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577" autoAdjust="0"/>
  </p:normalViewPr>
  <p:slideViewPr>
    <p:cSldViewPr>
      <p:cViewPr varScale="1">
        <p:scale>
          <a:sx n="84" d="100"/>
          <a:sy n="84" d="100"/>
        </p:scale>
        <p:origin x="-8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9983-514C-4F8A-B82C-A149C1EEF7AB}" type="datetimeFigureOut">
              <a:rPr lang="es-SV" smtClean="0"/>
              <a:pPr/>
              <a:t>15/09/2013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B145-6F1C-4A9E-A513-7BA742256C62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9983-514C-4F8A-B82C-A149C1EEF7AB}" type="datetimeFigureOut">
              <a:rPr lang="es-SV" smtClean="0"/>
              <a:pPr/>
              <a:t>15/09/2013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B145-6F1C-4A9E-A513-7BA742256C62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9983-514C-4F8A-B82C-A149C1EEF7AB}" type="datetimeFigureOut">
              <a:rPr lang="es-SV" smtClean="0"/>
              <a:pPr/>
              <a:t>15/09/2013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B145-6F1C-4A9E-A513-7BA742256C62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9983-514C-4F8A-B82C-A149C1EEF7AB}" type="datetimeFigureOut">
              <a:rPr lang="es-SV" smtClean="0"/>
              <a:pPr/>
              <a:t>15/09/2013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B145-6F1C-4A9E-A513-7BA742256C62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9983-514C-4F8A-B82C-A149C1EEF7AB}" type="datetimeFigureOut">
              <a:rPr lang="es-SV" smtClean="0"/>
              <a:pPr/>
              <a:t>15/09/2013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B145-6F1C-4A9E-A513-7BA742256C62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9983-514C-4F8A-B82C-A149C1EEF7AB}" type="datetimeFigureOut">
              <a:rPr lang="es-SV" smtClean="0"/>
              <a:pPr/>
              <a:t>15/09/2013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B145-6F1C-4A9E-A513-7BA742256C62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9983-514C-4F8A-B82C-A149C1EEF7AB}" type="datetimeFigureOut">
              <a:rPr lang="es-SV" smtClean="0"/>
              <a:pPr/>
              <a:t>15/09/2013</a:t>
            </a:fld>
            <a:endParaRPr lang="es-SV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B145-6F1C-4A9E-A513-7BA742256C62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9983-514C-4F8A-B82C-A149C1EEF7AB}" type="datetimeFigureOut">
              <a:rPr lang="es-SV" smtClean="0"/>
              <a:pPr/>
              <a:t>15/09/2013</a:t>
            </a:fld>
            <a:endParaRPr lang="es-SV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B145-6F1C-4A9E-A513-7BA742256C62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9983-514C-4F8A-B82C-A149C1EEF7AB}" type="datetimeFigureOut">
              <a:rPr lang="es-SV" smtClean="0"/>
              <a:pPr/>
              <a:t>15/09/2013</a:t>
            </a:fld>
            <a:endParaRPr lang="es-SV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B145-6F1C-4A9E-A513-7BA742256C62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9983-514C-4F8A-B82C-A149C1EEF7AB}" type="datetimeFigureOut">
              <a:rPr lang="es-SV" smtClean="0"/>
              <a:pPr/>
              <a:t>15/09/2013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B145-6F1C-4A9E-A513-7BA742256C62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9983-514C-4F8A-B82C-A149C1EEF7AB}" type="datetimeFigureOut">
              <a:rPr lang="es-SV" smtClean="0"/>
              <a:pPr/>
              <a:t>15/09/2013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B145-6F1C-4A9E-A513-7BA742256C62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99983-514C-4F8A-B82C-A149C1EEF7AB}" type="datetimeFigureOut">
              <a:rPr lang="es-SV" smtClean="0"/>
              <a:pPr/>
              <a:t>15/09/2013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2B145-6F1C-4A9E-A513-7BA742256C62}" type="slidenum">
              <a:rPr lang="es-SV" smtClean="0"/>
              <a:pPr/>
              <a:t>‹Nº›</a:t>
            </a:fld>
            <a:endParaRPr lang="es-S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S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jpeg"/><Relationship Id="rId7" Type="http://schemas.openxmlformats.org/officeDocument/2006/relationships/image" Target="../media/image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Confiteria%20Americana%20-%20Spot%20TV.mp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omputod@s\Desktop\CUASIEGRESAD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869160"/>
            <a:ext cx="5703463" cy="16956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5 Rectángulo"/>
          <p:cNvSpPr/>
          <p:nvPr/>
        </p:nvSpPr>
        <p:spPr>
          <a:xfrm>
            <a:off x="179512" y="116632"/>
            <a:ext cx="8640960" cy="93610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  <p:sp>
        <p:nvSpPr>
          <p:cNvPr id="5" name="4 Rectángulo"/>
          <p:cNvSpPr/>
          <p:nvPr/>
        </p:nvSpPr>
        <p:spPr>
          <a:xfrm>
            <a:off x="2195736" y="0"/>
            <a:ext cx="475252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gency FB" pitchFamily="34" charset="0"/>
              </a:rPr>
              <a:t>Bienvenidos</a:t>
            </a:r>
            <a:endParaRPr lang="es-ES" sz="6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gency FB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49914"/>
            <a:ext cx="7488831" cy="406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79512" y="116632"/>
            <a:ext cx="8640960" cy="93610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  <p:sp>
        <p:nvSpPr>
          <p:cNvPr id="6" name="5 Rectángulo"/>
          <p:cNvSpPr/>
          <p:nvPr/>
        </p:nvSpPr>
        <p:spPr>
          <a:xfrm>
            <a:off x="2339752" y="188640"/>
            <a:ext cx="43973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gency FB" pitchFamily="34" charset="0"/>
              </a:rPr>
              <a:t>AUDITORIA INTERNA</a:t>
            </a:r>
            <a:endParaRPr lang="es-E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683568" y="4005064"/>
            <a:ext cx="1944216" cy="9361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SV" b="1" dirty="0" smtClean="0"/>
              <a:t>PRODUCCION</a:t>
            </a:r>
            <a:endParaRPr lang="es-SV" b="1" dirty="0"/>
          </a:p>
        </p:txBody>
      </p:sp>
      <p:sp>
        <p:nvSpPr>
          <p:cNvPr id="8" name="7 Rectángulo"/>
          <p:cNvSpPr/>
          <p:nvPr/>
        </p:nvSpPr>
        <p:spPr>
          <a:xfrm>
            <a:off x="2843808" y="4005064"/>
            <a:ext cx="1944216" cy="9361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SV" b="1" dirty="0" smtClean="0"/>
              <a:t>MERCADEO</a:t>
            </a:r>
            <a:endParaRPr lang="es-SV" b="1" dirty="0"/>
          </a:p>
        </p:txBody>
      </p:sp>
      <p:sp>
        <p:nvSpPr>
          <p:cNvPr id="9" name="8 Rectángulo"/>
          <p:cNvSpPr/>
          <p:nvPr/>
        </p:nvSpPr>
        <p:spPr>
          <a:xfrm>
            <a:off x="5004048" y="4005064"/>
            <a:ext cx="1944216" cy="9361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SV" b="1" dirty="0" smtClean="0"/>
              <a:t>TECNOLOGIA</a:t>
            </a:r>
            <a:endParaRPr lang="es-SV" b="1" dirty="0"/>
          </a:p>
        </p:txBody>
      </p:sp>
      <p:sp>
        <p:nvSpPr>
          <p:cNvPr id="10" name="9 Rectángulo"/>
          <p:cNvSpPr/>
          <p:nvPr/>
        </p:nvSpPr>
        <p:spPr>
          <a:xfrm>
            <a:off x="7020272" y="4005064"/>
            <a:ext cx="1944216" cy="9361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SV" b="1" dirty="0" smtClean="0"/>
              <a:t>ECONOMIA</a:t>
            </a:r>
            <a:endParaRPr lang="es-SV" b="1" dirty="0"/>
          </a:p>
        </p:txBody>
      </p:sp>
      <p:cxnSp>
        <p:nvCxnSpPr>
          <p:cNvPr id="12" name="11 Conector recto de flecha"/>
          <p:cNvCxnSpPr/>
          <p:nvPr/>
        </p:nvCxnSpPr>
        <p:spPr>
          <a:xfrm>
            <a:off x="1547664" y="1196752"/>
            <a:ext cx="0" cy="27363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7884368" y="1124744"/>
            <a:ext cx="0" cy="27363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>
            <a:off x="3851920" y="1124744"/>
            <a:ext cx="0" cy="27363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>
            <a:off x="5940152" y="1196752"/>
            <a:ext cx="0" cy="27363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6" name="Picture 2" descr="C:\Users\computod@s\Desktop\CUASIEGRESAD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5229200"/>
            <a:ext cx="5703463" cy="1335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23528" y="3429000"/>
            <a:ext cx="8496944" cy="286232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SV" b="1" dirty="0"/>
              <a:t>La idiosincrasia</a:t>
            </a:r>
            <a:r>
              <a:rPr lang="es-SV" dirty="0"/>
              <a:t> (del griego </a:t>
            </a:r>
            <a:r>
              <a:rPr lang="es-SV" dirty="0" err="1"/>
              <a:t>ἰδιοσυγκρασία</a:t>
            </a:r>
            <a:r>
              <a:rPr lang="es-SV" dirty="0"/>
              <a:t>, "temperamento particular") es un conjunto de características hereditarias o adquiridas que definen el temperamento </a:t>
            </a:r>
            <a:r>
              <a:rPr lang="es-SV" dirty="0" smtClean="0"/>
              <a:t>y carácter</a:t>
            </a:r>
            <a:r>
              <a:rPr lang="es-SV" dirty="0"/>
              <a:t> distintivos de una persona o un </a:t>
            </a:r>
            <a:r>
              <a:rPr lang="es-SV" dirty="0" smtClean="0"/>
              <a:t>colectivo.</a:t>
            </a:r>
          </a:p>
          <a:p>
            <a:endParaRPr lang="es-SV" dirty="0"/>
          </a:p>
          <a:p>
            <a:r>
              <a:rPr lang="es-SV" dirty="0"/>
              <a:t>Identifica las similitudes de comportamiento en las costumbres sociales, en el desempeño profesional y en los aspectos culturales. Las relaciones que se establecen entre los grupos humanos según su </a:t>
            </a:r>
            <a:r>
              <a:rPr lang="es-SV" i="1" dirty="0"/>
              <a:t>idiosincrasia</a:t>
            </a:r>
            <a:r>
              <a:rPr lang="es-SV" dirty="0"/>
              <a:t> son capaces de influir en el comportamiento individual de las personas, aún cuando no se esté convencido de </a:t>
            </a:r>
            <a:r>
              <a:rPr lang="es-SV" dirty="0" smtClean="0"/>
              <a:t>la certeza</a:t>
            </a:r>
            <a:r>
              <a:rPr lang="es-SV" dirty="0"/>
              <a:t> de las ideas que se asimilan en masa.</a:t>
            </a:r>
          </a:p>
          <a:p>
            <a:endParaRPr lang="es-SV" u="sng" dirty="0"/>
          </a:p>
        </p:txBody>
      </p:sp>
      <p:sp>
        <p:nvSpPr>
          <p:cNvPr id="5" name="4 Rectángulo"/>
          <p:cNvSpPr/>
          <p:nvPr/>
        </p:nvSpPr>
        <p:spPr>
          <a:xfrm>
            <a:off x="179512" y="116632"/>
            <a:ext cx="8640960" cy="93610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dirty="0"/>
          </a:p>
        </p:txBody>
      </p:sp>
      <p:sp>
        <p:nvSpPr>
          <p:cNvPr id="6" name="5 Rectángulo"/>
          <p:cNvSpPr/>
          <p:nvPr/>
        </p:nvSpPr>
        <p:spPr>
          <a:xfrm>
            <a:off x="2974543" y="188640"/>
            <a:ext cx="31277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gency FB" pitchFamily="34" charset="0"/>
              </a:rPr>
              <a:t>DEFINICIONES</a:t>
            </a:r>
            <a:endParaRPr lang="es-E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gency FB" pitchFamily="34" charset="0"/>
            </a:endParaRPr>
          </a:p>
        </p:txBody>
      </p:sp>
      <p:pic>
        <p:nvPicPr>
          <p:cNvPr id="7" name="Picture 2" descr="C:\Users\computod@s\Desktop\CUASIEGRESAD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340768"/>
            <a:ext cx="5703463" cy="16956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9512" y="116632"/>
            <a:ext cx="8640960" cy="93610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dirty="0"/>
          </a:p>
        </p:txBody>
      </p:sp>
      <p:sp>
        <p:nvSpPr>
          <p:cNvPr id="5" name="4 Rectángulo"/>
          <p:cNvSpPr/>
          <p:nvPr/>
        </p:nvSpPr>
        <p:spPr>
          <a:xfrm>
            <a:off x="3216599" y="188640"/>
            <a:ext cx="26436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gency FB" pitchFamily="34" charset="0"/>
              </a:rPr>
              <a:t>AFERRARSE</a:t>
            </a:r>
            <a:endParaRPr lang="es-E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gency FB" pitchFamily="34" charset="0"/>
            </a:endParaRPr>
          </a:p>
        </p:txBody>
      </p:sp>
      <p:pic>
        <p:nvPicPr>
          <p:cNvPr id="6" name="Picture 2" descr="C:\Users\computod@s\Desktop\CUASIEGRESAD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340768"/>
            <a:ext cx="5703463" cy="16956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6 CuadroTexto"/>
          <p:cNvSpPr txBox="1"/>
          <p:nvPr/>
        </p:nvSpPr>
        <p:spPr>
          <a:xfrm>
            <a:off x="323528" y="3429000"/>
            <a:ext cx="8496944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SV" b="1" dirty="0" smtClean="0"/>
              <a:t>APROPIARSE Y SENTIRSE PARTE</a:t>
            </a:r>
            <a:endParaRPr lang="es-SV" dirty="0"/>
          </a:p>
          <a:p>
            <a:endParaRPr lang="es-SV" u="sng" dirty="0"/>
          </a:p>
        </p:txBody>
      </p:sp>
      <p:sp>
        <p:nvSpPr>
          <p:cNvPr id="8" name="7 Rectángulo"/>
          <p:cNvSpPr/>
          <p:nvPr/>
        </p:nvSpPr>
        <p:spPr>
          <a:xfrm>
            <a:off x="467544" y="4869160"/>
            <a:ext cx="809388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gency FB" pitchFamily="34" charset="0"/>
              </a:rPr>
              <a:t>Y ESTO TAMBIEN SUCEDE EN LOS PRODUCTOS</a:t>
            </a:r>
            <a:endParaRPr lang="es-ES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gency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9512" y="116632"/>
            <a:ext cx="8640960" cy="93610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dirty="0"/>
          </a:p>
        </p:txBody>
      </p:sp>
      <p:sp>
        <p:nvSpPr>
          <p:cNvPr id="5" name="4 Rectángulo"/>
          <p:cNvSpPr/>
          <p:nvPr/>
        </p:nvSpPr>
        <p:spPr>
          <a:xfrm>
            <a:off x="2339752" y="188640"/>
            <a:ext cx="47227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gency FB" pitchFamily="34" charset="0"/>
              </a:rPr>
              <a:t>Ejemplos ilustrativos</a:t>
            </a:r>
            <a:endParaRPr lang="es-E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gency FB" pitchFamily="34" charset="0"/>
            </a:endParaRPr>
          </a:p>
        </p:txBody>
      </p:sp>
      <p:pic>
        <p:nvPicPr>
          <p:cNvPr id="6" name="Picture 2" descr="C:\Users\computod@s\Desktop\CUASIEGRESAD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340768"/>
            <a:ext cx="5703463" cy="16956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50" name="AutoShape 2" descr="data:image/jpeg;base64,/9j/4AAQSkZJRgABAQAAAQABAAD/2wCEAAkGBxQSEhUUEhQVFRQVFBcUFBgUGRcUFhgVFBYWGBkVFxgYHiggGRolGxgUJDMhJSktLi4uGB8zRDMtNygxLisBCgoKDg0OGxAQGyskICYsLy0yLi4yNDUsLCwsNDQsLCwtLywvLCwwNCwwLC4sLCwwLCwsLCwvLCwsLCwsLCwsLP/AABEIAKAArAMBEQACEQEDEQH/xAAbAAEAAgMBAQAAAAAAAAAAAAAABAUCAwYBB//EAEMQAAIBAgMDCQUFBQYHAAAAAAECAAMRBBIhBTFBBhMiMlFhcZGxFFJygaEjQlOS0TNDVGLBFYKTsuHwFjVEY4Oiwv/EABsBAQACAwEBAAAAAAAAAAAAAAADBAECBQYH/8QAOhEAAQMCAgYGCQMFAQEAAAAAAQACAwQRITEFEhNBUXEyYYGRsdEUFSJCUqHB4fAGIzMWU2Jy8UOC/9oADAMBAAIRAxEAPwD7jCJCJCJCJCJCJCJCJCJCJCJCJCJCJCJCJCJCJCJCJCJCJCJCJCJCJCLl22nVzsufcxG4cD4TxlTpKrZI5ofkTw8l2RTRagdq7lkcdV/EPkJWGlaz4z3DyWNhF8K1tjKn4rfSY9aVZ98rcQx/AvDjan4reYmHaTq/jKzsY/gCe3VPxW8x+kx60rP7h+SxsI/gCxOIc/vX/NNTX1Jze7vPms7Ng9wdyyGJqfiv5ibDSNUPfKbKP4AvfaKn4r/SPWNV8ZWNnH8AWQxdX8VvJf0m3rerHv8Ah5LXYxfAF77TWO6o/wCUfpJBpatOTj3fZY2cPwjv+69avXAu1RgP5sqj6iTip0o8Xbrdw+oCBkBwDQeV02ftXNWRPaFYsT0QyEmwJ+7L1F6wdM0yu9neMPosT0urE52zItvsfqumnpFyEhEhEhEhEhEhEhEhEhFyG06OXEvf71mHzH6ieL0tDq1TrnPFd6nfrU4tuwUnIRuVfy3nNLnMF2gdyhuN5PetWIqlR9pzaj+fKnqbyzHBWTDGPDrAHkVJG0O6FzyuVWjbWGvbOrnspXqHyUGSt0XqG81mj/b7fVW/Qqm19Ujnh4lbKu1aYFxhqxX3mC0gPHnCD9JIYtHdEOJP+NyoxTPB9qVo7z4A+KgVOUVJd6IPirr/APKGYbSU5ODJj8lYbQyOycTyYfqVieVFALcoNN+QVKg+ZygSzHT04Ntg4nrcPP6LPq6e9gT22H1U6pjGABy0UuAbPcGx3bpozSEV9VlNfl/xVmtjO93YtGHbniQWZd/7NmXQceqNJZNWWYinI5EeSkc9sWVjzH3WT8naTampXb/zNb6mJNIuabbN3esjScjcA1g/+QtFTkzhADmzX76hMrSV0upct1b5b1sNMVF8CO5TeS+zaa4pWpoAqoxB1JNwNbnxk2iHSyT3e4kC/wCWVHSFbJLFZzr+C7uepXDSESESESESESESESESEXJ8tadcPSeiEK2ZXLDVTcFT4HpfScjSbIW2llbfcu3ol0Ja9khN8CLb+P0VYxYKvtOKdVckDmhkW4F7FhunOjri4FtMwC35kPNWXyxsd+1ECRxx+SoMTtrA0WAo0VrVCd9VrXF7BgzA3ub8OBlVtNX1BJml1R1C57cvFS7arlB1nloHDvyFsh9FLprtCozGmnNKdAtgijS2gbXh2cZoYtGsaNc6x45k9ypl0Q6Trnjn+X57lZbN2fWQ1TjKyFXphApYWU6jNawHHWVZ3U7wwUrCCDe9lhzte2xacD/xUVCoaSqt8OCqhb58xJAteyr46d86csYkcXAPxN7Wt4ldx15STqvxOVreJWvFY4OpRq1MKwsctKo+nDUkbt95mKBzHB7YzccXAeF1vHDI1wc2M3HFwHgCrY8oMGxS6PVZFCiy6kADeL67vlKkdFXNuGEAE3z+yoeqatoOIA5q1obVLD7PA1jfiVWmNe8y5Ho6qbi51u/62VR9ExnTnb2G6zWnXO7D06fx1bnyUScyNj/knb8vuojHSj/0c7k3zXtfZ9Z7fbUqZHFELkdwvK89Vo5zf3H63efCyRyUzDfZudzNlY8mdlhHeoar1WyhLtYDU5msBu+7x4TqaJmhmYTC2wGH1VWuqdoA0MDRe+HcuinXXNSESESESESESESESESEUfH4YVabIeI07jwMr1UAnhdGd6lhlMbw9fPW2klRWoCjVrsG6QpAhVZTuLgaa9k8lo+hqdfXA1ey/wAl6aSiOErntYOvM36lhidnYx1ZKeFoUadTrghOlw6Vzr5S07R8LH7SaU3GV3WtySP1dHYve55HP8+a1NyXx1T9rjAo7FZyPJABIxNo2n6Lm9gJVkaToI8I4L9g+tyt2H5DKDepiGf4Kap9WY+k1dp+lbgNZ3YAPE+Cjfpx5FmRgc3E+ACs6XJbCjejv8Tn0UCVHfqP4Yh2knwAVN2lKo5OA5DzuptHZWHTq0KQ8VzH/wBryq/9QVR6IaOzzVd9XUP6Uju+3gp1JyNFso7FAX0lf1pXSYa7uzDwsqzgDi7HmjAnfKkjZnm7wSgIGS8yTURH3kuodVDqAbd/ZLdNAah1hgBvUrSBiVf7Jwop0wN5PSJPaZ9DoKVtNAGN59651RKZJCVMl1QJCJCJCJCJCJCJCJCJCJCLjMO7521OUs2l9N54T51pB00rnFxNrnM4LvPDQ0cgrZTcTltIeyx3KmRYrEysVssZhZSZRZ00vLNPT7TE5LVzrLfOkAALBRrFmkUjw0XWQFod5zXyF5UgCp9qV7aE2Xj390vU8jgzUCvU7Bmu3Uz6eMsF51ezKJCJCJCJCJCJCJCJCJCJCLiKTkufiPqZ8yrXl0jr8SvRuaAwclb0t15QYAAXFUHZ2QyG1kXlphFHOOpggZxqbaajz3TowaKq5sWxm3H/AKtnjZ9MgcyB4rHE7fw9M2ZwCO0gepnei0RUlg1WgDrKpyzwxO1ZHgHgVA2nyhUqgpOqtU6mcmzajRcurbzu3mwl6k0RqvJqACN2Oa0kqWBrdm5pc61r5WJsSVH2Nt0uxWtUp3KhgqNmyqbWLEgEXv2cVnP0zopojbJTt5i9zjlgrUDnPc6GQNEjT0RwsPr8lZjaFOpdVYFhpbv7O46HQ9k4c2jaqnbryssPDnbJSsLSfZINs7EG3cqjHUCczXvbgNbePZJYrhowwXSjcMAvodHqr4D0n0qPojkvMu6RWc3WqQiQiQiQiQiQiQiQiQiQi4XDHpsP5j6mfMatt5XcyvSydAHqU7aO0FoUy77h/QXJOh9JrSULqybYsIAAuT4rmyPYxpkebAZrXsPaoxKZ1Fhw7xdhu/umSaX0b6C5g1ta4O62SjgnZPEJY72NxjnhyXH0NtVcPi25y5ou4phtw5wKpKse/Nx3XHC89VPo6KqpWsa0NNhqngbZdu9VZNIOirXxyn9u9h/jgCPHHiMVr2hgKa4ipamanO0CKel2DKbBteroBfwnS0fI+WBskmDsjzGBXN0tCG1jm6ly9t7D4jvUjFNVp1MOQFNb2eot3NgSqAhr8SL6cDLLJGvBLThdaVMU0UkDQLv1LduPzChcrMEa3NouVDnqHUgIGVAzKtur1qfztK4bIXPLyLXw5W81b0hE2ZsEEAGsA64HH2SR33VbR2lUejiarDLVQUqdwCGuOcUsf5rtfxAm1ycVViq5DBPIelZjb77Em/eBZTdl4FaeLwopDJzlMh8vGyhs3jc7+6YMTXgscMCLFThraWeB8XvMub9d7qRsGq1Ytmdwwzc6h0ykG65OxdGBHaJQ01I1lNkMwB+cla0DLJM97nvJPvA8b4EfO6+x0OqvgPSdqLoDkEf0is5utUhEhEhEhEhEhEhEhEhEhF8ur4wNWr0VNnUFr9mYm2m47p5CCl2cral+ILyLcL4A969DJIHtMMZs/Vvyvkq7YW36ihKOLGXnFD0n0sbkgMOAYG+m47tON2s0cS8T0/syDHgHdR/Md68/QaVLrMqd4wcciODufHdv6sMHtE4M16S3v+0oqAxJDAnmwBr1gvyzdsuVVFDWtYZG5Y234jEcc7dyrRTjRsk1M7HezfjuvjvHXmFjW2E+KNcZahuVNPM/QvkALMiaBrgjXfcaCxmJ6mnpgGSOA3AfYKaShlqnSTPaWa1i25w4HDPLeuiw3Jireiz1OlSUqdAM19+beTpbx7pBLpqmaC1rS7wK2joZNpHJJLizDAbuFyezJSdr8nFr1FqNUYFB0SMwIPE3VxqZ5+H9QGCMRNjBtvuQrstJBM8PeDcYYGw8D4rRT5JUgU6R+zz261/tOvclzcm+83mXfqWUtIEYGGGJwvnzWYqSmie17Gm7Tce1v7vJSW5L0m53/u79O62pvrp4fObQaeqCGAtBtmfi3diy+GBwkBb07a2PC9iOBub81EocjsiOOcYsaZpKWOcqhv0VuAF/3qJ1Tp9ocPYIbvxx7FQZoqBrHN1nEkWBPu9n35BQ8Ps2pSavVrEGpUAF1FgbDf4nW/jKOldJQ1WpHEbi9yfAY9q6WiqJ0LnPkILnEZZWHn9OtfTcP1F+Eek9jF0ByC57+kVsm61SESESESESESESESESESEXxrlhlo4jnVIDjPnW9jUpl8rBf5hcETz1AXSMlY/FocQOP5wV2vmFO6KoYfbAy3Obhmfz5LZQ5KCuaytTUA1mYVQbErmJsLgheIsL6E3sRrtpDStPSYO9p3AHHt4KlHopr2v2o1Luu3e62OFr2GFsfkuw2bsalSUC2Y5QpJ4gbgeJHiTPLVOnKmoOrfVbwH1OZXRiijgH7LQOvf3+VluO0qSMEBBO5VW3DgOExQaJqZn6xbYcThf6lA8yglg1rZncOZVfiuUu4IosWW5Lfda2oA8Z2ZNDYFrnm5BIsN458+palr2uLTYHVc7jfVzG62Rxxt2qrxO36pLqpACVQGYAEhG6t10tx+p4SSn0FTYOeDkARfInM/mStxUb3hpcTZzHOG72gejex3EHryusK226paoQxspXorl6PH7xG8X323SSl0TSbBpc0E28VikpxNsi4Os8E61/Z3+zgCQRYc74qx2fteqSq3BJKjUaagXP9Za9UUtvZbbkoDENZwuRYE4kfEWtGW+3NXOy8eayZiANdLeh7CJ5zS8DKYhrDe4usviMUhjJvbfl5qJtilcX7px6d1irlM6xsuvw/UX4R6T6rD/G3kFwn9I81ski1SESESESESESESESESESEXz7H7Op1auZ1uUdip006XC+75T58dIT0skrYzm49h4hd50Ub2NL2g2yvuV9TAsABoBYAdg4Tz7iSSSqzibklcfjts1KhIb7IBjoOkcpFgXA3jMLW32B3GwnvKDRVPT2cPaJticRxuOCMjiOoZXBzXtI+ENdh7JdfpapNrgC/VlNwuy3K3TRWOcZuBYLdb7yLXF+0E2N5aq9IwUzTtHdgxPL8K3rJ2Tey27vZLTbAHgew44AixstlLYyAkPV1NgVTTcSVseBF9/hODL+oZnC8Udh1m/hZbB9SQHWAzNwL5gA4m+drkWUlcBQt+zZ7WGtzuuR5G/nOe/S1a49MDlZauikdg95xvv44HAcVJqYem12ajqd9xroO7ylWOtqYgGslIA68Fr6O0OuHdxO/wDMUOFpHfTYeelwNfIDyHZOrHpGrDReQHuWpgJyfw37xiM+BxUvC0FppZb2OtzqSTxPfOXXVck7y+TPLsWLHWJcblRtqA5flK0GatU/SXVYfqL8I9J9Wg/jbyC4j+kea2SVapCJCJCJCJCJCJCJCJCJCLhiftH+Nv8AMZ8zrf5n8z4r0g/jHIK1pnScp2aouzWitg1NRamTM4GUdwP+xLtNUS7M04dZpNz+di01AbgmwNiRuJGWHVcqHtTbVFOjUq5m3c3SGdifBZddDNUD9tlmj3jgFfp6KZw1mNsPiOA+aqX5RVMxSjhlQhQQazdK27qqD3cYGjow3Wklv/qMO8+StiiiH8kpPU0Yd58lqfaOLa5NUKB+HTA+rn+kkbT0jcmX5nyW4jpG5Rk83eQWo164PSxVUDhbm9/Z1d82DYCPZib8/NbXg3RN+fmssNtuvvNV1v1OdRCGXS5utreE6D6KmI6AwzsTgoCyndnGOwn7qRR5W1Fa1amjj3qLdIDtKHf5zly6Njl9qJxHU7Lv+yy7R8Lx+28g8HZd48ld1MalahnpMGRhoR6HsM5exfDLqPFiFSbC+KXUeLELrcL1F+Eegn1SD+JvILhydI81tkq0SESESESESESESESESESEXB1jao/xt/mM+a1g/ff/ALHxXpmi7G8gssVtmnQUZrs7dVF1dv0HeZWio5Jz7OAGZOQ/OC1jo5J3XGDRmTkPzguT2ltvE4h+buKatoVptey2NyzbyfKd+mpaelj2gGs7cT9ArjI4ISNmLke8foNylYLZa06WXebXYjQ68e63dKslU577k4LMkrpHXcbqs5QYitTFOsyq602YZlvfm2sLOPlv7RLUETDeO9rj59S0bYYBWqVbqtS/WGZbWcdK1jYypq2cWrGeSjbRYN9mtw7r0iDmKqdCw90nUcd/dJYRY624fNZtgrM0vsKSBQQyLmFrrlAAIYGS1Emrvx/MlCzFxJ3Lntq8kKboeaqth+LBQChJG/LcaeBEzBpF7T+40P55/nYj2udg028Fv2Q5wlQUcpCVRY2JdMwHRYHgd4t3jskdS30mMyXxbj123j8+quWEsdjm3Ect4+o7V9lwvUX4R6Cezg/ibyC8dJ0zzW2SrRIRIRIRIRIRIRIRIRIRIRfMdu7Q5uoyqM1R6jhF4dY3Y9wnhPRDPVPGQ1jfvyXsaSEPjDnGzQBc/QdZVJg01fpg1iMxckXLWvYjgLaWHCSyYkNA9kG1uripJ59ewAs0ZD83qq5O0A9erW5wdFFRQewkk3OlyLb++Wa2QiNserhfw81XEbgb2K62mNNGvc33jQdmnCcd2eIWT1rTiTwI36Ds8T3eM3jBzCZhaMJWRS69akHtcWsjWuaZtwtYjxtN3tcbHJ1u/rQjhmpGCoXYvUJDVRoNOgo6ov2zYOAsG7vmVo44YbkwNUtZC6nLdR8mO/ut6TNXi7WslrC6ks/DrH08f9ZUDTmVnrVLijzgZgxy5lKdrG+h8OydKD2BYjcb9ysQG0g7fBfY8P1F+Eek9fT/AMTeQ8F41/SPNbJMtUhEhEhEhEhEhEhEhEhEhF822lssNiKlTObtdVy/dUkk2vxN988hU1LaQua32nOJPUAV6uCo/YYwtwGOO8/ZTcFyYw60wDTDX98lvWUqitljp761ieGCryaSqDJ7LrcsFJ/4ewv8PS/KJxfWFV/cd3rX1hVf3Hd6wbkxhT+4QeGnpNm6Sq8g8rYaTqx/6FR63JCgeqaqfC5I8muJONJ1I6TQeY8rLcaVl98NdzHlZVDcinpZuYem2Y3YVVKs2pNmZTZt53jSWhpaOQjbNI5G4HYfNTNrqd/TYW9bTf5HzWrG1KyLlq0TTFrFwM6AdzJu+csU7IpHXjeD1ZHuP0UzIo5MYnh3Vke4/RaNn4+kquxqKbVNFXVmuAdLakHWbz08msBq7t61kilabOaQoGCxbYl6isrUlUaI2hbMb5mI0II4bt95vLEIQ0tOsTvG7qUbXX3YhWND7V8lOzBCHe2uUDcCRoSWt5SPVdHC6R2GFud/srAaYml78L4DrP8AxfV9n1A1JCOKL6T2VM8Pha4cAvHzNLZHA8VIk6jSESESESESESESESESEUPa2K5qkzcbWHidBKtbUbCBz/y5yU9NFtZQ1cvsjCEmeNpRIHY712qqUBW9XunJ0hU7aQWy3dfWqDV7TpyCCmc92IwQustwpATotomMxso9clekSYhrRksLEiROaDuWV5lkDqdrhks3VfjNi0KvXoox7Sov5iatdUxfxucFbirZ4+g8jtUMclMMP3CnxufpeSek6Rt0nKf1rVf3Cp+G2eiqVRQq20Ciw+kzREy7QyEk6uHWqksz3ODnG54lSuTWI/aUz9xrjwa/6fWet0FOXRmMi1rEX4FQ1zB7Mg3/AEV3O8uekIkIkIkIkIkIkIkIkIqXlFXHQp6dI5j4L/qfpOHpmoa0MiO837B910KFh9qTh9VHXGrTFlsTODPXshGrELn5KUwukNyvF2l3CcuOsexobqg2wWTTLMbTHYPOTs0iRmxa+jHisv7XT/Zln1o0jFhWPRHrz+1UkR0iD7iz6I9ZrtKn2zdtdHvBWpppOC9O0E4Gav0hGMgVj0d/Bee3rIDpHg1Z2DliccJG7SMh6LVnYFFx3eJiPSdRG7WbZDAtGDrKMYGBsaiFGHaV1B+hnpdFV7ZqgOtYkWI688Oa0licIrHculnqVz0hEhEhEhEhEhEhEhEhFwfKjaObE5QDamMug3nefWeQ02/azao90WXpNHQatPc+9ioIxR91vIzhbEq3shxC99rPut5GNgVjZDiEOMPuN5GNgU2Q+ILH2o+43kZnYFZ2Y4hee1n3G8jGwKbNvEL32s+43kY2CbNvxBee2H3D5GNgsbNvxBejGN7p8jGwTZs4hZDGv7reRmuwCxs4+IXhxTe631mRCshkfEJgcQfaqBsR9oBx46Tp6LaWVDT1qCqY3Yux3L6VPcrzCQiQiQiQiQiQiQi11SeAhFQ7VXEkHIv1hFzww2KW5OGZid5zDf8AOeZn0LNLI55cMSSuh6THqhuOC1tXxn8DU/Mv6yIfp+T4gtdvGtT4vHcMC/zZRNx+nnb3ha+kM4FYe2Y/+Ab8wmT+nv8AP5LPpDOBT23H/wAC/wCZZn+nj8fyWPSGcCvBjcf/AAL/AJlj+n/8/ks+kM4FPbNo8MAfm4H9I/p0fH8vusGobuC2JidoccCf8Rf0g/p47n/JPSGcCty1cbxwT/nWRn9PybnBbbePrXjYjGD/AKGof76zX+n5fiCbePdfuWAxmMv/AMvqf4i/pJP6ed8Y7lr6S3gVvVcUxBGFZCDcEuDY9u6SQaEkika/WBsQckNQ0tIxXR7OqYv94J6RU1d0S3GEW2ESESESESESESESESESESESESESESESESESESESESESESESESEX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SV"/>
          </a:p>
        </p:txBody>
      </p:sp>
      <p:sp>
        <p:nvSpPr>
          <p:cNvPr id="2052" name="AutoShape 4" descr="data:image/jpeg;base64,/9j/4AAQSkZJRgABAQAAAQABAAD/2wCEAAkGBxQSEhUUEhQVFRQVFBcUFBgUGRcUFhgVFBYWGBkVFxgYHiggGRolGxgUJDMhJSktLi4uGB8zRDMtNygxLisBCgoKDg0OGxAQGyskICYsLy0yLi4yNDUsLCwsNDQsLCwtLywvLCwwNCwwLC4sLCwwLCwsLCwvLCwsLCwsLCwsLP/AABEIAKAArAMBEQACEQEDEQH/xAAbAAEAAgMBAQAAAAAAAAAAAAAABAUCAwYBB//EAEMQAAIBAgMDCQUFBQYHAAAAAAECAAMRBBIhBTFBBhMiMlFhcZGxFFJygaEjQlOS0TNDVGLBFYKTsuHwFjVEY4Oiwv/EABsBAQACAwEBAAAAAAAAAAAAAAADBAECBQYH/8QAOhEAAQMCAgYGCQMFAQEAAAAAAQACAwQRITEFEhNBUXEyYYGRsdEUFSJCUqHB4fAGIzMWU2Jy8UOC/9oADAMBAAIRAxEAPwD7jCJCJCJCJCJCJCJCJCJCJCJCJCJCJCJCJCJCJCJCJCJCJCJCJCJCJCLl22nVzsufcxG4cD4TxlTpKrZI5ofkTw8l2RTRagdq7lkcdV/EPkJWGlaz4z3DyWNhF8K1tjKn4rfSY9aVZ98rcQx/AvDjan4reYmHaTq/jKzsY/gCe3VPxW8x+kx60rP7h+SxsI/gCxOIc/vX/NNTX1Jze7vPms7Ng9wdyyGJqfiv5ibDSNUPfKbKP4AvfaKn4r/SPWNV8ZWNnH8AWQxdX8VvJf0m3rerHv8Ah5LXYxfAF77TWO6o/wCUfpJBpatOTj3fZY2cPwjv+69avXAu1RgP5sqj6iTip0o8Xbrdw+oCBkBwDQeV02ftXNWRPaFYsT0QyEmwJ+7L1F6wdM0yu9neMPosT0urE52zItvsfqumnpFyEhEhEhEhEhEhEhEhEhFyG06OXEvf71mHzH6ieL0tDq1TrnPFd6nfrU4tuwUnIRuVfy3nNLnMF2gdyhuN5PetWIqlR9pzaj+fKnqbyzHBWTDGPDrAHkVJG0O6FzyuVWjbWGvbOrnspXqHyUGSt0XqG81mj/b7fVW/Qqm19Ujnh4lbKu1aYFxhqxX3mC0gPHnCD9JIYtHdEOJP+NyoxTPB9qVo7z4A+KgVOUVJd6IPirr/APKGYbSU5ODJj8lYbQyOycTyYfqVieVFALcoNN+QVKg+ZygSzHT04Ntg4nrcPP6LPq6e9gT22H1U6pjGABy0UuAbPcGx3bpozSEV9VlNfl/xVmtjO93YtGHbniQWZd/7NmXQceqNJZNWWYinI5EeSkc9sWVjzH3WT8naTampXb/zNb6mJNIuabbN3esjScjcA1g/+QtFTkzhADmzX76hMrSV0upct1b5b1sNMVF8CO5TeS+zaa4pWpoAqoxB1JNwNbnxk2iHSyT3e4kC/wCWVHSFbJLFZzr+C7uepXDSESESESESESESESESEXJ8tadcPSeiEK2ZXLDVTcFT4HpfScjSbIW2llbfcu3ol0Ja9khN8CLb+P0VYxYKvtOKdVckDmhkW4F7FhunOjri4FtMwC35kPNWXyxsd+1ECRxx+SoMTtrA0WAo0VrVCd9VrXF7BgzA3ub8OBlVtNX1BJml1R1C57cvFS7arlB1nloHDvyFsh9FLprtCozGmnNKdAtgijS2gbXh2cZoYtGsaNc6x45k9ypl0Q6Trnjn+X57lZbN2fWQ1TjKyFXphApYWU6jNawHHWVZ3U7wwUrCCDe9lhzte2xacD/xUVCoaSqt8OCqhb58xJAteyr46d86csYkcXAPxN7Wt4ldx15STqvxOVreJWvFY4OpRq1MKwsctKo+nDUkbt95mKBzHB7YzccXAeF1vHDI1wc2M3HFwHgCrY8oMGxS6PVZFCiy6kADeL67vlKkdFXNuGEAE3z+yoeqatoOIA5q1obVLD7PA1jfiVWmNe8y5Ho6qbi51u/62VR9ExnTnb2G6zWnXO7D06fx1bnyUScyNj/knb8vuojHSj/0c7k3zXtfZ9Z7fbUqZHFELkdwvK89Vo5zf3H63efCyRyUzDfZudzNlY8mdlhHeoar1WyhLtYDU5msBu+7x4TqaJmhmYTC2wGH1VWuqdoA0MDRe+HcuinXXNSESESESESESESESESEUfH4YVabIeI07jwMr1UAnhdGd6lhlMbw9fPW2klRWoCjVrsG6QpAhVZTuLgaa9k8lo+hqdfXA1ey/wAl6aSiOErntYOvM36lhidnYx1ZKeFoUadTrghOlw6Vzr5S07R8LH7SaU3GV3WtySP1dHYve55HP8+a1NyXx1T9rjAo7FZyPJABIxNo2n6Lm9gJVkaToI8I4L9g+tyt2H5DKDepiGf4Kap9WY+k1dp+lbgNZ3YAPE+Cjfpx5FmRgc3E+ACs6XJbCjejv8Tn0UCVHfqP4Yh2knwAVN2lKo5OA5DzuptHZWHTq0KQ8VzH/wBryq/9QVR6IaOzzVd9XUP6Uju+3gp1JyNFso7FAX0lf1pXSYa7uzDwsqzgDi7HmjAnfKkjZnm7wSgIGS8yTURH3kuodVDqAbd/ZLdNAah1hgBvUrSBiVf7Jwop0wN5PSJPaZ9DoKVtNAGN59651RKZJCVMl1QJCJCJCJCJCJCJCJCJCJCLjMO7521OUs2l9N54T51pB00rnFxNrnM4LvPDQ0cgrZTcTltIeyx3KmRYrEysVssZhZSZRZ00vLNPT7TE5LVzrLfOkAALBRrFmkUjw0XWQFod5zXyF5UgCp9qV7aE2Xj390vU8jgzUCvU7Bmu3Uz6eMsF51ezKJCJCJCJCJCJCJCJCJCJCLiKTkufiPqZ8yrXl0jr8SvRuaAwclb0t15QYAAXFUHZ2QyG1kXlphFHOOpggZxqbaajz3TowaKq5sWxm3H/AKtnjZ9MgcyB4rHE7fw9M2ZwCO0gepnei0RUlg1WgDrKpyzwxO1ZHgHgVA2nyhUqgpOqtU6mcmzajRcurbzu3mwl6k0RqvJqACN2Oa0kqWBrdm5pc61r5WJsSVH2Nt0uxWtUp3KhgqNmyqbWLEgEXv2cVnP0zopojbJTt5i9zjlgrUDnPc6GQNEjT0RwsPr8lZjaFOpdVYFhpbv7O46HQ9k4c2jaqnbryssPDnbJSsLSfZINs7EG3cqjHUCczXvbgNbePZJYrhowwXSjcMAvodHqr4D0n0qPojkvMu6RWc3WqQiQiQiQiQiQiQiQiQiQi4XDHpsP5j6mfMatt5XcyvSydAHqU7aO0FoUy77h/QXJOh9JrSULqybYsIAAuT4rmyPYxpkebAZrXsPaoxKZ1Fhw7xdhu/umSaX0b6C5g1ta4O62SjgnZPEJY72NxjnhyXH0NtVcPi25y5ou4phtw5wKpKse/Nx3XHC89VPo6KqpWsa0NNhqngbZdu9VZNIOirXxyn9u9h/jgCPHHiMVr2hgKa4ipamanO0CKel2DKbBteroBfwnS0fI+WBskmDsjzGBXN0tCG1jm6ly9t7D4jvUjFNVp1MOQFNb2eot3NgSqAhr8SL6cDLLJGvBLThdaVMU0UkDQLv1LduPzChcrMEa3NouVDnqHUgIGVAzKtur1qfztK4bIXPLyLXw5W81b0hE2ZsEEAGsA64HH2SR33VbR2lUejiarDLVQUqdwCGuOcUsf5rtfxAm1ycVViq5DBPIelZjb77Em/eBZTdl4FaeLwopDJzlMh8vGyhs3jc7+6YMTXgscMCLFThraWeB8XvMub9d7qRsGq1Ytmdwwzc6h0ykG65OxdGBHaJQ01I1lNkMwB+cla0DLJM97nvJPvA8b4EfO6+x0OqvgPSdqLoDkEf0is5utUhEhEhEhEhEhEhEhEhEhF8ur4wNWr0VNnUFr9mYm2m47p5CCl2cral+ILyLcL4A969DJIHtMMZs/Vvyvkq7YW36ihKOLGXnFD0n0sbkgMOAYG+m47tON2s0cS8T0/syDHgHdR/Md68/QaVLrMqd4wcciODufHdv6sMHtE4M16S3v+0oqAxJDAnmwBr1gvyzdsuVVFDWtYZG5Y234jEcc7dyrRTjRsk1M7HezfjuvjvHXmFjW2E+KNcZahuVNPM/QvkALMiaBrgjXfcaCxmJ6mnpgGSOA3AfYKaShlqnSTPaWa1i25w4HDPLeuiw3Jireiz1OlSUqdAM19+beTpbx7pBLpqmaC1rS7wK2joZNpHJJLizDAbuFyezJSdr8nFr1FqNUYFB0SMwIPE3VxqZ5+H9QGCMRNjBtvuQrstJBM8PeDcYYGw8D4rRT5JUgU6R+zz261/tOvclzcm+83mXfqWUtIEYGGGJwvnzWYqSmie17Gm7Tce1v7vJSW5L0m53/u79O62pvrp4fObQaeqCGAtBtmfi3diy+GBwkBb07a2PC9iOBub81EocjsiOOcYsaZpKWOcqhv0VuAF/3qJ1Tp9ocPYIbvxx7FQZoqBrHN1nEkWBPu9n35BQ8Ps2pSavVrEGpUAF1FgbDf4nW/jKOldJQ1WpHEbi9yfAY9q6WiqJ0LnPkILnEZZWHn9OtfTcP1F+Eek9jF0ByC57+kVsm61SESESESESESESESESESEXxrlhlo4jnVIDjPnW9jUpl8rBf5hcETz1AXSMlY/FocQOP5wV2vmFO6KoYfbAy3Obhmfz5LZQ5KCuaytTUA1mYVQbErmJsLgheIsL6E3sRrtpDStPSYO9p3AHHt4KlHopr2v2o1Luu3e62OFr2GFsfkuw2bsalSUC2Y5QpJ4gbgeJHiTPLVOnKmoOrfVbwH1OZXRiijgH7LQOvf3+VluO0qSMEBBO5VW3DgOExQaJqZn6xbYcThf6lA8yglg1rZncOZVfiuUu4IosWW5Lfda2oA8Z2ZNDYFrnm5BIsN458+palr2uLTYHVc7jfVzG62Rxxt2qrxO36pLqpACVQGYAEhG6t10tx+p4SSn0FTYOeDkARfInM/mStxUb3hpcTZzHOG72gejex3EHryusK226paoQxspXorl6PH7xG8X323SSl0TSbBpc0E28VikpxNsi4Os8E61/Z3+zgCQRYc74qx2fteqSq3BJKjUaagXP9Za9UUtvZbbkoDENZwuRYE4kfEWtGW+3NXOy8eayZiANdLeh7CJ5zS8DKYhrDe4usviMUhjJvbfl5qJtilcX7px6d1irlM6xsuvw/UX4R6T6rD/G3kFwn9I81ski1SESESESESESESESESESEXz7H7Op1auZ1uUdip006XC+75T58dIT0skrYzm49h4hd50Ub2NL2g2yvuV9TAsABoBYAdg4Tz7iSSSqzibklcfjts1KhIb7IBjoOkcpFgXA3jMLW32B3GwnvKDRVPT2cPaJticRxuOCMjiOoZXBzXtI+ENdh7JdfpapNrgC/VlNwuy3K3TRWOcZuBYLdb7yLXF+0E2N5aq9IwUzTtHdgxPL8K3rJ2Tey27vZLTbAHgew44AixstlLYyAkPV1NgVTTcSVseBF9/hODL+oZnC8Udh1m/hZbB9SQHWAzNwL5gA4m+drkWUlcBQt+zZ7WGtzuuR5G/nOe/S1a49MDlZauikdg95xvv44HAcVJqYem12ajqd9xroO7ylWOtqYgGslIA68Fr6O0OuHdxO/wDMUOFpHfTYeelwNfIDyHZOrHpGrDReQHuWpgJyfw37xiM+BxUvC0FppZb2OtzqSTxPfOXXVck7y+TPLsWLHWJcblRtqA5flK0GatU/SXVYfqL8I9J9Wg/jbyC4j+kea2SVapCJCJCJCJCJCJCJCJCJCLhiftH+Nv8AMZ8zrf5n8z4r0g/jHIK1pnScp2aouzWitg1NRamTM4GUdwP+xLtNUS7M04dZpNz+di01AbgmwNiRuJGWHVcqHtTbVFOjUq5m3c3SGdifBZddDNUD9tlmj3jgFfp6KZw1mNsPiOA+aqX5RVMxSjhlQhQQazdK27qqD3cYGjow3Wklv/qMO8+StiiiH8kpPU0Yd58lqfaOLa5NUKB+HTA+rn+kkbT0jcmX5nyW4jpG5Rk83eQWo164PSxVUDhbm9/Z1d82DYCPZib8/NbXg3RN+fmssNtuvvNV1v1OdRCGXS5utreE6D6KmI6AwzsTgoCyndnGOwn7qRR5W1Fa1amjj3qLdIDtKHf5zly6Njl9qJxHU7Lv+yy7R8Lx+28g8HZd48ld1MalahnpMGRhoR6HsM5exfDLqPFiFSbC+KXUeLELrcL1F+Eegn1SD+JvILhydI81tkq0SESESESESESESESESESEXB1jao/xt/mM+a1g/ff/ALHxXpmi7G8gssVtmnQUZrs7dVF1dv0HeZWio5Jz7OAGZOQ/OC1jo5J3XGDRmTkPzguT2ltvE4h+buKatoVptey2NyzbyfKd+mpaelj2gGs7cT9ArjI4ISNmLke8foNylYLZa06WXebXYjQ68e63dKslU577k4LMkrpHXcbqs5QYitTFOsyq602YZlvfm2sLOPlv7RLUETDeO9rj59S0bYYBWqVbqtS/WGZbWcdK1jYypq2cWrGeSjbRYN9mtw7r0iDmKqdCw90nUcd/dJYRY624fNZtgrM0vsKSBQQyLmFrrlAAIYGS1Emrvx/MlCzFxJ3Lntq8kKboeaqth+LBQChJG/LcaeBEzBpF7T+40P55/nYj2udg028Fv2Q5wlQUcpCVRY2JdMwHRYHgd4t3jskdS30mMyXxbj123j8+quWEsdjm3Ect4+o7V9lwvUX4R6Cezg/ibyC8dJ0zzW2SrRIRIRIRIRIRIRIRIRIRIRfMdu7Q5uoyqM1R6jhF4dY3Y9wnhPRDPVPGQ1jfvyXsaSEPjDnGzQBc/QdZVJg01fpg1iMxckXLWvYjgLaWHCSyYkNA9kG1uripJ59ewAs0ZD83qq5O0A9erW5wdFFRQewkk3OlyLb++Wa2QiNserhfw81XEbgb2K62mNNGvc33jQdmnCcd2eIWT1rTiTwI36Ds8T3eM3jBzCZhaMJWRS69akHtcWsjWuaZtwtYjxtN3tcbHJ1u/rQjhmpGCoXYvUJDVRoNOgo6ov2zYOAsG7vmVo44YbkwNUtZC6nLdR8mO/ut6TNXi7WslrC6ks/DrH08f9ZUDTmVnrVLijzgZgxy5lKdrG+h8OydKD2BYjcb9ysQG0g7fBfY8P1F+Eek9fT/AMTeQ8F41/SPNbJMtUhEhEhEhEhEhEhEhEhEhF822lssNiKlTObtdVy/dUkk2vxN988hU1LaQua32nOJPUAV6uCo/YYwtwGOO8/ZTcFyYw60wDTDX98lvWUqitljp761ieGCryaSqDJ7LrcsFJ/4ewv8PS/KJxfWFV/cd3rX1hVf3Hd6wbkxhT+4QeGnpNm6Sq8g8rYaTqx/6FR63JCgeqaqfC5I8muJONJ1I6TQeY8rLcaVl98NdzHlZVDcinpZuYem2Y3YVVKs2pNmZTZt53jSWhpaOQjbNI5G4HYfNTNrqd/TYW9bTf5HzWrG1KyLlq0TTFrFwM6AdzJu+csU7IpHXjeD1ZHuP0UzIo5MYnh3Vke4/RaNn4+kquxqKbVNFXVmuAdLakHWbz08msBq7t61kilabOaQoGCxbYl6isrUlUaI2hbMb5mI0II4bt95vLEIQ0tOsTvG7qUbXX3YhWND7V8lOzBCHe2uUDcCRoSWt5SPVdHC6R2GFud/srAaYml78L4DrP8AxfV9n1A1JCOKL6T2VM8Pha4cAvHzNLZHA8VIk6jSESESESESESESESESEUPa2K5qkzcbWHidBKtbUbCBz/y5yU9NFtZQ1cvsjCEmeNpRIHY712qqUBW9XunJ0hU7aQWy3dfWqDV7TpyCCmc92IwQustwpATotomMxso9clekSYhrRksLEiROaDuWV5lkDqdrhks3VfjNi0KvXoox7Sov5iatdUxfxucFbirZ4+g8jtUMclMMP3CnxufpeSek6Rt0nKf1rVf3Cp+G2eiqVRQq20Ciw+kzREy7QyEk6uHWqksz3ODnG54lSuTWI/aUz9xrjwa/6fWet0FOXRmMi1rEX4FQ1zB7Mg3/AEV3O8uekIkIkIkIkIkIkIkIkIqXlFXHQp6dI5j4L/qfpOHpmoa0MiO837B910KFh9qTh9VHXGrTFlsTODPXshGrELn5KUwukNyvF2l3CcuOsexobqg2wWTTLMbTHYPOTs0iRmxa+jHisv7XT/Zln1o0jFhWPRHrz+1UkR0iD7iz6I9ZrtKn2zdtdHvBWpppOC9O0E4Gav0hGMgVj0d/Bee3rIDpHg1Z2DliccJG7SMh6LVnYFFx3eJiPSdRG7WbZDAtGDrKMYGBsaiFGHaV1B+hnpdFV7ZqgOtYkWI688Oa0licIrHculnqVz0hEhEhEhEhEhEhEhEhFwfKjaObE5QDamMug3nefWeQ02/azao90WXpNHQatPc+9ioIxR91vIzhbEq3shxC99rPut5GNgVjZDiEOMPuN5GNgU2Q+ILH2o+43kZnYFZ2Y4hee1n3G8jGwKbNvEL32s+43kY2CbNvxBee2H3D5GNgsbNvxBejGN7p8jGwTZs4hZDGv7reRmuwCxs4+IXhxTe631mRCshkfEJgcQfaqBsR9oBx46Tp6LaWVDT1qCqY3Yux3L6VPcrzCQiQiQiQiQiQiQi11SeAhFQ7VXEkHIv1hFzww2KW5OGZid5zDf8AOeZn0LNLI55cMSSuh6THqhuOC1tXxn8DU/Mv6yIfp+T4gtdvGtT4vHcMC/zZRNx+nnb3ha+kM4FYe2Y/+Ab8wmT+nv8AP5LPpDOBT23H/wAC/wCZZn+nj8fyWPSGcCvBjcf/AAL/AJlj+n/8/ks+kM4FPbNo8MAfm4H9I/p0fH8vusGobuC2JidoccCf8Rf0g/p47n/JPSGcCty1cbxwT/nWRn9PybnBbbePrXjYjGD/AKGof76zX+n5fiCbePdfuWAxmMv/AMvqf4i/pJP6ed8Y7lr6S3gVvVcUxBGFZCDcEuDY9u6SQaEkika/WBsQckNQ0tIxXR7OqYv94J6RU1d0S3GEW2ESESESESESESESESESESESESESESESESESESESESESESESESEX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SV"/>
          </a:p>
        </p:txBody>
      </p:sp>
      <p:pic>
        <p:nvPicPr>
          <p:cNvPr id="2054" name="Picture 6" descr="http://www.prodigionline.com/latapa/admin/administrador/productos/jalapenosdia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3501008"/>
            <a:ext cx="2047875" cy="1905000"/>
          </a:xfrm>
          <a:prstGeom prst="rect">
            <a:avLst/>
          </a:prstGeom>
          <a:noFill/>
        </p:spPr>
      </p:pic>
      <p:pic>
        <p:nvPicPr>
          <p:cNvPr id="2056" name="Picture 8" descr="http://www.cbicorporate.com/53-146/jalapeno-tortilla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3573016"/>
            <a:ext cx="1584176" cy="1885924"/>
          </a:xfrm>
          <a:prstGeom prst="rect">
            <a:avLst/>
          </a:prstGeom>
          <a:noFill/>
        </p:spPr>
      </p:pic>
      <p:pic>
        <p:nvPicPr>
          <p:cNvPr id="2058" name="Picture 10" descr="http://4.bp.blogspot.com/_jlJF3W7JMgM/SF6QiS5KC0I/AAAAAAAAAM8/7pb-XDsPQ0k/s400/DSCF439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573016"/>
            <a:ext cx="1368152" cy="1656184"/>
          </a:xfrm>
          <a:prstGeom prst="rect">
            <a:avLst/>
          </a:prstGeom>
          <a:noFill/>
        </p:spPr>
      </p:pic>
      <p:pic>
        <p:nvPicPr>
          <p:cNvPr id="2060" name="Picture 12" descr="http://www.lapagina.com.sv/userfiles/image/Diana%20nachos%20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3429000"/>
            <a:ext cx="1661885" cy="2088232"/>
          </a:xfrm>
          <a:prstGeom prst="rect">
            <a:avLst/>
          </a:prstGeom>
          <a:noFill/>
        </p:spPr>
      </p:pic>
      <p:cxnSp>
        <p:nvCxnSpPr>
          <p:cNvPr id="14" name="13 Conector recto de flecha"/>
          <p:cNvCxnSpPr/>
          <p:nvPr/>
        </p:nvCxnSpPr>
        <p:spPr>
          <a:xfrm>
            <a:off x="6300192" y="4365104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>
            <a:off x="1988096" y="4589512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flipH="1">
            <a:off x="7092280" y="5445224"/>
            <a:ext cx="720080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>
            <a:off x="3923928" y="4437112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062" name="Picture 14" descr="http://www.bestgraph.com/gifs/ecole/excla/excla-20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176" y="5229200"/>
            <a:ext cx="762000" cy="1143001"/>
          </a:xfrm>
          <a:prstGeom prst="rect">
            <a:avLst/>
          </a:prstGeom>
          <a:noFill/>
        </p:spPr>
      </p:pic>
      <p:cxnSp>
        <p:nvCxnSpPr>
          <p:cNvPr id="21" name="20 Conector recto de flecha"/>
          <p:cNvCxnSpPr>
            <a:endCxn id="2064" idx="3"/>
          </p:cNvCxnSpPr>
          <p:nvPr/>
        </p:nvCxnSpPr>
        <p:spPr>
          <a:xfrm flipH="1">
            <a:off x="5708698" y="5877272"/>
            <a:ext cx="591494" cy="2520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064" name="Picture 16" descr="http://i51.tinypic.com/anefjc.jpg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47864" y="5157192"/>
            <a:ext cx="2360834" cy="1944216"/>
          </a:xfrm>
          <a:prstGeom prst="rect">
            <a:avLst/>
          </a:prstGeom>
          <a:noFill/>
        </p:spPr>
      </p:pic>
      <p:cxnSp>
        <p:nvCxnSpPr>
          <p:cNvPr id="25" name="24 Conector recto de flecha"/>
          <p:cNvCxnSpPr/>
          <p:nvPr/>
        </p:nvCxnSpPr>
        <p:spPr>
          <a:xfrm flipH="1" flipV="1">
            <a:off x="1691680" y="5517232"/>
            <a:ext cx="1800200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9512" y="116632"/>
            <a:ext cx="8640960" cy="93610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dirty="0"/>
          </a:p>
        </p:txBody>
      </p:sp>
      <p:sp>
        <p:nvSpPr>
          <p:cNvPr id="5" name="4 Rectángulo"/>
          <p:cNvSpPr/>
          <p:nvPr/>
        </p:nvSpPr>
        <p:spPr>
          <a:xfrm>
            <a:off x="1750655" y="188640"/>
            <a:ext cx="59009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gency FB" pitchFamily="34" charset="0"/>
              </a:rPr>
              <a:t>A eso se le llama mercado</a:t>
            </a:r>
            <a:endParaRPr lang="es-E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gency FB" pitchFamily="34" charset="0"/>
            </a:endParaRPr>
          </a:p>
        </p:txBody>
      </p:sp>
      <p:pic>
        <p:nvPicPr>
          <p:cNvPr id="19458" name="Picture 2" descr="http://3.bp.blogspot.com/-JweVR7AoG4c/TeZSmhlQOzI/AAAAAAAAAPI/0YHwc5jlQv8/s1600/nostalg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204864"/>
            <a:ext cx="3456384" cy="2232248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3275856" y="1196752"/>
            <a:ext cx="2491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gency FB" pitchFamily="34" charset="0"/>
              </a:rPr>
              <a:t>Nostalgia.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683568" y="4509120"/>
            <a:ext cx="7446269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gency FB" pitchFamily="34" charset="0"/>
              </a:rPr>
              <a:t>Y es un mercado explotable, el mercado nostálgico</a:t>
            </a:r>
          </a:p>
          <a:p>
            <a:pPr algn="ctr"/>
            <a:r>
              <a:rPr lang="es-E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gency FB" pitchFamily="34" charset="0"/>
              </a:rPr>
              <a:t> es la capacidad de transformar aquellos recuerdos</a:t>
            </a:r>
          </a:p>
          <a:p>
            <a:pPr algn="ctr"/>
            <a:r>
              <a:rPr lang="es-E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gency FB" pitchFamily="34" charset="0"/>
              </a:rPr>
              <a:t> y sentimientos que los productos proyectan </a:t>
            </a:r>
          </a:p>
          <a:p>
            <a:pPr algn="ctr"/>
            <a:r>
              <a:rPr lang="es-E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gency FB" pitchFamily="34" charset="0"/>
              </a:rPr>
              <a:t>a los consumidores en dinero..</a:t>
            </a:r>
            <a:endParaRPr lang="es-E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19460" name="AutoShape 4" descr="data:image/jpeg;base64,/9j/4AAQSkZJRgABAQAAAQABAAD/2wCEAAkGBxITEhUUExQWFhUWFx0ZGRgWGRsbHxobGxoXHB0bHBwfHSghHBolGxgYIjEhJSkrLi4uGh8zODMsNygtLiwBCgoKDg0OGxAQGy8mICYvLDQvNDQ3LDQvLDQsLCwsLCwsNC80LDQsLCwsLCwsLCwsLCwsLCwsLCwsLCwsLCwsLP/AABEIALwBDAMBEQACEQEDEQH/xAAcAAEAAgMBAQEAAAAAAAAAAAAABAUCAwYBBwj/xAA8EAACAQMCBAQEBAQFAwUAAAABAhEAAyESMQQFQVETImFxBjKBkUKhsdEUUsHwByNi4fFygpIVM0NTov/EABsBAQACAwEBAAAAAAAAAAAAAAADBAECBQYH/8QANREAAgIBAwIDBwMFAAEFAAAAAAECAxEEITEFEhNBUSIyYXGRofCBwdEUI0Kx4fEGFSQzUv/aAAwDAQACEQMRAD8A+40AoBQCgFAKAUAoBQCgFAKAUAoBQCgBNAQOL5tat4nUf5Uyem/Qb9TnpUF2qppWbJY/PgbwrlP3Ub+H4224BVwQduh7bHMzUsJxmlKLyjVpp4ZIrYwKAUAoBQCgFAKAUAoBQCgFAKAUAoBQCgFAKAUAoBQGm5xVtWCl1DHZSQCZwIG/SsZQN1ZAoBQEHmXMltQI1M06V226k9Bt332qpq9ZXpoqU87+hJXU7HhHnLuapdDfhKAagSIEiZntg5MbbU0ushqYOcdseosqcHhmyzzK0xAVxkSNxt7+lb16qmyXbCSbMSrlFZaInGc9trGiLjE7TAx1mD9I3qHVdQqojlvPywb10ym8cFFxPNLt242pgiKNIVGbM76jgE9IiuLrOrTsSVWYlqrTKOe7cjNw9iPkIEdMfkIrkd9meSxgy4Xh1a5aTBbUOuQF8x+sA1e6bGU9THHHJHe0q2dhx/HLaUM0mTAA3J3gTjYE/SvV33woh3z4ObCDm8Ign4gTACPPUHTgT77xJx9YrnS61p0srL/T+SdaWeSfwHGLdXUoIyRBiQR7EiujRfG6tWQ4ZBODg8Mk1MaigFAKAUAoBQCgFAKAUAoBQCgFAKAUAoBQEHmvMRZUY1MxgD6ZJ9B/UVW1Wqhp4d8iSutzeEcixLFp/EWLQD1z9cfpXjrpyutc0nlvbzf4jpxSjHBY8D8ROJQrqgiGby+WOkDOfQV2Y9Xsrq/uRzLPy+vO5VemjKXsvYy4v4t0KSEBIMfMc+2KuafqUr8RhB58/Rfr/wAIp0KG7ZzN7/EbiUbNuyyjdQHB/wDLUQPsa6azjcgfwLiz8U2eKtK7W13iNZDLtIGJ7e9cXW63ts8K+rMeefuv/JaqqzHuhLc3cXdQhUtJotySfN8xIUAnOTg5JNUdbrqpVKrT5ivPbGSaqqSl3T3Kq5eQyLpGkbDJ2zn1B/pVCquxvNXJtdbXBYtexzvG80drsWnbTqAUE9duv9a6lOmXZiyKyed1Oul4v9ib7fz1Lvml5rNjUG1NIkELgmJBA9jBUkYG3WWzp9CWcEr6hqK45yn81/GP9m3k997yi44AjYAmPcjNcXUVxql2ROzorrLqlOaS9MGzUrZ0ydjmcTiR1yAYrEZzgmk8JlhpPfBiNLDSoVWUgNA8yk9MDendJPMt18eGNmtiVds6T0JMA7yRnO8flUff3LH5/P3M43yaLdu14mzKQMNbJBk94G2OtTx1N8I+zI1cIt8HSfDPHeXwrrHxCxInIYRPlPTAkg9Z6bek6drK7IKvubl8f58yjfVKLzjYv66hXFAKAUAoBQCgFAKAUAoBQCgFAKAUAoCNx3GLaXUwJzAA6nP7VDffCiDnPg2hBzeEc3zfjRdYMAV0iCSRJB6QNoOxnqcV5nqGvq1UUoxeV5vH/f2L9FMq28sqWtfzEwTJnOr09BXOjNxeY7NfYnazyTCUnS5JnYDcAdN5io8y95GX6Iol4duIui2mNQ1Mf5En9T29a9np6o6WhLz8/izmTk7Jlzf5PYsW58PXkDPX1Y1FFyunzgsNxrWyPbnwxbyxtAFQBiQpLD8JBEx36Gt8ThHue6fka5hY8LZkrmXKHS2gsHSwAksdU+mf1rnT01Enlx+hJXNtbMoW466o0OVYQSp0zMHJHp2PWkulV471lfqYVuXhmmw4dxq8OSQArpgr10tuHA2mql1FlEcxbx6p8fNehjw67H7UV+qRO4rlauQPBJA6+Xb6GdvSqa1dqXvmJ6HTSe8CbwnKLVu01xtSWlBJBM7dp2+m9dOmnxEp2JNv8/URhCj2IZ+WSl4/mSo2u2AAqjsNR3APeCfyNVbV4ssNE+cIz+GH8O2z3AV1EsxY5gbuQchZMT1O0zVfUrvliPl+YEJKPJivxDavXAqoc7NJ1T9MjHrtR6Wdcctm3iJss32EuW7CBqH1icb1Xz6I2JPCgi7bKGbkiBPodRgn+XVvVzpvif1EfD/F5kd/b2PJ21ezOWcle5xeNx4ZhDkQukiBiQYzXm9b1DU1XuMWsL5P6l6qmEoJtHtv4guLgnUI3KkkH/tGT+lYp6zaovvim/Ly+onpY/4kng/iQtlklZyQGQiP9LbnbBIxnNWq+tR7lGyOPk8/x9skb0rx7LL/AIa+HRXX5WUMPYiR+RrtlU2UAoBQCgFAKAUAoBQCgFAQb/N7KNpL5G8KzR6EgEA1Vu1tFLxOWH+ehJGqct0ir43m9u6NLWWIwYZgpkTtpJ+89652o6rpJrsacl+euGTw01ieeGUrK0FdQX13MGY+tedsdff3QTx8S6u7GGa1ZQJGpyCRtMdztWuG/gZ2FqyGYvrgx8sOBA6wRk53HcUk8Ltx/owuSt5XxT2QSkAuACSJgCIAr3c4RsSb4OSm4nZ8FeFy2rGDIyPXr+dcyyPZNotRfcsm8zPtUeWbbYNogzOSR1yPqOoreuUYvLWSOWcbFdZ5BbTU3md3MvcfLMf0CjoogD86zZbKbyzNUlA5f404IIhIxSvd4ZNPdZKb4Z5hxNy7atodRbYMYgAFjntvXNloo2z7Ircx4nass+mc95ez8HctgjUbZGdpA/2ruQ0valuVPE9rJ8o5n8UcNwyrbuOslQwRU1H3OMH3NcWrQajUyc4xfPm8fn6FuVsILDZ0/wANcx4fibHio4uThy0SN4Vh0AHSubq6LaLOySx6f8Jq5Rksog8qIu37lxAFC4wJmJgme46Ct7swrUXvkxHd5L3hrmg/K3mjzE4+mdQOT0qpJZXJvg9Noa/ERmRxsynp1BEwR9KsafWXaf3GYnVGfJnd8O6Ja9cjYw8gmZE+3bapJ9R1cm1J8kapguERy2hVCjK4LQtsH3nE+w+1Vfebb/klSwbbNlWhvEdTOQcT6EDBHYiaw5NbYG/IKwSPM25BGTH0ye0+1bVwnY/YjkOSjydZyVWFi2HEEKBB3gYE+ukCfXtXuaO7w496w8LJyZ47ngm1KaigFAKAUAoBQCgFAKAp+c8zZHFtYBKzqPrIGn1xNcrqPUJaZqMY5b+hYopVm7ZzV622ghXCxOT/AM15VSTnmW50cbYRr4KxOk6iTG4aRHaCMbzMn6VYssp8NxjB5zy3+yNIxl3Zb2NnhgE5jOf9/pVXJJgcUxWAhGegG/Ye3XPasxw+TDMr5clfKBHU+o6VhYwzLyczxnF6bpUiAZ9YPWP1r2PT7e6mMW8tL7HGlNSnLbG/4yz5Tz8WpBPlP3HqKnvp8RZXJJVYovfg63lvMEfMgiua1gtzhlZiWysvesrBVaZo4riQBRktdbfJwnxvfNyy8dBUlWzJ5rEcIpPhu43D3E4hgAlsHzOQoMoyiO++wrXS1S8RWvZbkTjKz+3BZb9DnfjX/EN77FPEYICfKhPm6ZGwHpv3rpRov1HuLEfV+Z1aFounruvffZ/+VhqPwb4z6+nofMbz6mLdyT33rvRh2xUTzc5KUnJLGX9CXyjmt3hnLWmIkQyzh17N6VV1ejr1Ee2a+Xw+RmE3B5R9p/w9+IE4i0wt6VcGTb6j9JHr2rwfVNFPT2Lu49TqUWKS2LHmF25adLg1yxhgpMCDMaRvjrWumjXOqUWllcN/Eoa6dld0JJvtfKXwKxeIuW1bxLoc9FVmySRkggFYEn3AqSFUZzWI4X6fjGq1kYVPEsy8l5/P9Dq+BvhvMowyCdo9PfrmubdBwk4PyZ0abFbBTXmjN2MNsY6mo0Smo8Ko8xVVxkhVk++Jitu9vYxgzuakXYAjYzEdj/Wt6ZT8ROtvPwMSScdzs+Bv67aORBdFaN4kAxMDvXvE8rJx2b6yBQCgFAKAUAoBQCgIV7mtpW0ls7GASB7kCBVWzW0Vy7ZzSZJGqcllIpufuDdRkYElNuwBkEep1j6CuR1yCahPP8fMs6SW7RT/AMOSx8RsEbDpFcDuSXslzHqZcPatjVCsQOsHPfPWknJ8hYKDmvOPDeEUT+LUSfbr26V0tPo1OGZ/ocXW9TlVZ2VY25yROB5teZ4kkvAEBSd9s9KtPS0KO62Rz4dR1Up7S3flhHUrZby+J8wH4vzgA4+tcSTjl9nB6evu7V38mri7FviZVzCqemCfUHt+xqSm2enanDk1srjds/JlOnJmW4XslbqofluAycdDpKkj1iu9X1SE6v7zw/h+fuVXXKE/YjlFpxfHXtINuySZyTAI9AoAketV/wCuqzjJZSklwYJzniQurwXC/c/apY6iiTx3INv0Ih+IdeC8e9We3bJr4nkWN3lZvcORrKBxlis49Advep4aaUt28CGqrhL2o9y9OD5f8f8ADrwihGuvdvOP8vUSNCbFonrEAe/auhpND4kszeUje/qsuxwpgoJ+nP1PnRU131HBxjw1rLgGNRsyWvwvzFrHEoymJOk/X/euX1KiN1DT8tyamTjI+98Bxg8EXhJcDzLJyR2GwrwLqcrPD4OjZb4dbsxnBFufFSH/AOI5I1bA6ROAekmPtFdjRU/08Wm85PP6vqEbmsR/k3fD/F+IG0hVgnExAOwBjptVHqMF3KfqX+kXd0HD0/0y2dVCalBxOoHJPTpM7YrmrLeDro1oysuNQjYZ6bSI/L71lppjk9vOfDgBWPTMGemOhmt6ZONiknj4mJLMccnVcPzuwwEvpaBKtggkDfp9dq9tXqarIqUZLc5Uq5J4aNqc1sEgC4ufWPXrW0b65PCks/NGHCS5RGv88UOVQB4GSGET2wDVHWdTr00+xptktWnlYspkzgONW6pIkEGCDuD+3rVzTaiGoh3w4I5wcHhkqpzQUAoBQCgInGcxt2yFJJYiYAkx3PYYP2Paq2o1dWnWbHgkhXKfunK8Um6o+5MDT5o7kfLGYmRP5DzctPpZt3uz2c8Y39cf9LynYsQ7d/sa+E4LQpQtq6j0+vU+sD2FUdTfG2fdFYX1Ja4uMcMNZXfc/wAxmB7faoVJm+CFzXjXsAkMWxADQZmciACIg1Z0tUbZbrZfmP1KWt1DoryuXx+fAcruWrllWeMGSMfMJBJMZJ3g96t6vWXRn2QWEvuVNFpqLKVOe78/mauA4ZGuG9bUDcLAG3VgNhNY1epbrUJbN8/nxM6PSQ8aVsfdXH7v9i2/iJIA366iP7muV2nXKL4i4csyhHOoTJE4np5RXT0E49rU8JfE43VKpycZV5zxtn9hyrieIt29HhkgfKZycnEETvPrWL6qJz7u820tuphBQdeUvPOPqWXBo4kXAwJPzA4z3iYIPrGd6qXOty/t8HRp8Tt/uc/AzuW1QrbDElgTpJyR1O4xUabftYJeNidyPlpujURpXtGRHQZP9mu10zQ+JPxZbpcfF+v6FW+7tXauTo24FTjoNhXpdygflb445qOK5hfujKa9Cf8ASnlH0ME/Wu5podlaRHLkqygIqyakC4M1FMyYVAzJ5FaduTJ3XwN8dnhSbfEDXafGsfOu+/8AMudt64PVeieJiyjaS8vJ/wAMs1X4TjPhn0Tg+T279pblt0KHZkMz9zA/KvP2651ycJQaaKcej93+e3yMecWTwtvyHSz+UFe2c79B17xUX9StR7Ljsty/o+m+BPuUsnzfmnOX4N1ey7C8ciCdv9Xceh3rp6fTrULE17P5wWtRNVrC5PrfIOd67Fp7rf5vhL4kiBqgapjaCYnaZrg6jT9tklBbZeP2NoS9lZJz3Lree0FZp2JhY/6ujbGoUoraZu2SeEe7cXK+E4PmXDH00nYg7zWs1GL23QztubLmoBhdjTE6gIJ9CNvqK122cQvma7lkKvlQDI+UgYxMYiY2qamUJWLxm+0STx7PJ0vIhbFoeGWzJOv5tWxn1kRjGK9rpa6oVJVe6cqxycva5LGrBoKAUAoDxmAEnAG5NAc9z17TEOl8ao06VGuYkjA2yTmuR1PSUW4snPtxsWaLJx9lLJR23YYUE3bn83SO/YDt+teXaXnwi/nBttC4gGtw2omSqxnaIPT9q1fa37KCZhc4vU2gMEESW/lAjv1kisqOF3YyGzCwttXZgy3AR5SpkDuOudpNZk5NJYwax9Wam5daNzxLqDzYAGRjuOprdX2KHZFkT0lTs8SUdyXwfGWmJ0MNKjTCwQN+21R2Rn/lyyeCiliPA1odZKtvA3zjoKxhrCMmHDrbjQSVbqNWfc5raUZr2sbfY0jODfanv9zevDeULbIC7Fz+H6irOn0krvalsv8AZmUkkVHMWK3dAu3CFPm0xED8IEduv/NSy8LDUILHk/P5miy98nnw/wAJfuXW4u4sKZgtgAZiPQAR9Knt0M1pnjZL12yRRtXdg6A3WOjwgxYwylQY9ydo6Vp0nTaiOoU8NR8/j/Jm+cHHBc/EvMP4fhOIvTBt2nYf9QUx+cV6+Ky0jnn46U13kRG9b2K2yYNDGo5GTGosGSfwXJuJu5t2LrjuEJH3iD7VVlrtPVLE5pfqbqucuEYcZwty2f8ANtOh/wBSsv6irUNVTavZkn8mauElyjufgF/B4U3bV9luvdYaNXkVUVJJTYsxeBI2XvXnOv8AhNpOCefPzL+grc29+Cc3PrnEXI4hgVt+UaBE9zvvgelcB6eNcV2Lk6NTSk8nFcqtHjeYCBKl5E9FX5f6feu1Y1ptLj4fdnLcnbdk+/8AL7At29GgkR06xt675rx05OUs5L6ikZcFdg6WIBAmF9f6Tj6UmsrKCks9udzziXvSWtoCYiWJEieojMZ271tFVtYkzSUpp7LKN11/8vziC2JHc+tRpe1sSAcOVVc6yIyTpk9zA/pTuTfoMHtto8pU+IckJMmIz33Iz09Ks6eN8pf2M7ehpNwS9s67gNfhp4nzaRMiD9YxPeOvava1d/ZHv5ws/PzOVLGXjgkVIYFAROP5glqJks0wq7mNz6ASM+oqG/UV0R7rHhG0ISm8IoeK465fwwCWj+HBLZ/Ee3oB9a8/rOtOcXClY+P8ehcr03a8yKu9zRFueGqMYOksFOkE7DV6z/xXGVLce5v+S13b4wZIxUkuwycjaMY99q1eHsjItMt5/wCW2Af8wKTn0A329dxirumoqjL/AORLt+Hn++CKc5NewsmT8IiglQxgyGdhJUdNIQAfr+lb6jUaXDhVD9c/t6GIQs2cmZJf8T5VkDJmR7RiqVlM6vf2JFNS4MONdmOkHSBmdztEDtWkMLc2ZlZ4O3qDoqhgunVGSOx7/WjnLGG9hhckXma3SpKvqiQRIzj0/Q1Z0k64WLvj/wAKeuqssq/tvdff4HH8JbZryyGHmGrTMqJA967ssPk8xp4t3R+Z3XOb7AC1Z1AdXMiAOg7mtZShVHulwj1qyyi4trBVtNxwT1K49esxXMqnKM+5wXwWQ8NYInHfFoa0tkHxNACKNMLj8biYZhgBZiZJnFXp1ajVSUrNl+cfu/0WCm7qq9ovLKZ/jniLaeFwwFoEnU58zuxOWJOB2gbVfprlBJZwl5Lj9ec/b5FK3VuT2X15/PqbBxN/iOC4pGe7cvXbekTLeUZAHRVMCe+MYrT/ANwlVes47fN/n8Fmihyr7nnJ8m4zlPEWf/ds3Ej+ZCB94r0tOtps9yaf6kcq5LlEOauKeTTBstW9XWpFHPJgPZYbijhsDu/gf45NoDh7oBUkaW2yMQfWMTXkur9Ey3dV+qLtGpx7LPr6m1dCvJKsME5g9QRGK8a1KDx5nQW6KfmXIOHvqVTQjTIKBVYtAnEDUI6e/XaxDU2weZZa+OcGEkuDhuf/AANxVtXNuLuDhZDdeh3M9jXU0+vpk0pbf6NJqWGW/wDhR8KjhrbcTflb1xYVTjQmD/5EjI6RUPVtb40vChwvu/4I9NV2rufJ35uNcEACImZ3nb71x8KPJZKXml/h7ZW67RdR9JAEH5TEkn0gRvO+cdhwj/Tqut5b3+5zIRU9S7ZLDjt+fnmWfL+Y/wARGg6cZJH6Z9q5VlXh8nSUs8E7+GhSFKh4jUwJB9wINR92+/AefI0WwFAL4ZQT5QYnqR6e9Ze72M+W5P5bxXhsbjAHUACRjSokiFjJkmTP079fpvUa9OvDcdm93n9itdQ57pnTg16s557QCgOT52scSxcmCilMnYSCB6giSB/MK891yNjcWuP9Mu6RrdeZCu8RYMmPGPXEkemYA9q4EYWcLYtZyecHde9bUJZux0AGmexNzaBjYziuhV0rUTnxj4v+CGV8F5nQcu5HB13m8Q4KqchD7nLGeprv6PptWn35fqVLLnPbhENuT8Qp0KVI/nP1yRvq9gd9+3Mt6JbO1y7lhvPnn8/UsR1UVHGCPxHLrNnRauvdus8nSsCcySZOFmREzmrFui0ekStsy/z0NI22WezE08OrKmjIVWhdUAlYESAYme1cHWSqlc5VZae+/qW6k1H2uTVxfHCzJeM7evaoIQc9kbt4MODtoVZmMlsmCSB7fTt2rM284QRjwwVxEMFBkLBE+sj70llMLcybhGF3VbAUN8x7x6ddvyq/p+oeHV2y3fl8jnz0P97vg8J8/NGj4n45rVp7rMCwUhQQBnoPac+v6R1TnqrIwlwWbpKmtyR8we5xPFN+Jsx0Cz26LP5131GnTxzjBwnZbdLDeS64XkGm3Dv5iSui3kziZY4Ubd6rT6l5QW3q/wBkXq9C8Ym/oXXLfh8GDZsraX/7HJe56xOB9IxXNt1kuJyb+C2Rcr01cd4x/k6ROG8NCiBVEbgR/Z9657l3PMizjHBk7s0Tb8o3BGfeIGKwsLzMnOc5+D+C4g+awik/it+Vp7+UCfZq6Om6nqqPdm/k919/2Ip0wlyjhuff4V3rbD+GfWpgAXSFaewI8pH2r1PTv/UPj+zZHD+HH3ObqqlTh55OQ5hyni+GAN+y6ocBiJQ+ziVP0Neiq1NdnusrpprKNnw9yC5xtwqkIiDVdutOm2nc9ydgoyTTU3wpg5yN4RcnhH0/4S5zZ4fVYuvpUCEa4dwBEkR8xAyK+c62p3Sdla8zsRi6/ZZH+KPiO7eIWyBatK0rAGokTkmJAzsPrWNNRGG8t2Suv1Lf4S5/xd1HfiAvhg6EJEF2G8KOg6nadqj1WmphhQz3fZfnoQd8+/Cxg6qxZbw9RQF9yNjjoD+n9K58mu7CexLk8gQrqCA0GVO4Pcd6eeGZIPF8pR3lSPMRrDHWCB7gww6VPDUNR7ZeXHlj/hWlpv7niQeG+fR/9J1vh0RxpYq0RBadQ9R/UVA5uS3RYSSM+NvMsARkx79Y94B+1YgkzZsXLywNwSIxuJwc1hJg95d/DXbqotwMhH4WHzAiARvkTv2rs9K00LJtXLdbr4lS6ySjsdpXqigKAUBq4nhkuLpdQy9j6VhpNYYI1rlHDrMWbecnyg/rRJLgE6sgUBX8543w0wQGJA6SAesddvX8jVTXXypolOHP/SSqClNJnNXuIggoS1w4kknBOZPQV46y+27/AO2Ta/ODpKEVwjVc4AuJa44MyYbB9I20/SfWo1YlskjfBo4rjbNtNUSTjAJPY9M7bCtoVzlLBhyS3K6zyZXPiWbrlWaR5vLvJEaZGeh2qaV7j7M4o0UU90y8ZHVVBImQARIyep3qrlNs3zse8ZYfo8mRHYZEn1MTjvSMl6BZZDv8qt3XPjEPpMgHAGN/U5/2qaOodcf7e3qReH3P+5v6f9+J6eFW1lLWoCRgZyf0kn86z4k7moyl/Bp4VdCc4x3+5o/9XsSRcgQNITTjfvt06VNLQXx45+ZVXVdPw21+n8ZJHCcfb0HRcAiIXtttO9RT0tye8X+fIsw1tE/dmvz5ku1cAC6ZYtOT33z+1V5Qks9ywWIyT4Zugg5OD+v7VpzwbEe7aRmJXzMpB9vY9K3TaW/Bg574r4w60CkjSJnO/wC/7V2On19tfd5t/wCjzvV7m7VDyS+7LPh+b2LtiLzK3lh1eDOMiD03qpqIanx+7fOdn/B09NqaHSvaXG//AE5fjuDbheGX+GtqvDLN1lA8xZiYdifnAEAdgPt0btbZqGqrZbr77FjQuCTsS5zj5HF2W8S9rc9ZipJezXiJaT7p5Z0/JuItHiSAmoqhaMaUYkBdU7mNRAHYTVOyuXh5zhZ+ptdbHPauTq+C4RnaWlVPysc6jOYG8bZ23jY1XvhKquMmuc4+XqVYy7pNehfcZxTWwBpDN2nPuRmqEYKT32N8p8Ffw7PcQC2TAwSRAMb7gHP9xUkkoy9o2zsb+DZnYAusZgoZEjcHO9YmlFcGG2jeeHtgnU0s3WD9IxArTuk1twE9z3wkwSTPSTsR1HbFMszj1MOLcHIRD3JU59ABvSK9WO00cPxatftMbJFy2SQDgMCpjSSOjQdJzjaup0+6Glm5zeY48uU/zzK90JSjg7Hl/HC6CQCpUwwPQwDv1Gd69TRfC+CnB7FGcHF4ZKqY1FAKAUAoBQHEjivJqILMeshpJ/1DESemK8JqY2u5q1+15nXh29q7eDJbbBQzXUBjJxnO3rG1V8pvCQzgw8AaCSzRucROe/TFZzvhIy2eXrltVAUCTgdPqT2rKUm9xk08TxdtX0JJLeaEE5H4sHsBn+xPRprbuCvfqq6cKXmQ+P5kbbTeVuugQYkGJ7Yz36dqtvpk4rGUinPq1UHvFjg/iMExDMIHSDuBO/ciobOnyjFyyjNPVarZqCT3LUKzS5XEDSAc/XvOMYqjstjpkXieaFUICwwWc9iVUH6lh+f0tafRSueVwipqdZCjnnGcfY4V2JJJ3Nd1bHj5PubZ2HwzwKra1OFUvBS4QrZ+QKVyQNTrkdj0q3VFduWXKK125fnw/t+5Rc9ukX3CgWyMFbbGARIwe0AVBZ7xXtk1N42+Rs5XxtxzoLuWPyyTv39Yzg1WsrqUJSlFcMs6bUXOagpvd+rOwtoVkAgyeojr+lecbTPXFbxHKQ5OonJ8xgSe0YkDbE1eq10649qSwc+/ptV0u5t5ZX8T8O6I0qLgJgySpEnBxutW6upQfvRwUZ9Fa9yWfmXj8KSoVwNIXSYByI2ia5UrMzcly2dyuHZBRXkfOrnwOzXitu9ptyCHZWlVk6gQceIsCJ3mekV1lr1GGZR39PzyYll8HRHlXC8MVt2xMCSS8Fm6szDc/XpWkbr7K+/1fpwl6fc5t0aJX4slhpeuOTRzTmLh0uW3OoEBgbjONOdpJ0xPSpIRnesXZfo/Miv1FOmWapZfpnJ0XDNcayNkdxJMajHSZ9IxXMsjCM8LdI6enc7IKc1jPl6GXC8wISbilmVipKKTIBidPr2rSda7vZfJLnbckWraCLtpU0PvoAXOw+uOtaScvdk90I44R7xuropgZ+31x+dYhgyZlxAAIzgAn9RWMGTXeRxBmQGkdd5we4yK2TTB5eS5eQhIVlO5zpYZGN49azFqDzI1lJcEo2jbBdWuq0SSmdUDsMNuYBBqxptffS0oS29HwRzrjLkuuQc3XiLYM+ePMpBBGSJg5gxXtKbY2RUkc6UXF4ZZ1KaigFAKA08aV8N9RKrpaSNwIMkeoFAczYQPaVbiiCokCNunp2r5/e4xuk628Z2zydSKeNzBOUcOvy27YzIhRII2O1aO6x8tmf0I/OQ4st8sGFwd9RCgAH361PooxlfFFbXWdtEvjt9djguIDK+T5h1B/SvQyXkzyLlKMs53Lv4SuAO5LrJhdLiRcDYKkkiO8z067VLRiJY08sybk/r5mHxRft3HTwySTMpqLKpLHCHqDM4x2pfKPJi7E5JQ+n8Ffw3BvJZWUFQT5WBOATEDrANVe+Mlh5w/hsZhp7IyzFrK32aztudbx9m54A0klygOmYEkdY2rgpw8V+mT11cpSrTfOCk5dxHFHF+0vlAC7asdBkgiJ3EVbn4cN6pM0dan78Uy2Tktu4SWUKOnl379Mf36VF/XWw88kM+naaX+H0JScnRVKo7oDEwx6bfaf7xUsOq2x2aX3IX0qrGINop+J+FDMrcmTv8AfNTR6nB+9Fopy6K/8Z/Ux4TgGtlCMQWlhMnACgiMHVqP26VnUayE6nCPLJNJ02yq6MpYws/62LxHgAzkbKASZO/ua5OMs7YXiWLz5cDIG/3+tO1JA3Xi7LPyrvM5PoJGK1WEzGTNGVjIY47VjdGxoHEgXCp83XbOSfp/ftUnhS7O/GxH4sO/szv6FfzTgVIdtTJq21AHUcSBALbDp+9XNNrLK0oJJopanp9d0nJtpsruB5EGR3EHSTIY7DeZ0mMd1nHSrb6hGLSlHk58uj492X1LblnFB7asASPZhj2Kg/lXNvio2NL9v2O7S5eGu7nBPtOrEIvl0+oBnt6moGmt2b5weGzDaCYk6hiDMmfTvTuysgXUaRLaiMgAbgHM+tE0Dy+yECB5umMzRZRkxvXggBuPECYPf1MVmMXLaKMHqanHiI1vzRAGVxidQz+1HiL7ZZCNo4i6udGP9LSR6xGfvNY7YPzDw/Im/DNlvEuvr1rCicb5YgQOxH3r1fRa3Glyaxl/6OfqZZkkdHXYK4oBQCgFAU3Eci8+qyy2gVgpolZGxADLB6HvArn6zp1Wpw3s16YJq7pQNLcgukieJIUThbahj2liSP8A81BHommTy8v9TZ6meDzjvhwMo/zTKmfOAVgDqF0wQczNSrpVEI4hlP18yOdjs2msr0Ka3w3D6Vd7Azg+WSOgO0kYx9K8zfbdGyUI2Zx5+pYWkoce7sWfkbLPB2S2pE0iIIZSp3/lNRPVXrZzf1N46WnHuL6GHgiWAtqWHWI+571h32Pmbx82SLT1J5UV9EejhQ2PDRCMzpE/TtWHfZ5yb/VhaelPKivoiQWFsRvOwG//ABiod5EpEvteSHYAJOwB1D7TM9gOtSRUJbLkxkk2tTkPJCxgbHPf9ulaPEdjJzvOObcZauhbVrxLcASATDZnVBx0q7RTROGZywzScpJ7IuOUcz8RRrKqy4IDAgHrP3qtbV2Pbg2W+5uu39LEgSoyTBO/QH8/+a0UcoybbLBpBmOx7H13/wCa1awDHx0RiOnU9vc/3tWcNoGVripklSB0JHSjj6A5r4g4x1uBrRhWWcQZgkao6bRPpXY0mlzUnYvl64OD1LWWV3LwpeW/oRuW8r4lyL2YOZLQT6j0qWWrorfhvj7FWrRaq3F2d3vzudRyVnJIuiTspaAx74GDH8wie1crWRqjL+08r7Hb0s9Q4f3VjH1fz/nzJn8OBcZogsAp9QJifufvVXubikXFhnrsgZVWVO+MT0im+Msws+ZE4prZfQxALCTAE4gST9RW8e7GUbHKfEfxM/DXBbKMyj5XbM9xq7gj9K6Gn0kbo9yePVEUp9r4Oj5Uy3ra3DqVmUH5iCJE+8VStTrk4+hInlEvw0KlWOruWO439jUeWnlGTVwlq2rgWlLyCCi+bT2aDhNozANXKNJqNT7q/Xj/AMkVk4w8y04D4bIJZ3A1CWS2Co1wBqnVn7CTBr0tXSqIPMva+fkU5aiT42J68hsdVZp3Jds++auR0tMUkoLbjZEbsl6k+xYVBpRVVR0UADOdh61OaGygFAKAUAoBQCgIfObOuxcXPykiN5GR+YGNj1qO33Ht5MzHlHPvxA0yzz13/TtXz3GXsjrYS4I7WLh85aAVwoA27+57VvmK2Mp5M+Gsso37k+/vWJNNgjo7HzmTJxpmANj9f2rZpcAkXuJtqs79sZrVRbYJFy2TBLYH4QOvXP7VqmuDVcmrhsjJO+20fbvWZGxW8VZ4e4DbYM7TIVD5juJ+YQMbyBU8JWR9pbGs9+DPlvD2bY0Laa3H8wH5EEg7d577Vi2U5bt5MxWDeLxXyrBMb7j3NR4T3Zkzs2mKidJPYGIO8TnFYbWdgal/EgA1bkn5VHeepipIpe9Lj7s0nKXEefsOK482bep8jYEA5/v1pXT4s+2JrffCmHfPghcF8Q22TzsoOqNC2gSyx1JBnODBGBIzg+q0zVdUYZ4+B5uzVxtk5PbL4wWHKS4RVaBAH2GP0ivMauMI2y7Xnc9DpZSdMe9YeCQ1rIknuIqvksmrwADhiCNzMz7g4+tZ7m1uYwR04W5qAu3A4J8uArdyDGCMb1u5xxmKwYWTaeECEMMiZjEz7n+ta9zksGcGYNq60RI6np/zT2oIPgcRaUagoB0rtld56+wNIt+ZhGHCoHTBxttSWYsyW3wzaCPeRRCwjRjdjcmOvQY/c16vo2onbS1N5wzn6mCjLYv67BXFAKAUAoBQCgFAKAUBW894zw7TBcuwgAZOSAWjOACT9I61X1GohTBuTSflnzN4Qcnsc1ctogTTJK4CwWJA9OhHevDuTnJt+Z1FssG481yA1u4oYwHZREnYGDIn1rTwdsppmqSRWcz5hbW6LOtVmNWp4jVtAg59yKmqqlKHfjJs5Lgsbxt2iJUKQIVzgE9Ac5mol3T+JjCfmTXKgEwB1JqNJt4Q3XLMLd4OCAZHWP7wa2nXKuWJrDGz3RAdUJghp2iJJP27fqa23NjL+EtgpKgMDII3Uztq3ztHWnfLfcYRLRA2d6jzgZNVqCTpiAYJjcx+xFbPZbjJnxLAAAg5wNNYisgjWOA0szK3m2KxA7jpJMHepJWZSTW35+YNUlltFLz27dugoQEiDpO5HcdwDExMV1tFpq0vEjLP7HC6lqLJp09uP3+Rs5DybQ2q6hJ0yIPyntHf1qLV6xY7a383/BJ0/pvb/ct58l/JecTaVipJIbb++9cuLaTR2keJwChpG+3aPaBg0721gyDwwJIIjsZyf7gYp3YBpvu2oKdhnXBxnqZ3x27ZrZJYygZeFcZpW4AFOzKWn66h0pmKW6DJ9tcdBFRMw3g03bltQDdZFPQsQske+/tWyUn7qDeDJURjqUxPVDj3/wCKxutmY3XG5M+HjpuXrZMnyuCSJIMgjbZSJ/7/AL+s6HKLoeFvnco6nLkX1dorigFAKAUAoBQCgFAKA5jmFzRdfWG8x8pOZHQD7bV5DrFN39Q5yW3k/LH/AJOjp5R7MI18HqYsW8oxAO8etcmWFhIlb+B7xTqPKQWO8D0z19RSKfIWSEbPDHxGuBS1yNYuHYLsNJ6bn1qeMb2oqCeFxg1eM7ssOV8pd0bLWreqUBUSR1kMCQJ2+uNq9DpOkQcO7UL2vm9vp9ypZf7XsFra5HZBBKl2BmXJOfb5cQIxiutVpqaklCKWCGU5S5Zr5vy1CGuAlGAklesDrtnG87fSqmv0dFkXbZnZeXojemyUX2rzKNeBhTJljkn2/pXjpWZey2OiiPw9wOwQEmD0UqpIx88QfpW7i4rL/P0GSUnDr0JE9B+m1R9zMmCQslWjSY2JGwMn1zv7Vl5fIMeX8wtszsLq3GUQVXMfTfeszrksJrBq8S2NrcxuKZe0VQncMDE4BYdBtsTFY8OL2jLf84NcG7idAhmAJUyuJM+nrWkHLdJ8mZQjLlES1zRWY9Z/DgNjfFSSqaRslthGdm4Lr5UhVH1n+/1PasNdiDyeO7K2NTSY2/3HamE1uZ8iLxnE3/E8MWjlZRtUKW6glZIxn1qSEIdvc5fP1Ne43cBxXldLqaLi4JB1K2oYMxP0IrWcFlOLyvuF3ZMkLLsDJx6GMfetdmbGu9b4nxAA9tVIkk+Yj0AwPrPStourt3TyYy3wTfDyCwBO0x/TpNR52wjJE4jg1Ri4kahpKoMsTgQB1kip6FO6SqW78jWTUVlnQck5P4JLtp1FAoCggKNyJOWz1PbpJr2Wi0a00Wk8t8nNts72W9XCMUAoBQCgFAKAUAoBQEfj+EF22yGMgwYBgwYIkESKApOG5RxEaSyIFwGEtIH+nEdOtcGPQ4OblOWU/QtvVbbIncPyK2PNc/zHMeY4iOigfKN+pOd9q6lOipqr8OK2fOd8kErZSeckyzwFpY021BBJBgEydzJzNWYxUViKwjRvO7JNZMCgML1oMpVhIIg+xrEoqSafBlPG5yNzhfPcTxD4aHT1k4mMHETEx0O1eN6jRTpreyGW/jjb+ToVTlNZaN6oCsDZQAB6iIrmN75JuDXbKnpBHQTn3is7mTZYtBSVUCD5mH7e/wDSsN5WWavHJq4rgVuf6SpwywGBHrH5VtCxxMlfzq3fCO6XCxXPhwoUr1wRJOO9TUOtyUZL9d8/n6GH6osuCvrdtoxEa0DbHGoAwfvUE4uEml5MZeMo38TwcqPlwQRgGtYywzCmm8EXieDQsNeZ+USQBHYDH9it4zklsZ2N2dURiME561r5GxrvI5gq4WD2nY7HP6VtFpcow/Q9tXokOYIP39RWGvQGC8SCYXJnHp79QPeO1Z7cbsybeJskwVMEGsRa8zBFs3blwlBbLMokoCo6wJJIEdf6YroaXp1mo3g9vUjsujA6DlfKNBDuxa5BxPlEzt1ODEn7CvSaTplOml3Ld/H9ilZfKax5FrXRIRQCgFAKAUAoBQCgFAKAUAoBQCgFAKAUByVvjA1y6N2FxwYjYMVE/wDaAJ9K8X1aM1qpOX6fQ6NGPDWA1glm3AxkE5/v+tc7OxMaLtgj/wBpC7A+Ylwn5nc+1bxefeeDDlg12LzCXt23Z9mVmAIjf0OO29ZcVxJrBl4xuS3x5tWnURIInLY/U1rCDm8JZxn7GHJJGXEcM1tGOrVIMiAQfQdq1UlJoxGSkYcPxaaAZxHbH7UlFqWDYj2ec2jgllBMBip079GiPzqSWnmvzcxlMn+V/LNQ7rcPK3I68P1DHUDGf0/vvW3d5GcmDa1kmIGY6f3j/as7MyauEvB2JZ1wJKkZjvmMAz0reUWlhIxkm2hdZQ9uzqQ5BlRKjYgTORt7iurDoV0o9zkltx+zKz1MU8EnhOWC8zG7aZUAAALEEmSSRpOBBjfP0rq9N6c6INWpNt/Qgtt7nsy74fhbdudCKs76QBPv3rrRiorCRC3k3VkwKAUAoBQCgFAKAUAoBQCgFAKAUAoBQCgFAc5xXLrtt2ZF1ozFsfMNRLEERkaiYiTtjc15/qnTLLZ+LXv8P4LdF0Uu1lfxvFXEYf5dw7woVpc7QJEbxXKh0vUy/wAP9E7ugvMn2+B4nSlwqJ62lIkSOrE6SwMCMDfNdSXQkqWoy9r48fIr/wBRl78GX/ob3SXcm1I8qDS2e74I7CFPTftPpOj1wrxbu/h5GstRL/E94X4blSt65qH4Ag0hD0YbkkdJwPXpb0/TaKW2llvbc1ndKRL4bkoBm5ca4MgKQAsYiQBlsbzGdqzR03TUy7ox3+O/0NZWylyTL/LrLhg1tfMCDgTnfO853q52RznG5plnPNaKO1h4IAGifxJ3I2kEQfvABFeR6pof6eanDOH9i/Tb3rcg84QsoW3ea2dQ1EROkZIQxAYgRma59T7XmUc/nmTvuJw4UAeUkHvJ/PvUXdl7g08AfmDfNPXr+4/esz+APOJtrKhFGvWNIEDzE5z6iZ9KsaSizUWeGnyazkoRyzpuUcM1uyiNGoAzEwJJMCegBge1e5rj2wUW84Ry28vJMrcwKAUAoBQCgFAKAUAoBQCgFAKAUAoBQCgFAKAUAoBQCgFAKAUAoCPxvBpdXS4BHQ9Qe4PQ+tYlFSWHwZTxwUHH8IbQIfU9uJDhZIIydWkY2nVtXmtd0eUWpadbeaLleoz7xF4krbUa7wC9MEyN8RP6VwoxlJ4S3LDljyIgv2rrDTcYsPKEQZJ6SCMn32zVyrRaieFGGc+fkYdsY8s6T4e5WbSargBuEkgkDUqkCEn6SQMST7163SaaNFaiks+Zz7LHOWS4q0RigFAKAUAoBQCgFAKAUAoBQCgFAKAUAoBQCgFAKAUAoBQCgFAKAUAoBQFRe5Bb1arZKNnuywdwFJhfpFUtR0+i9YksfFcksLpx4JXLeXLa1GdTvGpoiYmBHQCT9zU2n08KK1XDg0nNyeWTanNRQCgFAKAUAoBQCgFAKAUAoBQCgFAKAUAoBQCgFAKAUAoBQCgFAKAUAoBQCgFAKAUAoBQCgFAKAUAoB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SV"/>
          </a:p>
        </p:txBody>
      </p:sp>
      <p:sp>
        <p:nvSpPr>
          <p:cNvPr id="19462" name="AutoShape 6" descr="data:image/jpeg;base64,/9j/4AAQSkZJRgABAQAAAQABAAD/2wCEAAkGBxITEhUUExQWFhUWFx0ZGRgWGRsbHxobGxoXHB0bHBwfHSghHBolGxgYIjEhJSkrLi4uGh8zODMsNygtLiwBCgoKDg0OGxAQGy8mICYvLDQvNDQ3LDQvLDQsLCwsLCwsNC80LDQsLCwsLCwsLCwsLCwsLCwsLCwsLCwsLCwsLP/AABEIALwBDAMBEQACEQEDEQH/xAAcAAEAAgMBAQEAAAAAAAAAAAAABAUCAwYBBwj/xAA8EAACAQMCBAQEBAQFAwUAAAABAhEAAyESMQQFQVETImFxBjKBkUKhsdEUUsHwByNi4fFygpIVM0NTov/EABsBAQACAwEBAAAAAAAAAAAAAAADBAECBQYH/8QANREAAgIBAwIDBwMFAAEFAAAAAAECAxEEITEFEhNBUSIyYXGRofCBwdEUI0Kx4fEGFSQzUv/aAAwDAQACEQMRAD8A+40AoBQCgFAKAUAoBQCgFAKAUAoBQCgBNAQOL5tat4nUf5Uyem/Qb9TnpUF2qppWbJY/PgbwrlP3Ub+H4224BVwQduh7bHMzUsJxmlKLyjVpp4ZIrYwKAUAoBQCgFAKAUAoBQCgFAKAUAoBQCgFAKAUAoBQGm5xVtWCl1DHZSQCZwIG/SsZQN1ZAoBQEHmXMltQI1M06V226k9Bt332qpq9ZXpoqU87+hJXU7HhHnLuapdDfhKAagSIEiZntg5MbbU0ushqYOcdseosqcHhmyzzK0xAVxkSNxt7+lb16qmyXbCSbMSrlFZaInGc9trGiLjE7TAx1mD9I3qHVdQqojlvPywb10ym8cFFxPNLt242pgiKNIVGbM76jgE9IiuLrOrTsSVWYlqrTKOe7cjNw9iPkIEdMfkIrkd9meSxgy4Xh1a5aTBbUOuQF8x+sA1e6bGU9THHHJHe0q2dhx/HLaUM0mTAA3J3gTjYE/SvV33woh3z4ObCDm8Ign4gTACPPUHTgT77xJx9YrnS61p0srL/T+SdaWeSfwHGLdXUoIyRBiQR7EiujRfG6tWQ4ZBODg8Mk1MaigFAKAUAoBQCgFAKAUAoBQCgFAKAUAoBQEHmvMRZUY1MxgD6ZJ9B/UVW1Wqhp4d8iSutzeEcixLFp/EWLQD1z9cfpXjrpyutc0nlvbzf4jpxSjHBY8D8ROJQrqgiGby+WOkDOfQV2Y9Xsrq/uRzLPy+vO5VemjKXsvYy4v4t0KSEBIMfMc+2KuafqUr8RhB58/Rfr/wAIp0KG7ZzN7/EbiUbNuyyjdQHB/wDLUQPsa6azjcgfwLiz8U2eKtK7W13iNZDLtIGJ7e9cXW63ts8K+rMeefuv/JaqqzHuhLc3cXdQhUtJotySfN8xIUAnOTg5JNUdbrqpVKrT5ivPbGSaqqSl3T3Kq5eQyLpGkbDJ2zn1B/pVCquxvNXJtdbXBYtexzvG80drsWnbTqAUE9duv9a6lOmXZiyKyed1Oul4v9ib7fz1Lvml5rNjUG1NIkELgmJBA9jBUkYG3WWzp9CWcEr6hqK45yn81/GP9m3k997yi44AjYAmPcjNcXUVxql2ROzorrLqlOaS9MGzUrZ0ydjmcTiR1yAYrEZzgmk8JlhpPfBiNLDSoVWUgNA8yk9MDendJPMt18eGNmtiVds6T0JMA7yRnO8flUff3LH5/P3M43yaLdu14mzKQMNbJBk94G2OtTx1N8I+zI1cIt8HSfDPHeXwrrHxCxInIYRPlPTAkg9Z6bek6drK7IKvubl8f58yjfVKLzjYv66hXFAKAUAoBQCgFAKAUAoBQCgFAKAUAoCNx3GLaXUwJzAA6nP7VDffCiDnPg2hBzeEc3zfjRdYMAV0iCSRJB6QNoOxnqcV5nqGvq1UUoxeV5vH/f2L9FMq28sqWtfzEwTJnOr09BXOjNxeY7NfYnazyTCUnS5JnYDcAdN5io8y95GX6Iol4duIui2mNQ1Mf5En9T29a9np6o6WhLz8/izmTk7Jlzf5PYsW58PXkDPX1Y1FFyunzgsNxrWyPbnwxbyxtAFQBiQpLD8JBEx36Gt8ThHue6fka5hY8LZkrmXKHS2gsHSwAksdU+mf1rnT01Enlx+hJXNtbMoW466o0OVYQSp0zMHJHp2PWkulV471lfqYVuXhmmw4dxq8OSQArpgr10tuHA2mql1FlEcxbx6p8fNehjw67H7UV+qRO4rlauQPBJA6+Xb6GdvSqa1dqXvmJ6HTSe8CbwnKLVu01xtSWlBJBM7dp2+m9dOmnxEp2JNv8/URhCj2IZ+WSl4/mSo2u2AAqjsNR3APeCfyNVbV4ssNE+cIz+GH8O2z3AV1EsxY5gbuQchZMT1O0zVfUrvliPl+YEJKPJivxDavXAqoc7NJ1T9MjHrtR6Wdcctm3iJss32EuW7CBqH1icb1Xz6I2JPCgi7bKGbkiBPodRgn+XVvVzpvif1EfD/F5kd/b2PJ21ezOWcle5xeNx4ZhDkQukiBiQYzXm9b1DU1XuMWsL5P6l6qmEoJtHtv4guLgnUI3KkkH/tGT+lYp6zaovvim/Ly+onpY/4kng/iQtlklZyQGQiP9LbnbBIxnNWq+tR7lGyOPk8/x9skb0rx7LL/AIa+HRXX5WUMPYiR+RrtlU2UAoBQCgFAKAUAoBQCgFAQb/N7KNpL5G8KzR6EgEA1Vu1tFLxOWH+ehJGqct0ir43m9u6NLWWIwYZgpkTtpJ+89652o6rpJrsacl+euGTw01ieeGUrK0FdQX13MGY+tedsdff3QTx8S6u7GGa1ZQJGpyCRtMdztWuG/gZ2FqyGYvrgx8sOBA6wRk53HcUk8Ltx/owuSt5XxT2QSkAuACSJgCIAr3c4RsSb4OSm4nZ8FeFy2rGDIyPXr+dcyyPZNotRfcsm8zPtUeWbbYNogzOSR1yPqOoreuUYvLWSOWcbFdZ5BbTU3md3MvcfLMf0CjoogD86zZbKbyzNUlA5f404IIhIxSvd4ZNPdZKb4Z5hxNy7atodRbYMYgAFjntvXNloo2z7Ircx4nass+mc95ez8HctgjUbZGdpA/2ruQ0valuVPE9rJ8o5n8UcNwyrbuOslQwRU1H3OMH3NcWrQajUyc4xfPm8fn6FuVsILDZ0/wANcx4fibHio4uThy0SN4Vh0AHSubq6LaLOySx6f8Jq5Rksog8qIu37lxAFC4wJmJgme46Ct7swrUXvkxHd5L3hrmg/K3mjzE4+mdQOT0qpJZXJvg9Noa/ERmRxsynp1BEwR9KsafWXaf3GYnVGfJnd8O6Ja9cjYw8gmZE+3bapJ9R1cm1J8kapguERy2hVCjK4LQtsH3nE+w+1Vfebb/klSwbbNlWhvEdTOQcT6EDBHYiaw5NbYG/IKwSPM25BGTH0ye0+1bVwnY/YjkOSjydZyVWFi2HEEKBB3gYE+ukCfXtXuaO7w496w8LJyZ47ngm1KaigFAKAUAoBQCgFAKAp+c8zZHFtYBKzqPrIGn1xNcrqPUJaZqMY5b+hYopVm7ZzV622ghXCxOT/AM15VSTnmW50cbYRr4KxOk6iTG4aRHaCMbzMn6VYssp8NxjB5zy3+yNIxl3Zb2NnhgE5jOf9/pVXJJgcUxWAhGegG/Ye3XPasxw+TDMr5clfKBHU+o6VhYwzLyczxnF6bpUiAZ9YPWP1r2PT7e6mMW8tL7HGlNSnLbG/4yz5Tz8WpBPlP3HqKnvp8RZXJJVYovfg63lvMEfMgiua1gtzhlZiWysvesrBVaZo4riQBRktdbfJwnxvfNyy8dBUlWzJ5rEcIpPhu43D3E4hgAlsHzOQoMoyiO++wrXS1S8RWvZbkTjKz+3BZb9DnfjX/EN77FPEYICfKhPm6ZGwHpv3rpRov1HuLEfV+Z1aFounruvffZ/+VhqPwb4z6+nofMbz6mLdyT33rvRh2xUTzc5KUnJLGX9CXyjmt3hnLWmIkQyzh17N6VV1ejr1Ee2a+Xw+RmE3B5R9p/w9+IE4i0wt6VcGTb6j9JHr2rwfVNFPT2Lu49TqUWKS2LHmF25adLg1yxhgpMCDMaRvjrWumjXOqUWllcN/Eoa6dld0JJvtfKXwKxeIuW1bxLoc9FVmySRkggFYEn3AqSFUZzWI4X6fjGq1kYVPEsy8l5/P9Dq+BvhvMowyCdo9PfrmubdBwk4PyZ0abFbBTXmjN2MNsY6mo0Smo8Ko8xVVxkhVk++Jitu9vYxgzuakXYAjYzEdj/Wt6ZT8ROtvPwMSScdzs+Bv67aORBdFaN4kAxMDvXvE8rJx2b6yBQCgFAKAUAoBQCgIV7mtpW0ls7GASB7kCBVWzW0Vy7ZzSZJGqcllIpufuDdRkYElNuwBkEep1j6CuR1yCahPP8fMs6SW7RT/AMOSx8RsEbDpFcDuSXslzHqZcPatjVCsQOsHPfPWknJ8hYKDmvOPDeEUT+LUSfbr26V0tPo1OGZ/ocXW9TlVZ2VY25yROB5teZ4kkvAEBSd9s9KtPS0KO62Rz4dR1Up7S3flhHUrZby+J8wH4vzgA4+tcSTjl9nB6evu7V38mri7FviZVzCqemCfUHt+xqSm2enanDk1srjds/JlOnJmW4XslbqofluAycdDpKkj1iu9X1SE6v7zw/h+fuVXXKE/YjlFpxfHXtINuySZyTAI9AoAketV/wCuqzjJZSklwYJzniQurwXC/c/apY6iiTx3INv0Ih+IdeC8e9We3bJr4nkWN3lZvcORrKBxlis49Advep4aaUt28CGqrhL2o9y9OD5f8f8ADrwihGuvdvOP8vUSNCbFonrEAe/auhpND4kszeUje/qsuxwpgoJ+nP1PnRU131HBxjw1rLgGNRsyWvwvzFrHEoymJOk/X/euX1KiN1DT8tyamTjI+98Bxg8EXhJcDzLJyR2GwrwLqcrPD4OjZb4dbsxnBFufFSH/AOI5I1bA6ROAekmPtFdjRU/08Wm85PP6vqEbmsR/k3fD/F+IG0hVgnExAOwBjptVHqMF3KfqX+kXd0HD0/0y2dVCalBxOoHJPTpM7YrmrLeDro1oysuNQjYZ6bSI/L71lppjk9vOfDgBWPTMGemOhmt6ZONiknj4mJLMccnVcPzuwwEvpaBKtggkDfp9dq9tXqarIqUZLc5Uq5J4aNqc1sEgC4ufWPXrW0b65PCks/NGHCS5RGv88UOVQB4GSGET2wDVHWdTr00+xptktWnlYspkzgONW6pIkEGCDuD+3rVzTaiGoh3w4I5wcHhkqpzQUAoBQCgInGcxt2yFJJYiYAkx3PYYP2Paq2o1dWnWbHgkhXKfunK8Um6o+5MDT5o7kfLGYmRP5DzctPpZt3uz2c8Y39cf9LynYsQ7d/sa+E4LQpQtq6j0+vU+sD2FUdTfG2fdFYX1Ja4uMcMNZXfc/wAxmB7faoVJm+CFzXjXsAkMWxADQZmciACIg1Z0tUbZbrZfmP1KWt1DoryuXx+fAcruWrllWeMGSMfMJBJMZJ3g96t6vWXRn2QWEvuVNFpqLKVOe78/mauA4ZGuG9bUDcLAG3VgNhNY1epbrUJbN8/nxM6PSQ8aVsfdXH7v9i2/iJIA366iP7muV2nXKL4i4csyhHOoTJE4np5RXT0E49rU8JfE43VKpycZV5zxtn9hyrieIt29HhkgfKZycnEETvPrWL6qJz7u820tuphBQdeUvPOPqWXBo4kXAwJPzA4z3iYIPrGd6qXOty/t8HRp8Tt/uc/AzuW1QrbDElgTpJyR1O4xUabftYJeNidyPlpujURpXtGRHQZP9mu10zQ+JPxZbpcfF+v6FW+7tXauTo24FTjoNhXpdygflb445qOK5hfujKa9Cf8ASnlH0ME/Wu5podlaRHLkqygIqyakC4M1FMyYVAzJ5FaduTJ3XwN8dnhSbfEDXafGsfOu+/8AMudt64PVeieJiyjaS8vJ/wAMs1X4TjPhn0Tg+T279pblt0KHZkMz9zA/KvP2651ycJQaaKcej93+e3yMecWTwtvyHSz+UFe2c79B17xUX9StR7Ljsty/o+m+BPuUsnzfmnOX4N1ey7C8ciCdv9Xceh3rp6fTrULE17P5wWtRNVrC5PrfIOd67Fp7rf5vhL4kiBqgapjaCYnaZrg6jT9tklBbZeP2NoS9lZJz3Lree0FZp2JhY/6ujbGoUoraZu2SeEe7cXK+E4PmXDH00nYg7zWs1GL23QztubLmoBhdjTE6gIJ9CNvqK122cQvma7lkKvlQDI+UgYxMYiY2qamUJWLxm+0STx7PJ0vIhbFoeGWzJOv5tWxn1kRjGK9rpa6oVJVe6cqxycva5LGrBoKAUAoDxmAEnAG5NAc9z17TEOl8ao06VGuYkjA2yTmuR1PSUW4snPtxsWaLJx9lLJR23YYUE3bn83SO/YDt+teXaXnwi/nBttC4gGtw2omSqxnaIPT9q1fa37KCZhc4vU2gMEESW/lAjv1kisqOF3YyGzCwttXZgy3AR5SpkDuOudpNZk5NJYwax9Wam5daNzxLqDzYAGRjuOprdX2KHZFkT0lTs8SUdyXwfGWmJ0MNKjTCwQN+21R2Rn/lyyeCiliPA1odZKtvA3zjoKxhrCMmHDrbjQSVbqNWfc5raUZr2sbfY0jODfanv9zevDeULbIC7Fz+H6irOn0krvalsv8AZmUkkVHMWK3dAu3CFPm0xED8IEduv/NSy8LDUILHk/P5miy98nnw/wAJfuXW4u4sKZgtgAZiPQAR9Knt0M1pnjZL12yRRtXdg6A3WOjwgxYwylQY9ydo6Vp0nTaiOoU8NR8/j/Jm+cHHBc/EvMP4fhOIvTBt2nYf9QUx+cV6+Ky0jnn46U13kRG9b2K2yYNDGo5GTGosGSfwXJuJu5t2LrjuEJH3iD7VVlrtPVLE5pfqbqucuEYcZwty2f8ANtOh/wBSsv6irUNVTavZkn8mauElyjufgF/B4U3bV9luvdYaNXkVUVJJTYsxeBI2XvXnOv8AhNpOCefPzL+grc29+Cc3PrnEXI4hgVt+UaBE9zvvgelcB6eNcV2Lk6NTSk8nFcqtHjeYCBKl5E9FX5f6feu1Y1ptLj4fdnLcnbdk+/8AL7At29GgkR06xt675rx05OUs5L6ikZcFdg6WIBAmF9f6Tj6UmsrKCks9udzziXvSWtoCYiWJEieojMZ271tFVtYkzSUpp7LKN11/8vziC2JHc+tRpe1sSAcOVVc6yIyTpk9zA/pTuTfoMHtto8pU+IckJMmIz33Iz09Ks6eN8pf2M7ehpNwS9s67gNfhp4nzaRMiD9YxPeOvava1d/ZHv5ws/PzOVLGXjgkVIYFAROP5glqJks0wq7mNz6ASM+oqG/UV0R7rHhG0ISm8IoeK465fwwCWj+HBLZ/Ee3oB9a8/rOtOcXClY+P8ehcr03a8yKu9zRFueGqMYOksFOkE7DV6z/xXGVLce5v+S13b4wZIxUkuwycjaMY99q1eHsjItMt5/wCW2Af8wKTn0A329dxirumoqjL/AORLt+Hn++CKc5NewsmT8IiglQxgyGdhJUdNIQAfr+lb6jUaXDhVD9c/t6GIQs2cmZJf8T5VkDJmR7RiqVlM6vf2JFNS4MONdmOkHSBmdztEDtWkMLc2ZlZ4O3qDoqhgunVGSOx7/WjnLGG9hhckXma3SpKvqiQRIzj0/Q1Z0k64WLvj/wAKeuqssq/tvdff4HH8JbZryyGHmGrTMqJA967ssPk8xp4t3R+Z3XOb7AC1Z1AdXMiAOg7mtZShVHulwj1qyyi4trBVtNxwT1K49esxXMqnKM+5wXwWQ8NYInHfFoa0tkHxNACKNMLj8biYZhgBZiZJnFXp1ajVSUrNl+cfu/0WCm7qq9ovLKZ/jniLaeFwwFoEnU58zuxOWJOB2gbVfprlBJZwl5Lj9ec/b5FK3VuT2X15/PqbBxN/iOC4pGe7cvXbekTLeUZAHRVMCe+MYrT/ANwlVes47fN/n8Fmihyr7nnJ8m4zlPEWf/ds3Ej+ZCB94r0tOtps9yaf6kcq5LlEOauKeTTBstW9XWpFHPJgPZYbijhsDu/gf45NoDh7oBUkaW2yMQfWMTXkur9Ey3dV+qLtGpx7LPr6m1dCvJKsME5g9QRGK8a1KDx5nQW6KfmXIOHvqVTQjTIKBVYtAnEDUI6e/XaxDU2weZZa+OcGEkuDhuf/AANxVtXNuLuDhZDdeh3M9jXU0+vpk0pbf6NJqWGW/wDhR8KjhrbcTflb1xYVTjQmD/5EjI6RUPVtb40vChwvu/4I9NV2rufJ35uNcEACImZ3nb71x8KPJZKXml/h7ZW67RdR9JAEH5TEkn0gRvO+cdhwj/Tqut5b3+5zIRU9S7ZLDjt+fnmWfL+Y/wARGg6cZJH6Z9q5VlXh8nSUs8E7+GhSFKh4jUwJB9wINR92+/AefI0WwFAL4ZQT5QYnqR6e9Ze72M+W5P5bxXhsbjAHUACRjSokiFjJkmTP079fpvUa9OvDcdm93n9itdQ57pnTg16s557QCgOT52scSxcmCilMnYSCB6giSB/MK891yNjcWuP9Mu6RrdeZCu8RYMmPGPXEkemYA9q4EYWcLYtZyecHde9bUJZux0AGmexNzaBjYziuhV0rUTnxj4v+CGV8F5nQcu5HB13m8Q4KqchD7nLGeprv6PptWn35fqVLLnPbhENuT8Qp0KVI/nP1yRvq9gd9+3Mt6JbO1y7lhvPnn8/UsR1UVHGCPxHLrNnRauvdus8nSsCcySZOFmREzmrFui0ekStsy/z0NI22WezE08OrKmjIVWhdUAlYESAYme1cHWSqlc5VZae+/qW6k1H2uTVxfHCzJeM7evaoIQc9kbt4MODtoVZmMlsmCSB7fTt2rM284QRjwwVxEMFBkLBE+sj70llMLcybhGF3VbAUN8x7x6ddvyq/p+oeHV2y3fl8jnz0P97vg8J8/NGj4n45rVp7rMCwUhQQBnoPac+v6R1TnqrIwlwWbpKmtyR8we5xPFN+Jsx0Cz26LP5131GnTxzjBwnZbdLDeS64XkGm3Dv5iSui3kziZY4Ubd6rT6l5QW3q/wBkXq9C8Ym/oXXLfh8GDZsraX/7HJe56xOB9IxXNt1kuJyb+C2Rcr01cd4x/k6ROG8NCiBVEbgR/Z9657l3PMizjHBk7s0Tb8o3BGfeIGKwsLzMnOc5+D+C4g+awik/it+Vp7+UCfZq6Om6nqqPdm/k919/2Ip0wlyjhuff4V3rbD+GfWpgAXSFaewI8pH2r1PTv/UPj+zZHD+HH3ObqqlTh55OQ5hyni+GAN+y6ocBiJQ+ziVP0Neiq1NdnusrpprKNnw9yC5xtwqkIiDVdutOm2nc9ydgoyTTU3wpg5yN4RcnhH0/4S5zZ4fVYuvpUCEa4dwBEkR8xAyK+c62p3Sdla8zsRi6/ZZH+KPiO7eIWyBatK0rAGokTkmJAzsPrWNNRGG8t2Suv1Lf4S5/xd1HfiAvhg6EJEF2G8KOg6nadqj1WmphhQz3fZfnoQd8+/Cxg6qxZbw9RQF9yNjjoD+n9K58mu7CexLk8gQrqCA0GVO4Pcd6eeGZIPF8pR3lSPMRrDHWCB7gww6VPDUNR7ZeXHlj/hWlpv7niQeG+fR/9J1vh0RxpYq0RBadQ9R/UVA5uS3RYSSM+NvMsARkx79Y94B+1YgkzZsXLywNwSIxuJwc1hJg95d/DXbqotwMhH4WHzAiARvkTv2rs9K00LJtXLdbr4lS6ySjsdpXqigKAUBq4nhkuLpdQy9j6VhpNYYI1rlHDrMWbecnyg/rRJLgE6sgUBX8543w0wQGJA6SAesddvX8jVTXXypolOHP/SSqClNJnNXuIggoS1w4kknBOZPQV46y+27/AO2Ta/ODpKEVwjVc4AuJa44MyYbB9I20/SfWo1YlskjfBo4rjbNtNUSTjAJPY9M7bCtoVzlLBhyS3K6zyZXPiWbrlWaR5vLvJEaZGeh2qaV7j7M4o0UU90y8ZHVVBImQARIyep3qrlNs3zse8ZYfo8mRHYZEn1MTjvSMl6BZZDv8qt3XPjEPpMgHAGN/U5/2qaOodcf7e3qReH3P+5v6f9+J6eFW1lLWoCRgZyf0kn86z4k7moyl/Bp4VdCc4x3+5o/9XsSRcgQNITTjfvt06VNLQXx45+ZVXVdPw21+n8ZJHCcfb0HRcAiIXtttO9RT0tye8X+fIsw1tE/dmvz5ku1cAC6ZYtOT33z+1V5Qks9ywWIyT4Zugg5OD+v7VpzwbEe7aRmJXzMpB9vY9K3TaW/Bg574r4w60CkjSJnO/wC/7V2On19tfd5t/wCjzvV7m7VDyS+7LPh+b2LtiLzK3lh1eDOMiD03qpqIanx+7fOdn/B09NqaHSvaXG//AE5fjuDbheGX+GtqvDLN1lA8xZiYdifnAEAdgPt0btbZqGqrZbr77FjQuCTsS5zj5HF2W8S9rc9ZipJezXiJaT7p5Z0/JuItHiSAmoqhaMaUYkBdU7mNRAHYTVOyuXh5zhZ+ptdbHPauTq+C4RnaWlVPysc6jOYG8bZ23jY1XvhKquMmuc4+XqVYy7pNehfcZxTWwBpDN2nPuRmqEYKT32N8p8Ffw7PcQC2TAwSRAMb7gHP9xUkkoy9o2zsb+DZnYAusZgoZEjcHO9YmlFcGG2jeeHtgnU0s3WD9IxArTuk1twE9z3wkwSTPSTsR1HbFMszj1MOLcHIRD3JU59ABvSK9WO00cPxatftMbJFy2SQDgMCpjSSOjQdJzjaup0+6Glm5zeY48uU/zzK90JSjg7Hl/HC6CQCpUwwPQwDv1Gd69TRfC+CnB7FGcHF4ZKqY1FAKAUAoBQHEjivJqILMeshpJ/1DESemK8JqY2u5q1+15nXh29q7eDJbbBQzXUBjJxnO3rG1V8pvCQzgw8AaCSzRucROe/TFZzvhIy2eXrltVAUCTgdPqT2rKUm9xk08TxdtX0JJLeaEE5H4sHsBn+xPRprbuCvfqq6cKXmQ+P5kbbTeVuugQYkGJ7Yz36dqtvpk4rGUinPq1UHvFjg/iMExDMIHSDuBO/ciobOnyjFyyjNPVarZqCT3LUKzS5XEDSAc/XvOMYqjstjpkXieaFUICwwWc9iVUH6lh+f0tafRSueVwipqdZCjnnGcfY4V2JJJ3Nd1bHj5PubZ2HwzwKra1OFUvBS4QrZ+QKVyQNTrkdj0q3VFduWXKK125fnw/t+5Rc9ukX3CgWyMFbbGARIwe0AVBZ7xXtk1N42+Rs5XxtxzoLuWPyyTv39Yzg1WsrqUJSlFcMs6bUXOagpvd+rOwtoVkAgyeojr+lecbTPXFbxHKQ5OonJ8xgSe0YkDbE1eq10649qSwc+/ptV0u5t5ZX8T8O6I0qLgJgySpEnBxutW6upQfvRwUZ9Fa9yWfmXj8KSoVwNIXSYByI2ia5UrMzcly2dyuHZBRXkfOrnwOzXitu9ptyCHZWlVk6gQceIsCJ3mekV1lr1GGZR39PzyYll8HRHlXC8MVt2xMCSS8Fm6szDc/XpWkbr7K+/1fpwl6fc5t0aJX4slhpeuOTRzTmLh0uW3OoEBgbjONOdpJ0xPSpIRnesXZfo/Miv1FOmWapZfpnJ0XDNcayNkdxJMajHSZ9IxXMsjCM8LdI6enc7IKc1jPl6GXC8wISbilmVipKKTIBidPr2rSda7vZfJLnbckWraCLtpU0PvoAXOw+uOtaScvdk90I44R7xuropgZ+31x+dYhgyZlxAAIzgAn9RWMGTXeRxBmQGkdd5we4yK2TTB5eS5eQhIVlO5zpYZGN49azFqDzI1lJcEo2jbBdWuq0SSmdUDsMNuYBBqxptffS0oS29HwRzrjLkuuQc3XiLYM+ePMpBBGSJg5gxXtKbY2RUkc6UXF4ZZ1KaigFAKA08aV8N9RKrpaSNwIMkeoFAczYQPaVbiiCokCNunp2r5/e4xuk628Z2zydSKeNzBOUcOvy27YzIhRII2O1aO6x8tmf0I/OQ4st8sGFwd9RCgAH361PooxlfFFbXWdtEvjt9djguIDK+T5h1B/SvQyXkzyLlKMs53Lv4SuAO5LrJhdLiRcDYKkkiO8z067VLRiJY08sybk/r5mHxRft3HTwySTMpqLKpLHCHqDM4x2pfKPJi7E5JQ+n8Ffw3BvJZWUFQT5WBOATEDrANVe+Mlh5w/hsZhp7IyzFrK32aztudbx9m54A0klygOmYEkdY2rgpw8V+mT11cpSrTfOCk5dxHFHF+0vlAC7asdBkgiJ3EVbn4cN6pM0dan78Uy2Tktu4SWUKOnl379Mf36VF/XWw88kM+naaX+H0JScnRVKo7oDEwx6bfaf7xUsOq2x2aX3IX0qrGINop+J+FDMrcmTv8AfNTR6nB+9Fopy6K/8Z/Ux4TgGtlCMQWlhMnACgiMHVqP26VnUayE6nCPLJNJ02yq6MpYws/62LxHgAzkbKASZO/ua5OMs7YXiWLz5cDIG/3+tO1JA3Xi7LPyrvM5PoJGK1WEzGTNGVjIY47VjdGxoHEgXCp83XbOSfp/ftUnhS7O/GxH4sO/szv6FfzTgVIdtTJq21AHUcSBALbDp+9XNNrLK0oJJopanp9d0nJtpsruB5EGR3EHSTIY7DeZ0mMd1nHSrb6hGLSlHk58uj492X1LblnFB7asASPZhj2Kg/lXNvio2NL9v2O7S5eGu7nBPtOrEIvl0+oBnt6moGmt2b5weGzDaCYk6hiDMmfTvTuysgXUaRLaiMgAbgHM+tE0Dy+yECB5umMzRZRkxvXggBuPECYPf1MVmMXLaKMHqanHiI1vzRAGVxidQz+1HiL7ZZCNo4i6udGP9LSR6xGfvNY7YPzDw/Im/DNlvEuvr1rCicb5YgQOxH3r1fRa3Glyaxl/6OfqZZkkdHXYK4oBQCgFAU3Eci8+qyy2gVgpolZGxADLB6HvArn6zp1Wpw3s16YJq7pQNLcgukieJIUThbahj2liSP8A81BHommTy8v9TZ6meDzjvhwMo/zTKmfOAVgDqF0wQczNSrpVEI4hlP18yOdjs2msr0Ka3w3D6Vd7Azg+WSOgO0kYx9K8zfbdGyUI2Zx5+pYWkoce7sWfkbLPB2S2pE0iIIZSp3/lNRPVXrZzf1N46WnHuL6GHgiWAtqWHWI+571h32Pmbx82SLT1J5UV9EejhQ2PDRCMzpE/TtWHfZ5yb/VhaelPKivoiQWFsRvOwG//ABiod5EpEvteSHYAJOwB1D7TM9gOtSRUJbLkxkk2tTkPJCxgbHPf9ulaPEdjJzvOObcZauhbVrxLcASATDZnVBx0q7RTROGZywzScpJ7IuOUcz8RRrKqy4IDAgHrP3qtbV2Pbg2W+5uu39LEgSoyTBO/QH8/+a0UcoybbLBpBmOx7H13/wCa1awDHx0RiOnU9vc/3tWcNoGVripklSB0JHSjj6A5r4g4x1uBrRhWWcQZgkao6bRPpXY0mlzUnYvl64OD1LWWV3LwpeW/oRuW8r4lyL2YOZLQT6j0qWWrorfhvj7FWrRaq3F2d3vzudRyVnJIuiTspaAx74GDH8wie1crWRqjL+08r7Hb0s9Q4f3VjH1fz/nzJn8OBcZogsAp9QJifufvVXubikXFhnrsgZVWVO+MT0im+Msws+ZE4prZfQxALCTAE4gST9RW8e7GUbHKfEfxM/DXBbKMyj5XbM9xq7gj9K6Gn0kbo9yePVEUp9r4Oj5Uy3ra3DqVmUH5iCJE+8VStTrk4+hInlEvw0KlWOruWO439jUeWnlGTVwlq2rgWlLyCCi+bT2aDhNozANXKNJqNT7q/Xj/AMkVk4w8y04D4bIJZ3A1CWS2Co1wBqnVn7CTBr0tXSqIPMva+fkU5aiT42J68hsdVZp3Jds++auR0tMUkoLbjZEbsl6k+xYVBpRVVR0UADOdh61OaGygFAKAUAoBQCgIfObOuxcXPykiN5GR+YGNj1qO33Ht5MzHlHPvxA0yzz13/TtXz3GXsjrYS4I7WLh85aAVwoA27+57VvmK2Mp5M+Gsso37k+/vWJNNgjo7HzmTJxpmANj9f2rZpcAkXuJtqs79sZrVRbYJFy2TBLYH4QOvXP7VqmuDVcmrhsjJO+20fbvWZGxW8VZ4e4DbYM7TIVD5juJ+YQMbyBU8JWR9pbGs9+DPlvD2bY0Laa3H8wH5EEg7d577Vi2U5bt5MxWDeLxXyrBMb7j3NR4T3Zkzs2mKidJPYGIO8TnFYbWdgal/EgA1bkn5VHeepipIpe9Lj7s0nKXEefsOK482bep8jYEA5/v1pXT4s+2JrffCmHfPghcF8Q22TzsoOqNC2gSyx1JBnODBGBIzg+q0zVdUYZ4+B5uzVxtk5PbL4wWHKS4RVaBAH2GP0ivMauMI2y7Xnc9DpZSdMe9YeCQ1rIknuIqvksmrwADhiCNzMz7g4+tZ7m1uYwR04W5qAu3A4J8uArdyDGCMb1u5xxmKwYWTaeECEMMiZjEz7n+ta9zksGcGYNq60RI6np/zT2oIPgcRaUagoB0rtld56+wNIt+ZhGHCoHTBxttSWYsyW3wzaCPeRRCwjRjdjcmOvQY/c16vo2onbS1N5wzn6mCjLYv67BXFAKAUAoBQCgFAKAUBW894zw7TBcuwgAZOSAWjOACT9I61X1GohTBuTSflnzN4Qcnsc1ctogTTJK4CwWJA9OhHevDuTnJt+Z1FssG481yA1u4oYwHZREnYGDIn1rTwdsppmqSRWcz5hbW6LOtVmNWp4jVtAg59yKmqqlKHfjJs5Lgsbxt2iJUKQIVzgE9Ac5mol3T+JjCfmTXKgEwB1JqNJt4Q3XLMLd4OCAZHWP7wa2nXKuWJrDGz3RAdUJghp2iJJP27fqa23NjL+EtgpKgMDII3Uztq3ztHWnfLfcYRLRA2d6jzgZNVqCTpiAYJjcx+xFbPZbjJnxLAAAg5wNNYisgjWOA0szK3m2KxA7jpJMHepJWZSTW35+YNUlltFLz27dugoQEiDpO5HcdwDExMV1tFpq0vEjLP7HC6lqLJp09uP3+Rs5DybQ2q6hJ0yIPyntHf1qLV6xY7a383/BJ0/pvb/ct58l/JecTaVipJIbb++9cuLaTR2keJwChpG+3aPaBg0721gyDwwJIIjsZyf7gYp3YBpvu2oKdhnXBxnqZ3x27ZrZJYygZeFcZpW4AFOzKWn66h0pmKW6DJ9tcdBFRMw3g03bltQDdZFPQsQske+/tWyUn7qDeDJURjqUxPVDj3/wCKxutmY3XG5M+HjpuXrZMnyuCSJIMgjbZSJ/7/AL+s6HKLoeFvnco6nLkX1dorigFAKAUAoBQCgFAKA5jmFzRdfWG8x8pOZHQD7bV5DrFN39Q5yW3k/LH/AJOjp5R7MI18HqYsW8oxAO8etcmWFhIlb+B7xTqPKQWO8D0z19RSKfIWSEbPDHxGuBS1yNYuHYLsNJ6bn1qeMb2oqCeFxg1eM7ssOV8pd0bLWreqUBUSR1kMCQJ2+uNq9DpOkQcO7UL2vm9vp9ypZf7XsFra5HZBBKl2BmXJOfb5cQIxiutVpqaklCKWCGU5S5Zr5vy1CGuAlGAklesDrtnG87fSqmv0dFkXbZnZeXojemyUX2rzKNeBhTJljkn2/pXjpWZey2OiiPw9wOwQEmD0UqpIx88QfpW7i4rL/P0GSUnDr0JE9B+m1R9zMmCQslWjSY2JGwMn1zv7Vl5fIMeX8wtszsLq3GUQVXMfTfeszrksJrBq8S2NrcxuKZe0VQncMDE4BYdBtsTFY8OL2jLf84NcG7idAhmAJUyuJM+nrWkHLdJ8mZQjLlES1zRWY9Z/DgNjfFSSqaRslthGdm4Lr5UhVH1n+/1PasNdiDyeO7K2NTSY2/3HamE1uZ8iLxnE3/E8MWjlZRtUKW6glZIxn1qSEIdvc5fP1Ne43cBxXldLqaLi4JB1K2oYMxP0IrWcFlOLyvuF3ZMkLLsDJx6GMfetdmbGu9b4nxAA9tVIkk+Yj0AwPrPStourt3TyYy3wTfDyCwBO0x/TpNR52wjJE4jg1Ri4kahpKoMsTgQB1kip6FO6SqW78jWTUVlnQck5P4JLtp1FAoCggKNyJOWz1PbpJr2Wi0a00Wk8t8nNts72W9XCMUAoBQCgFAKAUAoBQEfj+EF22yGMgwYBgwYIkESKApOG5RxEaSyIFwGEtIH+nEdOtcGPQ4OblOWU/QtvVbbIncPyK2PNc/zHMeY4iOigfKN+pOd9q6lOipqr8OK2fOd8kErZSeckyzwFpY021BBJBgEydzJzNWYxUViKwjRvO7JNZMCgML1oMpVhIIg+xrEoqSafBlPG5yNzhfPcTxD4aHT1k4mMHETEx0O1eN6jRTpreyGW/jjb+ToVTlNZaN6oCsDZQAB6iIrmN75JuDXbKnpBHQTn3is7mTZYtBSVUCD5mH7e/wDSsN5WWavHJq4rgVuf6SpwywGBHrH5VtCxxMlfzq3fCO6XCxXPhwoUr1wRJOO9TUOtyUZL9d8/n6GH6osuCvrdtoxEa0DbHGoAwfvUE4uEml5MZeMo38TwcqPlwQRgGtYywzCmm8EXieDQsNeZ+USQBHYDH9it4zklsZ2N2dURiME561r5GxrvI5gq4WD2nY7HP6VtFpcow/Q9tXokOYIP39RWGvQGC8SCYXJnHp79QPeO1Z7cbsybeJskwVMEGsRa8zBFs3blwlBbLMokoCo6wJJIEdf6YroaXp1mo3g9vUjsujA6DlfKNBDuxa5BxPlEzt1ODEn7CvSaTplOml3Ld/H9ilZfKax5FrXRIRQCgFAKAUAoBQCgFAKAUAoBQCgFAKAUByVvjA1y6N2FxwYjYMVE/wDaAJ9K8X1aM1qpOX6fQ6NGPDWA1glm3AxkE5/v+tc7OxMaLtgj/wBpC7A+Ylwn5nc+1bxefeeDDlg12LzCXt23Z9mVmAIjf0OO29ZcVxJrBl4xuS3x5tWnURIInLY/U1rCDm8JZxn7GHJJGXEcM1tGOrVIMiAQfQdq1UlJoxGSkYcPxaaAZxHbH7UlFqWDYj2ec2jgllBMBip079GiPzqSWnmvzcxlMn+V/LNQ7rcPK3I68P1DHUDGf0/vvW3d5GcmDa1kmIGY6f3j/as7MyauEvB2JZ1wJKkZjvmMAz0reUWlhIxkm2hdZQ9uzqQ5BlRKjYgTORt7iurDoV0o9zkltx+zKz1MU8EnhOWC8zG7aZUAAALEEmSSRpOBBjfP0rq9N6c6INWpNt/Qgtt7nsy74fhbdudCKs76QBPv3rrRiorCRC3k3VkwKAUAoBQCgFAKAUAoBQCgFAKAUAoBQCgFAc5xXLrtt2ZF1ozFsfMNRLEERkaiYiTtjc15/qnTLLZ+LXv8P4LdF0Uu1lfxvFXEYf5dw7woVpc7QJEbxXKh0vUy/wAP9E7ugvMn2+B4nSlwqJ62lIkSOrE6SwMCMDfNdSXQkqWoy9r48fIr/wBRl78GX/ob3SXcm1I8qDS2e74I7CFPTftPpOj1wrxbu/h5GstRL/E94X4blSt65qH4Ag0hD0YbkkdJwPXpb0/TaKW2llvbc1ndKRL4bkoBm5ca4MgKQAsYiQBlsbzGdqzR03TUy7ox3+O/0NZWylyTL/LrLhg1tfMCDgTnfO853q52RznG5plnPNaKO1h4IAGifxJ3I2kEQfvABFeR6pof6eanDOH9i/Tb3rcg84QsoW3ea2dQ1EROkZIQxAYgRma59T7XmUc/nmTvuJw4UAeUkHvJ/PvUXdl7g08AfmDfNPXr+4/esz+APOJtrKhFGvWNIEDzE5z6iZ9KsaSizUWeGnyazkoRyzpuUcM1uyiNGoAzEwJJMCegBge1e5rj2wUW84Ry28vJMrcwKAUAoBQCgFAKAUAoBQCgFAKAUAoBQCgFAKAUAoBQCgFAKAUAoCPxvBpdXS4BHQ9Qe4PQ+tYlFSWHwZTxwUHH8IbQIfU9uJDhZIIydWkY2nVtXmtd0eUWpadbeaLleoz7xF4krbUa7wC9MEyN8RP6VwoxlJ4S3LDljyIgv2rrDTcYsPKEQZJ6SCMn32zVyrRaieFGGc+fkYdsY8s6T4e5WbSargBuEkgkDUqkCEn6SQMST7163SaaNFaiks+Zz7LHOWS4q0RigFAKAUAoBQCgFAKAUAoBQCgFAKAUAoBQCgFAKAUAoBQCgFAKAUAoBQFRe5Bb1arZKNnuywdwFJhfpFUtR0+i9YksfFcksLpx4JXLeXLa1GdTvGpoiYmBHQCT9zU2n08KK1XDg0nNyeWTanNRQCgFAKAUAoBQCgFAKAUAoBQCgFAKAUAoBQCgFAKAUAoBQCgFAKAUAoBQCgFAKAUAoBQCgFAKAUAoB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SV"/>
          </a:p>
        </p:txBody>
      </p:sp>
      <p:sp>
        <p:nvSpPr>
          <p:cNvPr id="19464" name="AutoShape 8" descr="data:image/jpeg;base64,/9j/4AAQSkZJRgABAQAAAQABAAD/2wCEAAkGBxITEhUUExQWFhUWFx0ZGRgWGRsbHxobGxoXHB0bHBwfHSghHBolGxgYIjEhJSkrLi4uGh8zODMsNygtLiwBCgoKDg0OGxAQGy8mICYvLDQvNDQ3LDQvLDQsLCwsLCwsNC80LDQsLCwsLCwsLCwsLCwsLCwsLCwsLCwsLCwsLP/AABEIALwBDAMBEQACEQEDEQH/xAAcAAEAAgMBAQEAAAAAAAAAAAAABAUCAwYBBwj/xAA8EAACAQMCBAQEBAQFAwUAAAABAhEAAyESMQQFQVETImFxBjKBkUKhsdEUUsHwByNi4fFygpIVM0NTov/EABsBAQACAwEBAAAAAAAAAAAAAAADBAECBQYH/8QANREAAgIBAwIDBwMFAAEFAAAAAAECAxEEITEFEhNBUSIyYXGRofCBwdEUI0Kx4fEGFSQzUv/aAAwDAQACEQMRAD8A+40AoBQCgFAKAUAoBQCgFAKAUAoBQCgBNAQOL5tat4nUf5Uyem/Qb9TnpUF2qppWbJY/PgbwrlP3Ub+H4224BVwQduh7bHMzUsJxmlKLyjVpp4ZIrYwKAUAoBQCgFAKAUAoBQCgFAKAUAoBQCgFAKAUAoBQGm5xVtWCl1DHZSQCZwIG/SsZQN1ZAoBQEHmXMltQI1M06V226k9Bt332qpq9ZXpoqU87+hJXU7HhHnLuapdDfhKAagSIEiZntg5MbbU0ushqYOcdseosqcHhmyzzK0xAVxkSNxt7+lb16qmyXbCSbMSrlFZaInGc9trGiLjE7TAx1mD9I3qHVdQqojlvPywb10ym8cFFxPNLt242pgiKNIVGbM76jgE9IiuLrOrTsSVWYlqrTKOe7cjNw9iPkIEdMfkIrkd9meSxgy4Xh1a5aTBbUOuQF8x+sA1e6bGU9THHHJHe0q2dhx/HLaUM0mTAA3J3gTjYE/SvV33woh3z4ObCDm8Ign4gTACPPUHTgT77xJx9YrnS61p0srL/T+SdaWeSfwHGLdXUoIyRBiQR7EiujRfG6tWQ4ZBODg8Mk1MaigFAKAUAoBQCgFAKAUAoBQCgFAKAUAoBQEHmvMRZUY1MxgD6ZJ9B/UVW1Wqhp4d8iSutzeEcixLFp/EWLQD1z9cfpXjrpyutc0nlvbzf4jpxSjHBY8D8ROJQrqgiGby+WOkDOfQV2Y9Xsrq/uRzLPy+vO5VemjKXsvYy4v4t0KSEBIMfMc+2KuafqUr8RhB58/Rfr/wAIp0KG7ZzN7/EbiUbNuyyjdQHB/wDLUQPsa6azjcgfwLiz8U2eKtK7W13iNZDLtIGJ7e9cXW63ts8K+rMeefuv/JaqqzHuhLc3cXdQhUtJotySfN8xIUAnOTg5JNUdbrqpVKrT5ivPbGSaqqSl3T3Kq5eQyLpGkbDJ2zn1B/pVCquxvNXJtdbXBYtexzvG80drsWnbTqAUE9duv9a6lOmXZiyKyed1Oul4v9ib7fz1Lvml5rNjUG1NIkELgmJBA9jBUkYG3WWzp9CWcEr6hqK45yn81/GP9m3k997yi44AjYAmPcjNcXUVxql2ROzorrLqlOaS9MGzUrZ0ydjmcTiR1yAYrEZzgmk8JlhpPfBiNLDSoVWUgNA8yk9MDendJPMt18eGNmtiVds6T0JMA7yRnO8flUff3LH5/P3M43yaLdu14mzKQMNbJBk94G2OtTx1N8I+zI1cIt8HSfDPHeXwrrHxCxInIYRPlPTAkg9Z6bek6drK7IKvubl8f58yjfVKLzjYv66hXFAKAUAoBQCgFAKAUAoBQCgFAKAUAoCNx3GLaXUwJzAA6nP7VDffCiDnPg2hBzeEc3zfjRdYMAV0iCSRJB6QNoOxnqcV5nqGvq1UUoxeV5vH/f2L9FMq28sqWtfzEwTJnOr09BXOjNxeY7NfYnazyTCUnS5JnYDcAdN5io8y95GX6Iol4duIui2mNQ1Mf5En9T29a9np6o6WhLz8/izmTk7Jlzf5PYsW58PXkDPX1Y1FFyunzgsNxrWyPbnwxbyxtAFQBiQpLD8JBEx36Gt8ThHue6fka5hY8LZkrmXKHS2gsHSwAksdU+mf1rnT01Enlx+hJXNtbMoW466o0OVYQSp0zMHJHp2PWkulV471lfqYVuXhmmw4dxq8OSQArpgr10tuHA2mql1FlEcxbx6p8fNehjw67H7UV+qRO4rlauQPBJA6+Xb6GdvSqa1dqXvmJ6HTSe8CbwnKLVu01xtSWlBJBM7dp2+m9dOmnxEp2JNv8/URhCj2IZ+WSl4/mSo2u2AAqjsNR3APeCfyNVbV4ssNE+cIz+GH8O2z3AV1EsxY5gbuQchZMT1O0zVfUrvliPl+YEJKPJivxDavXAqoc7NJ1T9MjHrtR6Wdcctm3iJss32EuW7CBqH1icb1Xz6I2JPCgi7bKGbkiBPodRgn+XVvVzpvif1EfD/F5kd/b2PJ21ezOWcle5xeNx4ZhDkQukiBiQYzXm9b1DU1XuMWsL5P6l6qmEoJtHtv4guLgnUI3KkkH/tGT+lYp6zaovvim/Ly+onpY/4kng/iQtlklZyQGQiP9LbnbBIxnNWq+tR7lGyOPk8/x9skb0rx7LL/AIa+HRXX5WUMPYiR+RrtlU2UAoBQCgFAKAUAoBQCgFAQb/N7KNpL5G8KzR6EgEA1Vu1tFLxOWH+ehJGqct0ir43m9u6NLWWIwYZgpkTtpJ+89652o6rpJrsacl+euGTw01ieeGUrK0FdQX13MGY+tedsdff3QTx8S6u7GGa1ZQJGpyCRtMdztWuG/gZ2FqyGYvrgx8sOBA6wRk53HcUk8Ltx/owuSt5XxT2QSkAuACSJgCIAr3c4RsSb4OSm4nZ8FeFy2rGDIyPXr+dcyyPZNotRfcsm8zPtUeWbbYNogzOSR1yPqOoreuUYvLWSOWcbFdZ5BbTU3md3MvcfLMf0CjoogD86zZbKbyzNUlA5f404IIhIxSvd4ZNPdZKb4Z5hxNy7atodRbYMYgAFjntvXNloo2z7Ircx4nass+mc95ez8HctgjUbZGdpA/2ruQ0valuVPE9rJ8o5n8UcNwyrbuOslQwRU1H3OMH3NcWrQajUyc4xfPm8fn6FuVsILDZ0/wANcx4fibHio4uThy0SN4Vh0AHSubq6LaLOySx6f8Jq5Rksog8qIu37lxAFC4wJmJgme46Ct7swrUXvkxHd5L3hrmg/K3mjzE4+mdQOT0qpJZXJvg9Noa/ERmRxsynp1BEwR9KsafWXaf3GYnVGfJnd8O6Ja9cjYw8gmZE+3bapJ9R1cm1J8kapguERy2hVCjK4LQtsH3nE+w+1Vfebb/klSwbbNlWhvEdTOQcT6EDBHYiaw5NbYG/IKwSPM25BGTH0ye0+1bVwnY/YjkOSjydZyVWFi2HEEKBB3gYE+ukCfXtXuaO7w496w8LJyZ47ngm1KaigFAKAUAoBQCgFAKAp+c8zZHFtYBKzqPrIGn1xNcrqPUJaZqMY5b+hYopVm7ZzV622ghXCxOT/AM15VSTnmW50cbYRr4KxOk6iTG4aRHaCMbzMn6VYssp8NxjB5zy3+yNIxl3Zb2NnhgE5jOf9/pVXJJgcUxWAhGegG/Ye3XPasxw+TDMr5clfKBHU+o6VhYwzLyczxnF6bpUiAZ9YPWP1r2PT7e6mMW8tL7HGlNSnLbG/4yz5Tz8WpBPlP3HqKnvp8RZXJJVYovfg63lvMEfMgiua1gtzhlZiWysvesrBVaZo4riQBRktdbfJwnxvfNyy8dBUlWzJ5rEcIpPhu43D3E4hgAlsHzOQoMoyiO++wrXS1S8RWvZbkTjKz+3BZb9DnfjX/EN77FPEYICfKhPm6ZGwHpv3rpRov1HuLEfV+Z1aFounruvffZ/+VhqPwb4z6+nofMbz6mLdyT33rvRh2xUTzc5KUnJLGX9CXyjmt3hnLWmIkQyzh17N6VV1ejr1Ee2a+Xw+RmE3B5R9p/w9+IE4i0wt6VcGTb6j9JHr2rwfVNFPT2Lu49TqUWKS2LHmF25adLg1yxhgpMCDMaRvjrWumjXOqUWllcN/Eoa6dld0JJvtfKXwKxeIuW1bxLoc9FVmySRkggFYEn3AqSFUZzWI4X6fjGq1kYVPEsy8l5/P9Dq+BvhvMowyCdo9PfrmubdBwk4PyZ0abFbBTXmjN2MNsY6mo0Smo8Ko8xVVxkhVk++Jitu9vYxgzuakXYAjYzEdj/Wt6ZT8ROtvPwMSScdzs+Bv67aORBdFaN4kAxMDvXvE8rJx2b6yBQCgFAKAUAoBQCgIV7mtpW0ls7GASB7kCBVWzW0Vy7ZzSZJGqcllIpufuDdRkYElNuwBkEep1j6CuR1yCahPP8fMs6SW7RT/AMOSx8RsEbDpFcDuSXslzHqZcPatjVCsQOsHPfPWknJ8hYKDmvOPDeEUT+LUSfbr26V0tPo1OGZ/ocXW9TlVZ2VY25yROB5teZ4kkvAEBSd9s9KtPS0KO62Rz4dR1Up7S3flhHUrZby+J8wH4vzgA4+tcSTjl9nB6evu7V38mri7FviZVzCqemCfUHt+xqSm2enanDk1srjds/JlOnJmW4XslbqofluAycdDpKkj1iu9X1SE6v7zw/h+fuVXXKE/YjlFpxfHXtINuySZyTAI9AoAketV/wCuqzjJZSklwYJzniQurwXC/c/apY6iiTx3INv0Ih+IdeC8e9We3bJr4nkWN3lZvcORrKBxlis49Advep4aaUt28CGqrhL2o9y9OD5f8f8ADrwihGuvdvOP8vUSNCbFonrEAe/auhpND4kszeUje/qsuxwpgoJ+nP1PnRU131HBxjw1rLgGNRsyWvwvzFrHEoymJOk/X/euX1KiN1DT8tyamTjI+98Bxg8EXhJcDzLJyR2GwrwLqcrPD4OjZb4dbsxnBFufFSH/AOI5I1bA6ROAekmPtFdjRU/08Wm85PP6vqEbmsR/k3fD/F+IG0hVgnExAOwBjptVHqMF3KfqX+kXd0HD0/0y2dVCalBxOoHJPTpM7YrmrLeDro1oysuNQjYZ6bSI/L71lppjk9vOfDgBWPTMGemOhmt6ZONiknj4mJLMccnVcPzuwwEvpaBKtggkDfp9dq9tXqarIqUZLc5Uq5J4aNqc1sEgC4ufWPXrW0b65PCks/NGHCS5RGv88UOVQB4GSGET2wDVHWdTr00+xptktWnlYspkzgONW6pIkEGCDuD+3rVzTaiGoh3w4I5wcHhkqpzQUAoBQCgInGcxt2yFJJYiYAkx3PYYP2Paq2o1dWnWbHgkhXKfunK8Um6o+5MDT5o7kfLGYmRP5DzctPpZt3uz2c8Y39cf9LynYsQ7d/sa+E4LQpQtq6j0+vU+sD2FUdTfG2fdFYX1Ja4uMcMNZXfc/wAxmB7faoVJm+CFzXjXsAkMWxADQZmciACIg1Z0tUbZbrZfmP1KWt1DoryuXx+fAcruWrllWeMGSMfMJBJMZJ3g96t6vWXRn2QWEvuVNFpqLKVOe78/mauA4ZGuG9bUDcLAG3VgNhNY1epbrUJbN8/nxM6PSQ8aVsfdXH7v9i2/iJIA366iP7muV2nXKL4i4csyhHOoTJE4np5RXT0E49rU8JfE43VKpycZV5zxtn9hyrieIt29HhkgfKZycnEETvPrWL6qJz7u820tuphBQdeUvPOPqWXBo4kXAwJPzA4z3iYIPrGd6qXOty/t8HRp8Tt/uc/AzuW1QrbDElgTpJyR1O4xUabftYJeNidyPlpujURpXtGRHQZP9mu10zQ+JPxZbpcfF+v6FW+7tXauTo24FTjoNhXpdygflb445qOK5hfujKa9Cf8ASnlH0ME/Wu5podlaRHLkqygIqyakC4M1FMyYVAzJ5FaduTJ3XwN8dnhSbfEDXafGsfOu+/8AMudt64PVeieJiyjaS8vJ/wAMs1X4TjPhn0Tg+T279pblt0KHZkMz9zA/KvP2651ycJQaaKcej93+e3yMecWTwtvyHSz+UFe2c79B17xUX9StR7Ljsty/o+m+BPuUsnzfmnOX4N1ey7C8ciCdv9Xceh3rp6fTrULE17P5wWtRNVrC5PrfIOd67Fp7rf5vhL4kiBqgapjaCYnaZrg6jT9tklBbZeP2NoS9lZJz3Lree0FZp2JhY/6ujbGoUoraZu2SeEe7cXK+E4PmXDH00nYg7zWs1GL23QztubLmoBhdjTE6gIJ9CNvqK122cQvma7lkKvlQDI+UgYxMYiY2qamUJWLxm+0STx7PJ0vIhbFoeGWzJOv5tWxn1kRjGK9rpa6oVJVe6cqxycva5LGrBoKAUAoDxmAEnAG5NAc9z17TEOl8ao06VGuYkjA2yTmuR1PSUW4snPtxsWaLJx9lLJR23YYUE3bn83SO/YDt+teXaXnwi/nBttC4gGtw2omSqxnaIPT9q1fa37KCZhc4vU2gMEESW/lAjv1kisqOF3YyGzCwttXZgy3AR5SpkDuOudpNZk5NJYwax9Wam5daNzxLqDzYAGRjuOprdX2KHZFkT0lTs8SUdyXwfGWmJ0MNKjTCwQN+21R2Rn/lyyeCiliPA1odZKtvA3zjoKxhrCMmHDrbjQSVbqNWfc5raUZr2sbfY0jODfanv9zevDeULbIC7Fz+H6irOn0krvalsv8AZmUkkVHMWK3dAu3CFPm0xED8IEduv/NSy8LDUILHk/P5miy98nnw/wAJfuXW4u4sKZgtgAZiPQAR9Knt0M1pnjZL12yRRtXdg6A3WOjwgxYwylQY9ydo6Vp0nTaiOoU8NR8/j/Jm+cHHBc/EvMP4fhOIvTBt2nYf9QUx+cV6+Ky0jnn46U13kRG9b2K2yYNDGo5GTGosGSfwXJuJu5t2LrjuEJH3iD7VVlrtPVLE5pfqbqucuEYcZwty2f8ANtOh/wBSsv6irUNVTavZkn8mauElyjufgF/B4U3bV9luvdYaNXkVUVJJTYsxeBI2XvXnOv8AhNpOCefPzL+grc29+Cc3PrnEXI4hgVt+UaBE9zvvgelcB6eNcV2Lk6NTSk8nFcqtHjeYCBKl5E9FX5f6feu1Y1ptLj4fdnLcnbdk+/8AL7At29GgkR06xt675rx05OUs5L6ikZcFdg6WIBAmF9f6Tj6UmsrKCks9udzziXvSWtoCYiWJEieojMZ271tFVtYkzSUpp7LKN11/8vziC2JHc+tRpe1sSAcOVVc6yIyTpk9zA/pTuTfoMHtto8pU+IckJMmIz33Iz09Ks6eN8pf2M7ehpNwS9s67gNfhp4nzaRMiD9YxPeOvava1d/ZHv5ws/PzOVLGXjgkVIYFAROP5glqJks0wq7mNz6ASM+oqG/UV0R7rHhG0ISm8IoeK465fwwCWj+HBLZ/Ee3oB9a8/rOtOcXClY+P8ehcr03a8yKu9zRFueGqMYOksFOkE7DV6z/xXGVLce5v+S13b4wZIxUkuwycjaMY99q1eHsjItMt5/wCW2Af8wKTn0A329dxirumoqjL/AORLt+Hn++CKc5NewsmT8IiglQxgyGdhJUdNIQAfr+lb6jUaXDhVD9c/t6GIQs2cmZJf8T5VkDJmR7RiqVlM6vf2JFNS4MONdmOkHSBmdztEDtWkMLc2ZlZ4O3qDoqhgunVGSOx7/WjnLGG9hhckXma3SpKvqiQRIzj0/Q1Z0k64WLvj/wAKeuqssq/tvdff4HH8JbZryyGHmGrTMqJA967ssPk8xp4t3R+Z3XOb7AC1Z1AdXMiAOg7mtZShVHulwj1qyyi4trBVtNxwT1K49esxXMqnKM+5wXwWQ8NYInHfFoa0tkHxNACKNMLj8biYZhgBZiZJnFXp1ajVSUrNl+cfu/0WCm7qq9ovLKZ/jniLaeFwwFoEnU58zuxOWJOB2gbVfprlBJZwl5Lj9ec/b5FK3VuT2X15/PqbBxN/iOC4pGe7cvXbekTLeUZAHRVMCe+MYrT/ANwlVes47fN/n8Fmihyr7nnJ8m4zlPEWf/ds3Ej+ZCB94r0tOtps9yaf6kcq5LlEOauKeTTBstW9XWpFHPJgPZYbijhsDu/gf45NoDh7oBUkaW2yMQfWMTXkur9Ey3dV+qLtGpx7LPr6m1dCvJKsME5g9QRGK8a1KDx5nQW6KfmXIOHvqVTQjTIKBVYtAnEDUI6e/XaxDU2weZZa+OcGEkuDhuf/AANxVtXNuLuDhZDdeh3M9jXU0+vpk0pbf6NJqWGW/wDhR8KjhrbcTflb1xYVTjQmD/5EjI6RUPVtb40vChwvu/4I9NV2rufJ35uNcEACImZ3nb71x8KPJZKXml/h7ZW67RdR9JAEH5TEkn0gRvO+cdhwj/Tqut5b3+5zIRU9S7ZLDjt+fnmWfL+Y/wARGg6cZJH6Z9q5VlXh8nSUs8E7+GhSFKh4jUwJB9wINR92+/AefI0WwFAL4ZQT5QYnqR6e9Ze72M+W5P5bxXhsbjAHUACRjSokiFjJkmTP079fpvUa9OvDcdm93n9itdQ57pnTg16s557QCgOT52scSxcmCilMnYSCB6giSB/MK891yNjcWuP9Mu6RrdeZCu8RYMmPGPXEkemYA9q4EYWcLYtZyecHde9bUJZux0AGmexNzaBjYziuhV0rUTnxj4v+CGV8F5nQcu5HB13m8Q4KqchD7nLGeprv6PptWn35fqVLLnPbhENuT8Qp0KVI/nP1yRvq9gd9+3Mt6JbO1y7lhvPnn8/UsR1UVHGCPxHLrNnRauvdus8nSsCcySZOFmREzmrFui0ekStsy/z0NI22WezE08OrKmjIVWhdUAlYESAYme1cHWSqlc5VZae+/qW6k1H2uTVxfHCzJeM7evaoIQc9kbt4MODtoVZmMlsmCSB7fTt2rM284QRjwwVxEMFBkLBE+sj70llMLcybhGF3VbAUN8x7x6ddvyq/p+oeHV2y3fl8jnz0P97vg8J8/NGj4n45rVp7rMCwUhQQBnoPac+v6R1TnqrIwlwWbpKmtyR8we5xPFN+Jsx0Cz26LP5131GnTxzjBwnZbdLDeS64XkGm3Dv5iSui3kziZY4Ubd6rT6l5QW3q/wBkXq9C8Ym/oXXLfh8GDZsraX/7HJe56xOB9IxXNt1kuJyb+C2Rcr01cd4x/k6ROG8NCiBVEbgR/Z9657l3PMizjHBk7s0Tb8o3BGfeIGKwsLzMnOc5+D+C4g+awik/it+Vp7+UCfZq6Om6nqqPdm/k919/2Ip0wlyjhuff4V3rbD+GfWpgAXSFaewI8pH2r1PTv/UPj+zZHD+HH3ObqqlTh55OQ5hyni+GAN+y6ocBiJQ+ziVP0Neiq1NdnusrpprKNnw9yC5xtwqkIiDVdutOm2nc9ydgoyTTU3wpg5yN4RcnhH0/4S5zZ4fVYuvpUCEa4dwBEkR8xAyK+c62p3Sdla8zsRi6/ZZH+KPiO7eIWyBatK0rAGokTkmJAzsPrWNNRGG8t2Suv1Lf4S5/xd1HfiAvhg6EJEF2G8KOg6nadqj1WmphhQz3fZfnoQd8+/Cxg6qxZbw9RQF9yNjjoD+n9K58mu7CexLk8gQrqCA0GVO4Pcd6eeGZIPF8pR3lSPMRrDHWCB7gww6VPDUNR7ZeXHlj/hWlpv7niQeG+fR/9J1vh0RxpYq0RBadQ9R/UVA5uS3RYSSM+NvMsARkx79Y94B+1YgkzZsXLywNwSIxuJwc1hJg95d/DXbqotwMhH4WHzAiARvkTv2rs9K00LJtXLdbr4lS6ySjsdpXqigKAUBq4nhkuLpdQy9j6VhpNYYI1rlHDrMWbecnyg/rRJLgE6sgUBX8543w0wQGJA6SAesddvX8jVTXXypolOHP/SSqClNJnNXuIggoS1w4kknBOZPQV46y+27/AO2Ta/ODpKEVwjVc4AuJa44MyYbB9I20/SfWo1YlskjfBo4rjbNtNUSTjAJPY9M7bCtoVzlLBhyS3K6zyZXPiWbrlWaR5vLvJEaZGeh2qaV7j7M4o0UU90y8ZHVVBImQARIyep3qrlNs3zse8ZYfo8mRHYZEn1MTjvSMl6BZZDv8qt3XPjEPpMgHAGN/U5/2qaOodcf7e3qReH3P+5v6f9+J6eFW1lLWoCRgZyf0kn86z4k7moyl/Bp4VdCc4x3+5o/9XsSRcgQNITTjfvt06VNLQXx45+ZVXVdPw21+n8ZJHCcfb0HRcAiIXtttO9RT0tye8X+fIsw1tE/dmvz5ku1cAC6ZYtOT33z+1V5Qks9ywWIyT4Zugg5OD+v7VpzwbEe7aRmJXzMpB9vY9K3TaW/Bg574r4w60CkjSJnO/wC/7V2On19tfd5t/wCjzvV7m7VDyS+7LPh+b2LtiLzK3lh1eDOMiD03qpqIanx+7fOdn/B09NqaHSvaXG//AE5fjuDbheGX+GtqvDLN1lA8xZiYdifnAEAdgPt0btbZqGqrZbr77FjQuCTsS5zj5HF2W8S9rc9ZipJezXiJaT7p5Z0/JuItHiSAmoqhaMaUYkBdU7mNRAHYTVOyuXh5zhZ+ptdbHPauTq+C4RnaWlVPysc6jOYG8bZ23jY1XvhKquMmuc4+XqVYy7pNehfcZxTWwBpDN2nPuRmqEYKT32N8p8Ffw7PcQC2TAwSRAMb7gHP9xUkkoy9o2zsb+DZnYAusZgoZEjcHO9YmlFcGG2jeeHtgnU0s3WD9IxArTuk1twE9z3wkwSTPSTsR1HbFMszj1MOLcHIRD3JU59ABvSK9WO00cPxatftMbJFy2SQDgMCpjSSOjQdJzjaup0+6Glm5zeY48uU/zzK90JSjg7Hl/HC6CQCpUwwPQwDv1Gd69TRfC+CnB7FGcHF4ZKqY1FAKAUAoBQHEjivJqILMeshpJ/1DESemK8JqY2u5q1+15nXh29q7eDJbbBQzXUBjJxnO3rG1V8pvCQzgw8AaCSzRucROe/TFZzvhIy2eXrltVAUCTgdPqT2rKUm9xk08TxdtX0JJLeaEE5H4sHsBn+xPRprbuCvfqq6cKXmQ+P5kbbTeVuugQYkGJ7Yz36dqtvpk4rGUinPq1UHvFjg/iMExDMIHSDuBO/ciobOnyjFyyjNPVarZqCT3LUKzS5XEDSAc/XvOMYqjstjpkXieaFUICwwWc9iVUH6lh+f0tafRSueVwipqdZCjnnGcfY4V2JJJ3Nd1bHj5PubZ2HwzwKra1OFUvBS4QrZ+QKVyQNTrkdj0q3VFduWXKK125fnw/t+5Rc9ukX3CgWyMFbbGARIwe0AVBZ7xXtk1N42+Rs5XxtxzoLuWPyyTv39Yzg1WsrqUJSlFcMs6bUXOagpvd+rOwtoVkAgyeojr+lecbTPXFbxHKQ5OonJ8xgSe0YkDbE1eq10649qSwc+/ptV0u5t5ZX8T8O6I0qLgJgySpEnBxutW6upQfvRwUZ9Fa9yWfmXj8KSoVwNIXSYByI2ia5UrMzcly2dyuHZBRXkfOrnwOzXitu9ptyCHZWlVk6gQceIsCJ3mekV1lr1GGZR39PzyYll8HRHlXC8MVt2xMCSS8Fm6szDc/XpWkbr7K+/1fpwl6fc5t0aJX4slhpeuOTRzTmLh0uW3OoEBgbjONOdpJ0xPSpIRnesXZfo/Miv1FOmWapZfpnJ0XDNcayNkdxJMajHSZ9IxXMsjCM8LdI6enc7IKc1jPl6GXC8wISbilmVipKKTIBidPr2rSda7vZfJLnbckWraCLtpU0PvoAXOw+uOtaScvdk90I44R7xuropgZ+31x+dYhgyZlxAAIzgAn9RWMGTXeRxBmQGkdd5we4yK2TTB5eS5eQhIVlO5zpYZGN49azFqDzI1lJcEo2jbBdWuq0SSmdUDsMNuYBBqxptffS0oS29HwRzrjLkuuQc3XiLYM+ePMpBBGSJg5gxXtKbY2RUkc6UXF4ZZ1KaigFAKA08aV8N9RKrpaSNwIMkeoFAczYQPaVbiiCokCNunp2r5/e4xuk628Z2zydSKeNzBOUcOvy27YzIhRII2O1aO6x8tmf0I/OQ4st8sGFwd9RCgAH361PooxlfFFbXWdtEvjt9djguIDK+T5h1B/SvQyXkzyLlKMs53Lv4SuAO5LrJhdLiRcDYKkkiO8z067VLRiJY08sybk/r5mHxRft3HTwySTMpqLKpLHCHqDM4x2pfKPJi7E5JQ+n8Ffw3BvJZWUFQT5WBOATEDrANVe+Mlh5w/hsZhp7IyzFrK32aztudbx9m54A0klygOmYEkdY2rgpw8V+mT11cpSrTfOCk5dxHFHF+0vlAC7asdBkgiJ3EVbn4cN6pM0dan78Uy2Tktu4SWUKOnl379Mf36VF/XWw88kM+naaX+H0JScnRVKo7oDEwx6bfaf7xUsOq2x2aX3IX0qrGINop+J+FDMrcmTv8AfNTR6nB+9Fopy6K/8Z/Ux4TgGtlCMQWlhMnACgiMHVqP26VnUayE6nCPLJNJ02yq6MpYws/62LxHgAzkbKASZO/ua5OMs7YXiWLz5cDIG/3+tO1JA3Xi7LPyrvM5PoJGK1WEzGTNGVjIY47VjdGxoHEgXCp83XbOSfp/ftUnhS7O/GxH4sO/szv6FfzTgVIdtTJq21AHUcSBALbDp+9XNNrLK0oJJopanp9d0nJtpsruB5EGR3EHSTIY7DeZ0mMd1nHSrb6hGLSlHk58uj492X1LblnFB7asASPZhj2Kg/lXNvio2NL9v2O7S5eGu7nBPtOrEIvl0+oBnt6moGmt2b5weGzDaCYk6hiDMmfTvTuysgXUaRLaiMgAbgHM+tE0Dy+yECB5umMzRZRkxvXggBuPECYPf1MVmMXLaKMHqanHiI1vzRAGVxidQz+1HiL7ZZCNo4i6udGP9LSR6xGfvNY7YPzDw/Im/DNlvEuvr1rCicb5YgQOxH3r1fRa3Glyaxl/6OfqZZkkdHXYK4oBQCgFAU3Eci8+qyy2gVgpolZGxADLB6HvArn6zp1Wpw3s16YJq7pQNLcgukieJIUThbahj2liSP8A81BHommTy8v9TZ6meDzjvhwMo/zTKmfOAVgDqF0wQczNSrpVEI4hlP18yOdjs2msr0Ka3w3D6Vd7Azg+WSOgO0kYx9K8zfbdGyUI2Zx5+pYWkoce7sWfkbLPB2S2pE0iIIZSp3/lNRPVXrZzf1N46WnHuL6GHgiWAtqWHWI+571h32Pmbx82SLT1J5UV9EejhQ2PDRCMzpE/TtWHfZ5yb/VhaelPKivoiQWFsRvOwG//ABiod5EpEvteSHYAJOwB1D7TM9gOtSRUJbLkxkk2tTkPJCxgbHPf9ulaPEdjJzvOObcZauhbVrxLcASATDZnVBx0q7RTROGZywzScpJ7IuOUcz8RRrKqy4IDAgHrP3qtbV2Pbg2W+5uu39LEgSoyTBO/QH8/+a0UcoybbLBpBmOx7H13/wCa1awDHx0RiOnU9vc/3tWcNoGVripklSB0JHSjj6A5r4g4x1uBrRhWWcQZgkao6bRPpXY0mlzUnYvl64OD1LWWV3LwpeW/oRuW8r4lyL2YOZLQT6j0qWWrorfhvj7FWrRaq3F2d3vzudRyVnJIuiTspaAx74GDH8wie1crWRqjL+08r7Hb0s9Q4f3VjH1fz/nzJn8OBcZogsAp9QJifufvVXubikXFhnrsgZVWVO+MT0im+Msws+ZE4prZfQxALCTAE4gST9RW8e7GUbHKfEfxM/DXBbKMyj5XbM9xq7gj9K6Gn0kbo9yePVEUp9r4Oj5Uy3ra3DqVmUH5iCJE+8VStTrk4+hInlEvw0KlWOruWO439jUeWnlGTVwlq2rgWlLyCCi+bT2aDhNozANXKNJqNT7q/Xj/AMkVk4w8y04D4bIJZ3A1CWS2Co1wBqnVn7CTBr0tXSqIPMva+fkU5aiT42J68hsdVZp3Jds++auR0tMUkoLbjZEbsl6k+xYVBpRVVR0UADOdh61OaGygFAKAUAoBQCgIfObOuxcXPykiN5GR+YGNj1qO33Ht5MzHlHPvxA0yzz13/TtXz3GXsjrYS4I7WLh85aAVwoA27+57VvmK2Mp5M+Gsso37k+/vWJNNgjo7HzmTJxpmANj9f2rZpcAkXuJtqs79sZrVRbYJFy2TBLYH4QOvXP7VqmuDVcmrhsjJO+20fbvWZGxW8VZ4e4DbYM7TIVD5juJ+YQMbyBU8JWR9pbGs9+DPlvD2bY0Laa3H8wH5EEg7d577Vi2U5bt5MxWDeLxXyrBMb7j3NR4T3Zkzs2mKidJPYGIO8TnFYbWdgal/EgA1bkn5VHeepipIpe9Lj7s0nKXEefsOK482bep8jYEA5/v1pXT4s+2JrffCmHfPghcF8Q22TzsoOqNC2gSyx1JBnODBGBIzg+q0zVdUYZ4+B5uzVxtk5PbL4wWHKS4RVaBAH2GP0ivMauMI2y7Xnc9DpZSdMe9YeCQ1rIknuIqvksmrwADhiCNzMz7g4+tZ7m1uYwR04W5qAu3A4J8uArdyDGCMb1u5xxmKwYWTaeECEMMiZjEz7n+ta9zksGcGYNq60RI6np/zT2oIPgcRaUagoB0rtld56+wNIt+ZhGHCoHTBxttSWYsyW3wzaCPeRRCwjRjdjcmOvQY/c16vo2onbS1N5wzn6mCjLYv67BXFAKAUAoBQCgFAKAUBW894zw7TBcuwgAZOSAWjOACT9I61X1GohTBuTSflnzN4Qcnsc1ctogTTJK4CwWJA9OhHevDuTnJt+Z1FssG481yA1u4oYwHZREnYGDIn1rTwdsppmqSRWcz5hbW6LOtVmNWp4jVtAg59yKmqqlKHfjJs5Lgsbxt2iJUKQIVzgE9Ac5mol3T+JjCfmTXKgEwB1JqNJt4Q3XLMLd4OCAZHWP7wa2nXKuWJrDGz3RAdUJghp2iJJP27fqa23NjL+EtgpKgMDII3Uztq3ztHWnfLfcYRLRA2d6jzgZNVqCTpiAYJjcx+xFbPZbjJnxLAAAg5wNNYisgjWOA0szK3m2KxA7jpJMHepJWZSTW35+YNUlltFLz27dugoQEiDpO5HcdwDExMV1tFpq0vEjLP7HC6lqLJp09uP3+Rs5DybQ2q6hJ0yIPyntHf1qLV6xY7a383/BJ0/pvb/ct58l/JecTaVipJIbb++9cuLaTR2keJwChpG+3aPaBg0721gyDwwJIIjsZyf7gYp3YBpvu2oKdhnXBxnqZ3x27ZrZJYygZeFcZpW4AFOzKWn66h0pmKW6DJ9tcdBFRMw3g03bltQDdZFPQsQske+/tWyUn7qDeDJURjqUxPVDj3/wCKxutmY3XG5M+HjpuXrZMnyuCSJIMgjbZSJ/7/AL+s6HKLoeFvnco6nLkX1dorigFAKAUAoBQCgFAKA5jmFzRdfWG8x8pOZHQD7bV5DrFN39Q5yW3k/LH/AJOjp5R7MI18HqYsW8oxAO8etcmWFhIlb+B7xTqPKQWO8D0z19RSKfIWSEbPDHxGuBS1yNYuHYLsNJ6bn1qeMb2oqCeFxg1eM7ssOV8pd0bLWreqUBUSR1kMCQJ2+uNq9DpOkQcO7UL2vm9vp9ypZf7XsFra5HZBBKl2BmXJOfb5cQIxiutVpqaklCKWCGU5S5Zr5vy1CGuAlGAklesDrtnG87fSqmv0dFkXbZnZeXojemyUX2rzKNeBhTJljkn2/pXjpWZey2OiiPw9wOwQEmD0UqpIx88QfpW7i4rL/P0GSUnDr0JE9B+m1R9zMmCQslWjSY2JGwMn1zv7Vl5fIMeX8wtszsLq3GUQVXMfTfeszrksJrBq8S2NrcxuKZe0VQncMDE4BYdBtsTFY8OL2jLf84NcG7idAhmAJUyuJM+nrWkHLdJ8mZQjLlES1zRWY9Z/DgNjfFSSqaRslthGdm4Lr5UhVH1n+/1PasNdiDyeO7K2NTSY2/3HamE1uZ8iLxnE3/E8MWjlZRtUKW6glZIxn1qSEIdvc5fP1Ne43cBxXldLqaLi4JB1K2oYMxP0IrWcFlOLyvuF3ZMkLLsDJx6GMfetdmbGu9b4nxAA9tVIkk+Yj0AwPrPStourt3TyYy3wTfDyCwBO0x/TpNR52wjJE4jg1Ri4kahpKoMsTgQB1kip6FO6SqW78jWTUVlnQck5P4JLtp1FAoCggKNyJOWz1PbpJr2Wi0a00Wk8t8nNts72W9XCMUAoBQCgFAKAUAoBQEfj+EF22yGMgwYBgwYIkESKApOG5RxEaSyIFwGEtIH+nEdOtcGPQ4OblOWU/QtvVbbIncPyK2PNc/zHMeY4iOigfKN+pOd9q6lOipqr8OK2fOd8kErZSeckyzwFpY021BBJBgEydzJzNWYxUViKwjRvO7JNZMCgML1oMpVhIIg+xrEoqSafBlPG5yNzhfPcTxD4aHT1k4mMHETEx0O1eN6jRTpreyGW/jjb+ToVTlNZaN6oCsDZQAB6iIrmN75JuDXbKnpBHQTn3is7mTZYtBSVUCD5mH7e/wDSsN5WWavHJq4rgVuf6SpwywGBHrH5VtCxxMlfzq3fCO6XCxXPhwoUr1wRJOO9TUOtyUZL9d8/n6GH6osuCvrdtoxEa0DbHGoAwfvUE4uEml5MZeMo38TwcqPlwQRgGtYywzCmm8EXieDQsNeZ+USQBHYDH9it4zklsZ2N2dURiME561r5GxrvI5gq4WD2nY7HP6VtFpcow/Q9tXokOYIP39RWGvQGC8SCYXJnHp79QPeO1Z7cbsybeJskwVMEGsRa8zBFs3blwlBbLMokoCo6wJJIEdf6YroaXp1mo3g9vUjsujA6DlfKNBDuxa5BxPlEzt1ODEn7CvSaTplOml3Ld/H9ilZfKax5FrXRIRQCgFAKAUAoBQCgFAKAUAoBQCgFAKAUByVvjA1y6N2FxwYjYMVE/wDaAJ9K8X1aM1qpOX6fQ6NGPDWA1glm3AxkE5/v+tc7OxMaLtgj/wBpC7A+Ylwn5nc+1bxefeeDDlg12LzCXt23Z9mVmAIjf0OO29ZcVxJrBl4xuS3x5tWnURIInLY/U1rCDm8JZxn7GHJJGXEcM1tGOrVIMiAQfQdq1UlJoxGSkYcPxaaAZxHbH7UlFqWDYj2ec2jgllBMBip079GiPzqSWnmvzcxlMn+V/LNQ7rcPK3I68P1DHUDGf0/vvW3d5GcmDa1kmIGY6f3j/as7MyauEvB2JZ1wJKkZjvmMAz0reUWlhIxkm2hdZQ9uzqQ5BlRKjYgTORt7iurDoV0o9zkltx+zKz1MU8EnhOWC8zG7aZUAAALEEmSSRpOBBjfP0rq9N6c6INWpNt/Qgtt7nsy74fhbdudCKs76QBPv3rrRiorCRC3k3VkwKAUAoBQCgFAKAUAoBQCgFAKAUAoBQCgFAc5xXLrtt2ZF1ozFsfMNRLEERkaiYiTtjc15/qnTLLZ+LXv8P4LdF0Uu1lfxvFXEYf5dw7woVpc7QJEbxXKh0vUy/wAP9E7ugvMn2+B4nSlwqJ62lIkSOrE6SwMCMDfNdSXQkqWoy9r48fIr/wBRl78GX/ob3SXcm1I8qDS2e74I7CFPTftPpOj1wrxbu/h5GstRL/E94X4blSt65qH4Ag0hD0YbkkdJwPXpb0/TaKW2llvbc1ndKRL4bkoBm5ca4MgKQAsYiQBlsbzGdqzR03TUy7ox3+O/0NZWylyTL/LrLhg1tfMCDgTnfO853q52RznG5plnPNaKO1h4IAGifxJ3I2kEQfvABFeR6pof6eanDOH9i/Tb3rcg84QsoW3ea2dQ1EROkZIQxAYgRma59T7XmUc/nmTvuJw4UAeUkHvJ/PvUXdl7g08AfmDfNPXr+4/esz+APOJtrKhFGvWNIEDzE5z6iZ9KsaSizUWeGnyazkoRyzpuUcM1uyiNGoAzEwJJMCegBge1e5rj2wUW84Ry28vJMrcwKAUAoBQCgFAKAUAoBQCgFAKAUAoBQCgFAKAUAoBQCgFAKAUAoCPxvBpdXS4BHQ9Qe4PQ+tYlFSWHwZTxwUHH8IbQIfU9uJDhZIIydWkY2nVtXmtd0eUWpadbeaLleoz7xF4krbUa7wC9MEyN8RP6VwoxlJ4S3LDljyIgv2rrDTcYsPKEQZJ6SCMn32zVyrRaieFGGc+fkYdsY8s6T4e5WbSargBuEkgkDUqkCEn6SQMST7163SaaNFaiks+Zz7LHOWS4q0RigFAKAUAoBQCgFAKAUAoBQCgFAKAUAoBQCgFAKAUAoBQCgFAKAUAoBQFRe5Bb1arZKNnuywdwFJhfpFUtR0+i9YksfFcksLpx4JXLeXLa1GdTvGpoiYmBHQCT9zU2n08KK1XDg0nNyeWTanNRQCgFAKAUAoBQCgFAKAUAoBQCgFAKAUAoBQCgFAKAUAoBQCgFAKAUAoBQCgFAKAUAoBQCgFAKAUAoB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SV"/>
          </a:p>
        </p:txBody>
      </p:sp>
      <p:pic>
        <p:nvPicPr>
          <p:cNvPr id="19466" name="Picture 10" descr="http://www.gifss.es/dinero/dinero/rico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132856"/>
            <a:ext cx="3352800" cy="2362200"/>
          </a:xfrm>
          <a:prstGeom prst="rect">
            <a:avLst/>
          </a:prstGeom>
          <a:noFill/>
        </p:spPr>
      </p:pic>
      <p:sp>
        <p:nvSpPr>
          <p:cNvPr id="13" name="12 Igual que"/>
          <p:cNvSpPr/>
          <p:nvPr/>
        </p:nvSpPr>
        <p:spPr>
          <a:xfrm>
            <a:off x="4283968" y="2996952"/>
            <a:ext cx="792088" cy="648072"/>
          </a:xfrm>
          <a:prstGeom prst="mathEqual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9512" y="116632"/>
            <a:ext cx="8640960" cy="93610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dirty="0"/>
          </a:p>
        </p:txBody>
      </p:sp>
      <p:sp>
        <p:nvSpPr>
          <p:cNvPr id="5" name="4 Rectángulo"/>
          <p:cNvSpPr/>
          <p:nvPr/>
        </p:nvSpPr>
        <p:spPr>
          <a:xfrm>
            <a:off x="1821193" y="188640"/>
            <a:ext cx="57599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gency FB" pitchFamily="34" charset="0"/>
              </a:rPr>
              <a:t>La empresa en estudio es</a:t>
            </a:r>
            <a:endParaRPr lang="es-E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073869" y="1196752"/>
            <a:ext cx="513473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gency FB" pitchFamily="34" charset="0"/>
              </a:rPr>
              <a:t>CONFITERIA AMERICANA</a:t>
            </a:r>
            <a:endParaRPr lang="es-ES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19460" name="AutoShape 4" descr="data:image/jpeg;base64,/9j/4AAQSkZJRgABAQAAAQABAAD/2wCEAAkGBxITEhUUExQWFhUWFx0ZGRgWGRsbHxobGxoXHB0bHBwfHSghHBolGxgYIjEhJSkrLi4uGh8zODMsNygtLiwBCgoKDg0OGxAQGy8mICYvLDQvNDQ3LDQvLDQsLCwsLCwsNC80LDQsLCwsLCwsLCwsLCwsLCwsLCwsLCwsLCwsLP/AABEIALwBDAMBEQACEQEDEQH/xAAcAAEAAgMBAQEAAAAAAAAAAAAABAUCAwYBBwj/xAA8EAACAQMCBAQEBAQFAwUAAAABAhEAAyESMQQFQVETImFxBjKBkUKhsdEUUsHwByNi4fFygpIVM0NTov/EABsBAQACAwEBAAAAAAAAAAAAAAADBAECBQYH/8QANREAAgIBAwIDBwMFAAEFAAAAAAECAxEEITEFEhNBUSIyYXGRofCBwdEUI0Kx4fEGFSQzUv/aAAwDAQACEQMRAD8A+40AoBQCgFAKAUAoBQCgFAKAUAoBQCgBNAQOL5tat4nUf5Uyem/Qb9TnpUF2qppWbJY/PgbwrlP3Ub+H4224BVwQduh7bHMzUsJxmlKLyjVpp4ZIrYwKAUAoBQCgFAKAUAoBQCgFAKAUAoBQCgFAKAUAoBQGm5xVtWCl1DHZSQCZwIG/SsZQN1ZAoBQEHmXMltQI1M06V226k9Bt332qpq9ZXpoqU87+hJXU7HhHnLuapdDfhKAagSIEiZntg5MbbU0ushqYOcdseosqcHhmyzzK0xAVxkSNxt7+lb16qmyXbCSbMSrlFZaInGc9trGiLjE7TAx1mD9I3qHVdQqojlvPywb10ym8cFFxPNLt242pgiKNIVGbM76jgE9IiuLrOrTsSVWYlqrTKOe7cjNw9iPkIEdMfkIrkd9meSxgy4Xh1a5aTBbUOuQF8x+sA1e6bGU9THHHJHe0q2dhx/HLaUM0mTAA3J3gTjYE/SvV33woh3z4ObCDm8Ign4gTACPPUHTgT77xJx9YrnS61p0srL/T+SdaWeSfwHGLdXUoIyRBiQR7EiujRfG6tWQ4ZBODg8Mk1MaigFAKAUAoBQCgFAKAUAoBQCgFAKAUAoBQEHmvMRZUY1MxgD6ZJ9B/UVW1Wqhp4d8iSutzeEcixLFp/EWLQD1z9cfpXjrpyutc0nlvbzf4jpxSjHBY8D8ROJQrqgiGby+WOkDOfQV2Y9Xsrq/uRzLPy+vO5VemjKXsvYy4v4t0KSEBIMfMc+2KuafqUr8RhB58/Rfr/wAIp0KG7ZzN7/EbiUbNuyyjdQHB/wDLUQPsa6azjcgfwLiz8U2eKtK7W13iNZDLtIGJ7e9cXW63ts8K+rMeefuv/JaqqzHuhLc3cXdQhUtJotySfN8xIUAnOTg5JNUdbrqpVKrT5ivPbGSaqqSl3T3Kq5eQyLpGkbDJ2zn1B/pVCquxvNXJtdbXBYtexzvG80drsWnbTqAUE9duv9a6lOmXZiyKyed1Oul4v9ib7fz1Lvml5rNjUG1NIkELgmJBA9jBUkYG3WWzp9CWcEr6hqK45yn81/GP9m3k997yi44AjYAmPcjNcXUVxql2ROzorrLqlOaS9MGzUrZ0ydjmcTiR1yAYrEZzgmk8JlhpPfBiNLDSoVWUgNA8yk9MDendJPMt18eGNmtiVds6T0JMA7yRnO8flUff3LH5/P3M43yaLdu14mzKQMNbJBk94G2OtTx1N8I+zI1cIt8HSfDPHeXwrrHxCxInIYRPlPTAkg9Z6bek6drK7IKvubl8f58yjfVKLzjYv66hXFAKAUAoBQCgFAKAUAoBQCgFAKAUAoCNx3GLaXUwJzAA6nP7VDffCiDnPg2hBzeEc3zfjRdYMAV0iCSRJB6QNoOxnqcV5nqGvq1UUoxeV5vH/f2L9FMq28sqWtfzEwTJnOr09BXOjNxeY7NfYnazyTCUnS5JnYDcAdN5io8y95GX6Iol4duIui2mNQ1Mf5En9T29a9np6o6WhLz8/izmTk7Jlzf5PYsW58PXkDPX1Y1FFyunzgsNxrWyPbnwxbyxtAFQBiQpLD8JBEx36Gt8ThHue6fka5hY8LZkrmXKHS2gsHSwAksdU+mf1rnT01Enlx+hJXNtbMoW466o0OVYQSp0zMHJHp2PWkulV471lfqYVuXhmmw4dxq8OSQArpgr10tuHA2mql1FlEcxbx6p8fNehjw67H7UV+qRO4rlauQPBJA6+Xb6GdvSqa1dqXvmJ6HTSe8CbwnKLVu01xtSWlBJBM7dp2+m9dOmnxEp2JNv8/URhCj2IZ+WSl4/mSo2u2AAqjsNR3APeCfyNVbV4ssNE+cIz+GH8O2z3AV1EsxY5gbuQchZMT1O0zVfUrvliPl+YEJKPJivxDavXAqoc7NJ1T9MjHrtR6Wdcctm3iJss32EuW7CBqH1icb1Xz6I2JPCgi7bKGbkiBPodRgn+XVvVzpvif1EfD/F5kd/b2PJ21ezOWcle5xeNx4ZhDkQukiBiQYzXm9b1DU1XuMWsL5P6l6qmEoJtHtv4guLgnUI3KkkH/tGT+lYp6zaovvim/Ly+onpY/4kng/iQtlklZyQGQiP9LbnbBIxnNWq+tR7lGyOPk8/x9skb0rx7LL/AIa+HRXX5WUMPYiR+RrtlU2UAoBQCgFAKAUAoBQCgFAQb/N7KNpL5G8KzR6EgEA1Vu1tFLxOWH+ehJGqct0ir43m9u6NLWWIwYZgpkTtpJ+89652o6rpJrsacl+euGTw01ieeGUrK0FdQX13MGY+tedsdff3QTx8S6u7GGa1ZQJGpyCRtMdztWuG/gZ2FqyGYvrgx8sOBA6wRk53HcUk8Ltx/owuSt5XxT2QSkAuACSJgCIAr3c4RsSb4OSm4nZ8FeFy2rGDIyPXr+dcyyPZNotRfcsm8zPtUeWbbYNogzOSR1yPqOoreuUYvLWSOWcbFdZ5BbTU3md3MvcfLMf0CjoogD86zZbKbyzNUlA5f404IIhIxSvd4ZNPdZKb4Z5hxNy7atodRbYMYgAFjntvXNloo2z7Ircx4nass+mc95ez8HctgjUbZGdpA/2ruQ0valuVPE9rJ8o5n8UcNwyrbuOslQwRU1H3OMH3NcWrQajUyc4xfPm8fn6FuVsILDZ0/wANcx4fibHio4uThy0SN4Vh0AHSubq6LaLOySx6f8Jq5Rksog8qIu37lxAFC4wJmJgme46Ct7swrUXvkxHd5L3hrmg/K3mjzE4+mdQOT0qpJZXJvg9Noa/ERmRxsynp1BEwR9KsafWXaf3GYnVGfJnd8O6Ja9cjYw8gmZE+3bapJ9R1cm1J8kapguERy2hVCjK4LQtsH3nE+w+1Vfebb/klSwbbNlWhvEdTOQcT6EDBHYiaw5NbYG/IKwSPM25BGTH0ye0+1bVwnY/YjkOSjydZyVWFi2HEEKBB3gYE+ukCfXtXuaO7w496w8LJyZ47ngm1KaigFAKAUAoBQCgFAKAp+c8zZHFtYBKzqPrIGn1xNcrqPUJaZqMY5b+hYopVm7ZzV622ghXCxOT/AM15VSTnmW50cbYRr4KxOk6iTG4aRHaCMbzMn6VYssp8NxjB5zy3+yNIxl3Zb2NnhgE5jOf9/pVXJJgcUxWAhGegG/Ye3XPasxw+TDMr5clfKBHU+o6VhYwzLyczxnF6bpUiAZ9YPWP1r2PT7e6mMW8tL7HGlNSnLbG/4yz5Tz8WpBPlP3HqKnvp8RZXJJVYovfg63lvMEfMgiua1gtzhlZiWysvesrBVaZo4riQBRktdbfJwnxvfNyy8dBUlWzJ5rEcIpPhu43D3E4hgAlsHzOQoMoyiO++wrXS1S8RWvZbkTjKz+3BZb9DnfjX/EN77FPEYICfKhPm6ZGwHpv3rpRov1HuLEfV+Z1aFounruvffZ/+VhqPwb4z6+nofMbz6mLdyT33rvRh2xUTzc5KUnJLGX9CXyjmt3hnLWmIkQyzh17N6VV1ejr1Ee2a+Xw+RmE3B5R9p/w9+IE4i0wt6VcGTb6j9JHr2rwfVNFPT2Lu49TqUWKS2LHmF25adLg1yxhgpMCDMaRvjrWumjXOqUWllcN/Eoa6dld0JJvtfKXwKxeIuW1bxLoc9FVmySRkggFYEn3AqSFUZzWI4X6fjGq1kYVPEsy8l5/P9Dq+BvhvMowyCdo9PfrmubdBwk4PyZ0abFbBTXmjN2MNsY6mo0Smo8Ko8xVVxkhVk++Jitu9vYxgzuakXYAjYzEdj/Wt6ZT8ROtvPwMSScdzs+Bv67aORBdFaN4kAxMDvXvE8rJx2b6yBQCgFAKAUAoBQCgIV7mtpW0ls7GASB7kCBVWzW0Vy7ZzSZJGqcllIpufuDdRkYElNuwBkEep1j6CuR1yCahPP8fMs6SW7RT/AMOSx8RsEbDpFcDuSXslzHqZcPatjVCsQOsHPfPWknJ8hYKDmvOPDeEUT+LUSfbr26V0tPo1OGZ/ocXW9TlVZ2VY25yROB5teZ4kkvAEBSd9s9KtPS0KO62Rz4dR1Up7S3flhHUrZby+J8wH4vzgA4+tcSTjl9nB6evu7V38mri7FviZVzCqemCfUHt+xqSm2enanDk1srjds/JlOnJmW4XslbqofluAycdDpKkj1iu9X1SE6v7zw/h+fuVXXKE/YjlFpxfHXtINuySZyTAI9AoAketV/wCuqzjJZSklwYJzniQurwXC/c/apY6iiTx3INv0Ih+IdeC8e9We3bJr4nkWN3lZvcORrKBxlis49Advep4aaUt28CGqrhL2o9y9OD5f8f8ADrwihGuvdvOP8vUSNCbFonrEAe/auhpND4kszeUje/qsuxwpgoJ+nP1PnRU131HBxjw1rLgGNRsyWvwvzFrHEoymJOk/X/euX1KiN1DT8tyamTjI+98Bxg8EXhJcDzLJyR2GwrwLqcrPD4OjZb4dbsxnBFufFSH/AOI5I1bA6ROAekmPtFdjRU/08Wm85PP6vqEbmsR/k3fD/F+IG0hVgnExAOwBjptVHqMF3KfqX+kXd0HD0/0y2dVCalBxOoHJPTpM7YrmrLeDro1oysuNQjYZ6bSI/L71lppjk9vOfDgBWPTMGemOhmt6ZONiknj4mJLMccnVcPzuwwEvpaBKtggkDfp9dq9tXqarIqUZLc5Uq5J4aNqc1sEgC4ufWPXrW0b65PCks/NGHCS5RGv88UOVQB4GSGET2wDVHWdTr00+xptktWnlYspkzgONW6pIkEGCDuD+3rVzTaiGoh3w4I5wcHhkqpzQUAoBQCgInGcxt2yFJJYiYAkx3PYYP2Paq2o1dWnWbHgkhXKfunK8Um6o+5MDT5o7kfLGYmRP5DzctPpZt3uz2c8Y39cf9LynYsQ7d/sa+E4LQpQtq6j0+vU+sD2FUdTfG2fdFYX1Ja4uMcMNZXfc/wAxmB7faoVJm+CFzXjXsAkMWxADQZmciACIg1Z0tUbZbrZfmP1KWt1DoryuXx+fAcruWrllWeMGSMfMJBJMZJ3g96t6vWXRn2QWEvuVNFpqLKVOe78/mauA4ZGuG9bUDcLAG3VgNhNY1epbrUJbN8/nxM6PSQ8aVsfdXH7v9i2/iJIA366iP7muV2nXKL4i4csyhHOoTJE4np5RXT0E49rU8JfE43VKpycZV5zxtn9hyrieIt29HhkgfKZycnEETvPrWL6qJz7u820tuphBQdeUvPOPqWXBo4kXAwJPzA4z3iYIPrGd6qXOty/t8HRp8Tt/uc/AzuW1QrbDElgTpJyR1O4xUabftYJeNidyPlpujURpXtGRHQZP9mu10zQ+JPxZbpcfF+v6FW+7tXauTo24FTjoNhXpdygflb445qOK5hfujKa9Cf8ASnlH0ME/Wu5podlaRHLkqygIqyakC4M1FMyYVAzJ5FaduTJ3XwN8dnhSbfEDXafGsfOu+/8AMudt64PVeieJiyjaS8vJ/wAMs1X4TjPhn0Tg+T279pblt0KHZkMz9zA/KvP2651ycJQaaKcej93+e3yMecWTwtvyHSz+UFe2c79B17xUX9StR7Ljsty/o+m+BPuUsnzfmnOX4N1ey7C8ciCdv9Xceh3rp6fTrULE17P5wWtRNVrC5PrfIOd67Fp7rf5vhL4kiBqgapjaCYnaZrg6jT9tklBbZeP2NoS9lZJz3Lree0FZp2JhY/6ujbGoUoraZu2SeEe7cXK+E4PmXDH00nYg7zWs1GL23QztubLmoBhdjTE6gIJ9CNvqK122cQvma7lkKvlQDI+UgYxMYiY2qamUJWLxm+0STx7PJ0vIhbFoeGWzJOv5tWxn1kRjGK9rpa6oVJVe6cqxycva5LGrBoKAUAoDxmAEnAG5NAc9z17TEOl8ao06VGuYkjA2yTmuR1PSUW4snPtxsWaLJx9lLJR23YYUE3bn83SO/YDt+teXaXnwi/nBttC4gGtw2omSqxnaIPT9q1fa37KCZhc4vU2gMEESW/lAjv1kisqOF3YyGzCwttXZgy3AR5SpkDuOudpNZk5NJYwax9Wam5daNzxLqDzYAGRjuOprdX2KHZFkT0lTs8SUdyXwfGWmJ0MNKjTCwQN+21R2Rn/lyyeCiliPA1odZKtvA3zjoKxhrCMmHDrbjQSVbqNWfc5raUZr2sbfY0jODfanv9zevDeULbIC7Fz+H6irOn0krvalsv8AZmUkkVHMWK3dAu3CFPm0xED8IEduv/NSy8LDUILHk/P5miy98nnw/wAJfuXW4u4sKZgtgAZiPQAR9Knt0M1pnjZL12yRRtXdg6A3WOjwgxYwylQY9ydo6Vp0nTaiOoU8NR8/j/Jm+cHHBc/EvMP4fhOIvTBt2nYf9QUx+cV6+Ky0jnn46U13kRG9b2K2yYNDGo5GTGosGSfwXJuJu5t2LrjuEJH3iD7VVlrtPVLE5pfqbqucuEYcZwty2f8ANtOh/wBSsv6irUNVTavZkn8mauElyjufgF/B4U3bV9luvdYaNXkVUVJJTYsxeBI2XvXnOv8AhNpOCefPzL+grc29+Cc3PrnEXI4hgVt+UaBE9zvvgelcB6eNcV2Lk6NTSk8nFcqtHjeYCBKl5E9FX5f6feu1Y1ptLj4fdnLcnbdk+/8AL7At29GgkR06xt675rx05OUs5L6ikZcFdg6WIBAmF9f6Tj6UmsrKCks9udzziXvSWtoCYiWJEieojMZ271tFVtYkzSUpp7LKN11/8vziC2JHc+tRpe1sSAcOVVc6yIyTpk9zA/pTuTfoMHtto8pU+IckJMmIz33Iz09Ks6eN8pf2M7ehpNwS9s67gNfhp4nzaRMiD9YxPeOvava1d/ZHv5ws/PzOVLGXjgkVIYFAROP5glqJks0wq7mNz6ASM+oqG/UV0R7rHhG0ISm8IoeK465fwwCWj+HBLZ/Ee3oB9a8/rOtOcXClY+P8ehcr03a8yKu9zRFueGqMYOksFOkE7DV6z/xXGVLce5v+S13b4wZIxUkuwycjaMY99q1eHsjItMt5/wCW2Af8wKTn0A329dxirumoqjL/AORLt+Hn++CKc5NewsmT8IiglQxgyGdhJUdNIQAfr+lb6jUaXDhVD9c/t6GIQs2cmZJf8T5VkDJmR7RiqVlM6vf2JFNS4MONdmOkHSBmdztEDtWkMLc2ZlZ4O3qDoqhgunVGSOx7/WjnLGG9hhckXma3SpKvqiQRIzj0/Q1Z0k64WLvj/wAKeuqssq/tvdff4HH8JbZryyGHmGrTMqJA967ssPk8xp4t3R+Z3XOb7AC1Z1AdXMiAOg7mtZShVHulwj1qyyi4trBVtNxwT1K49esxXMqnKM+5wXwWQ8NYInHfFoa0tkHxNACKNMLj8biYZhgBZiZJnFXp1ajVSUrNl+cfu/0WCm7qq9ovLKZ/jniLaeFwwFoEnU58zuxOWJOB2gbVfprlBJZwl5Lj9ec/b5FK3VuT2X15/PqbBxN/iOC4pGe7cvXbekTLeUZAHRVMCe+MYrT/ANwlVes47fN/n8Fmihyr7nnJ8m4zlPEWf/ds3Ej+ZCB94r0tOtps9yaf6kcq5LlEOauKeTTBstW9XWpFHPJgPZYbijhsDu/gf45NoDh7oBUkaW2yMQfWMTXkur9Ey3dV+qLtGpx7LPr6m1dCvJKsME5g9QRGK8a1KDx5nQW6KfmXIOHvqVTQjTIKBVYtAnEDUI6e/XaxDU2weZZa+OcGEkuDhuf/AANxVtXNuLuDhZDdeh3M9jXU0+vpk0pbf6NJqWGW/wDhR8KjhrbcTflb1xYVTjQmD/5EjI6RUPVtb40vChwvu/4I9NV2rufJ35uNcEACImZ3nb71x8KPJZKXml/h7ZW67RdR9JAEH5TEkn0gRvO+cdhwj/Tqut5b3+5zIRU9S7ZLDjt+fnmWfL+Y/wARGg6cZJH6Z9q5VlXh8nSUs8E7+GhSFKh4jUwJB9wINR92+/AefI0WwFAL4ZQT5QYnqR6e9Ze72M+W5P5bxXhsbjAHUACRjSokiFjJkmTP079fpvUa9OvDcdm93n9itdQ57pnTg16s557QCgOT52scSxcmCilMnYSCB6giSB/MK891yNjcWuP9Mu6RrdeZCu8RYMmPGPXEkemYA9q4EYWcLYtZyecHde9bUJZux0AGmexNzaBjYziuhV0rUTnxj4v+CGV8F5nQcu5HB13m8Q4KqchD7nLGeprv6PptWn35fqVLLnPbhENuT8Qp0KVI/nP1yRvq9gd9+3Mt6JbO1y7lhvPnn8/UsR1UVHGCPxHLrNnRauvdus8nSsCcySZOFmREzmrFui0ekStsy/z0NI22WezE08OrKmjIVWhdUAlYESAYme1cHWSqlc5VZae+/qW6k1H2uTVxfHCzJeM7evaoIQc9kbt4MODtoVZmMlsmCSB7fTt2rM284QRjwwVxEMFBkLBE+sj70llMLcybhGF3VbAUN8x7x6ddvyq/p+oeHV2y3fl8jnz0P97vg8J8/NGj4n45rVp7rMCwUhQQBnoPac+v6R1TnqrIwlwWbpKmtyR8we5xPFN+Jsx0Cz26LP5131GnTxzjBwnZbdLDeS64XkGm3Dv5iSui3kziZY4Ubd6rT6l5QW3q/wBkXq9C8Ym/oXXLfh8GDZsraX/7HJe56xOB9IxXNt1kuJyb+C2Rcr01cd4x/k6ROG8NCiBVEbgR/Z9657l3PMizjHBk7s0Tb8o3BGfeIGKwsLzMnOc5+D+C4g+awik/it+Vp7+UCfZq6Om6nqqPdm/k919/2Ip0wlyjhuff4V3rbD+GfWpgAXSFaewI8pH2r1PTv/UPj+zZHD+HH3ObqqlTh55OQ5hyni+GAN+y6ocBiJQ+ziVP0Neiq1NdnusrpprKNnw9yC5xtwqkIiDVdutOm2nc9ydgoyTTU3wpg5yN4RcnhH0/4S5zZ4fVYuvpUCEa4dwBEkR8xAyK+c62p3Sdla8zsRi6/ZZH+KPiO7eIWyBatK0rAGokTkmJAzsPrWNNRGG8t2Suv1Lf4S5/xd1HfiAvhg6EJEF2G8KOg6nadqj1WmphhQz3fZfnoQd8+/Cxg6qxZbw9RQF9yNjjoD+n9K58mu7CexLk8gQrqCA0GVO4Pcd6eeGZIPF8pR3lSPMRrDHWCB7gww6VPDUNR7ZeXHlj/hWlpv7niQeG+fR/9J1vh0RxpYq0RBadQ9R/UVA5uS3RYSSM+NvMsARkx79Y94B+1YgkzZsXLywNwSIxuJwc1hJg95d/DXbqotwMhH4WHzAiARvkTv2rs9K00LJtXLdbr4lS6ySjsdpXqigKAUBq4nhkuLpdQy9j6VhpNYYI1rlHDrMWbecnyg/rRJLgE6sgUBX8543w0wQGJA6SAesddvX8jVTXXypolOHP/SSqClNJnNXuIggoS1w4kknBOZPQV46y+27/AO2Ta/ODpKEVwjVc4AuJa44MyYbB9I20/SfWo1YlskjfBo4rjbNtNUSTjAJPY9M7bCtoVzlLBhyS3K6zyZXPiWbrlWaR5vLvJEaZGeh2qaV7j7M4o0UU90y8ZHVVBImQARIyep3qrlNs3zse8ZYfo8mRHYZEn1MTjvSMl6BZZDv8qt3XPjEPpMgHAGN/U5/2qaOodcf7e3qReH3P+5v6f9+J6eFW1lLWoCRgZyf0kn86z4k7moyl/Bp4VdCc4x3+5o/9XsSRcgQNITTjfvt06VNLQXx45+ZVXVdPw21+n8ZJHCcfb0HRcAiIXtttO9RT0tye8X+fIsw1tE/dmvz5ku1cAC6ZYtOT33z+1V5Qks9ywWIyT4Zugg5OD+v7VpzwbEe7aRmJXzMpB9vY9K3TaW/Bg574r4w60CkjSJnO/wC/7V2On19tfd5t/wCjzvV7m7VDyS+7LPh+b2LtiLzK3lh1eDOMiD03qpqIanx+7fOdn/B09NqaHSvaXG//AE5fjuDbheGX+GtqvDLN1lA8xZiYdifnAEAdgPt0btbZqGqrZbr77FjQuCTsS5zj5HF2W8S9rc9ZipJezXiJaT7p5Z0/JuItHiSAmoqhaMaUYkBdU7mNRAHYTVOyuXh5zhZ+ptdbHPauTq+C4RnaWlVPysc6jOYG8bZ23jY1XvhKquMmuc4+XqVYy7pNehfcZxTWwBpDN2nPuRmqEYKT32N8p8Ffw7PcQC2TAwSRAMb7gHP9xUkkoy9o2zsb+DZnYAusZgoZEjcHO9YmlFcGG2jeeHtgnU0s3WD9IxArTuk1twE9z3wkwSTPSTsR1HbFMszj1MOLcHIRD3JU59ABvSK9WO00cPxatftMbJFy2SQDgMCpjSSOjQdJzjaup0+6Glm5zeY48uU/zzK90JSjg7Hl/HC6CQCpUwwPQwDv1Gd69TRfC+CnB7FGcHF4ZKqY1FAKAUAoBQHEjivJqILMeshpJ/1DESemK8JqY2u5q1+15nXh29q7eDJbbBQzXUBjJxnO3rG1V8pvCQzgw8AaCSzRucROe/TFZzvhIy2eXrltVAUCTgdPqT2rKUm9xk08TxdtX0JJLeaEE5H4sHsBn+xPRprbuCvfqq6cKXmQ+P5kbbTeVuugQYkGJ7Yz36dqtvpk4rGUinPq1UHvFjg/iMExDMIHSDuBO/ciobOnyjFyyjNPVarZqCT3LUKzS5XEDSAc/XvOMYqjstjpkXieaFUICwwWc9iVUH6lh+f0tafRSueVwipqdZCjnnGcfY4V2JJJ3Nd1bHj5PubZ2HwzwKra1OFUvBS4QrZ+QKVyQNTrkdj0q3VFduWXKK125fnw/t+5Rc9ukX3CgWyMFbbGARIwe0AVBZ7xXtk1N42+Rs5XxtxzoLuWPyyTv39Yzg1WsrqUJSlFcMs6bUXOagpvd+rOwtoVkAgyeojr+lecbTPXFbxHKQ5OonJ8xgSe0YkDbE1eq10649qSwc+/ptV0u5t5ZX8T8O6I0qLgJgySpEnBxutW6upQfvRwUZ9Fa9yWfmXj8KSoVwNIXSYByI2ia5UrMzcly2dyuHZBRXkfOrnwOzXitu9ptyCHZWlVk6gQceIsCJ3mekV1lr1GGZR39PzyYll8HRHlXC8MVt2xMCSS8Fm6szDc/XpWkbr7K+/1fpwl6fc5t0aJX4slhpeuOTRzTmLh0uW3OoEBgbjONOdpJ0xPSpIRnesXZfo/Miv1FOmWapZfpnJ0XDNcayNkdxJMajHSZ9IxXMsjCM8LdI6enc7IKc1jPl6GXC8wISbilmVipKKTIBidPr2rSda7vZfJLnbckWraCLtpU0PvoAXOw+uOtaScvdk90I44R7xuropgZ+31x+dYhgyZlxAAIzgAn9RWMGTXeRxBmQGkdd5we4yK2TTB5eS5eQhIVlO5zpYZGN49azFqDzI1lJcEo2jbBdWuq0SSmdUDsMNuYBBqxptffS0oS29HwRzrjLkuuQc3XiLYM+ePMpBBGSJg5gxXtKbY2RUkc6UXF4ZZ1KaigFAKA08aV8N9RKrpaSNwIMkeoFAczYQPaVbiiCokCNunp2r5/e4xuk628Z2zydSKeNzBOUcOvy27YzIhRII2O1aO6x8tmf0I/OQ4st8sGFwd9RCgAH361PooxlfFFbXWdtEvjt9djguIDK+T5h1B/SvQyXkzyLlKMs53Lv4SuAO5LrJhdLiRcDYKkkiO8z067VLRiJY08sybk/r5mHxRft3HTwySTMpqLKpLHCHqDM4x2pfKPJi7E5JQ+n8Ffw3BvJZWUFQT5WBOATEDrANVe+Mlh5w/hsZhp7IyzFrK32aztudbx9m54A0klygOmYEkdY2rgpw8V+mT11cpSrTfOCk5dxHFHF+0vlAC7asdBkgiJ3EVbn4cN6pM0dan78Uy2Tktu4SWUKOnl379Mf36VF/XWw88kM+naaX+H0JScnRVKo7oDEwx6bfaf7xUsOq2x2aX3IX0qrGINop+J+FDMrcmTv8AfNTR6nB+9Fopy6K/8Z/Ux4TgGtlCMQWlhMnACgiMHVqP26VnUayE6nCPLJNJ02yq6MpYws/62LxHgAzkbKASZO/ua5OMs7YXiWLz5cDIG/3+tO1JA3Xi7LPyrvM5PoJGK1WEzGTNGVjIY47VjdGxoHEgXCp83XbOSfp/ftUnhS7O/GxH4sO/szv6FfzTgVIdtTJq21AHUcSBALbDp+9XNNrLK0oJJopanp9d0nJtpsruB5EGR3EHSTIY7DeZ0mMd1nHSrb6hGLSlHk58uj492X1LblnFB7asASPZhj2Kg/lXNvio2NL9v2O7S5eGu7nBPtOrEIvl0+oBnt6moGmt2b5weGzDaCYk6hiDMmfTvTuysgXUaRLaiMgAbgHM+tE0Dy+yECB5umMzRZRkxvXggBuPECYPf1MVmMXLaKMHqanHiI1vzRAGVxidQz+1HiL7ZZCNo4i6udGP9LSR6xGfvNY7YPzDw/Im/DNlvEuvr1rCicb5YgQOxH3r1fRa3Glyaxl/6OfqZZkkdHXYK4oBQCgFAU3Eci8+qyy2gVgpolZGxADLB6HvArn6zp1Wpw3s16YJq7pQNLcgukieJIUThbahj2liSP8A81BHommTy8v9TZ6meDzjvhwMo/zTKmfOAVgDqF0wQczNSrpVEI4hlP18yOdjs2msr0Ka3w3D6Vd7Azg+WSOgO0kYx9K8zfbdGyUI2Zx5+pYWkoce7sWfkbLPB2S2pE0iIIZSp3/lNRPVXrZzf1N46WnHuL6GHgiWAtqWHWI+571h32Pmbx82SLT1J5UV9EejhQ2PDRCMzpE/TtWHfZ5yb/VhaelPKivoiQWFsRvOwG//ABiod5EpEvteSHYAJOwB1D7TM9gOtSRUJbLkxkk2tTkPJCxgbHPf9ulaPEdjJzvOObcZauhbVrxLcASATDZnVBx0q7RTROGZywzScpJ7IuOUcz8RRrKqy4IDAgHrP3qtbV2Pbg2W+5uu39LEgSoyTBO/QH8/+a0UcoybbLBpBmOx7H13/wCa1awDHx0RiOnU9vc/3tWcNoGVripklSB0JHSjj6A5r4g4x1uBrRhWWcQZgkao6bRPpXY0mlzUnYvl64OD1LWWV3LwpeW/oRuW8r4lyL2YOZLQT6j0qWWrorfhvj7FWrRaq3F2d3vzudRyVnJIuiTspaAx74GDH8wie1crWRqjL+08r7Hb0s9Q4f3VjH1fz/nzJn8OBcZogsAp9QJifufvVXubikXFhnrsgZVWVO+MT0im+Msws+ZE4prZfQxALCTAE4gST9RW8e7GUbHKfEfxM/DXBbKMyj5XbM9xq7gj9K6Gn0kbo9yePVEUp9r4Oj5Uy3ra3DqVmUH5iCJE+8VStTrk4+hInlEvw0KlWOruWO439jUeWnlGTVwlq2rgWlLyCCi+bT2aDhNozANXKNJqNT7q/Xj/AMkVk4w8y04D4bIJZ3A1CWS2Co1wBqnVn7CTBr0tXSqIPMva+fkU5aiT42J68hsdVZp3Jds++auR0tMUkoLbjZEbsl6k+xYVBpRVVR0UADOdh61OaGygFAKAUAoBQCgIfObOuxcXPykiN5GR+YGNj1qO33Ht5MzHlHPvxA0yzz13/TtXz3GXsjrYS4I7WLh85aAVwoA27+57VvmK2Mp5M+Gsso37k+/vWJNNgjo7HzmTJxpmANj9f2rZpcAkXuJtqs79sZrVRbYJFy2TBLYH4QOvXP7VqmuDVcmrhsjJO+20fbvWZGxW8VZ4e4DbYM7TIVD5juJ+YQMbyBU8JWR9pbGs9+DPlvD2bY0Laa3H8wH5EEg7d577Vi2U5bt5MxWDeLxXyrBMb7j3NR4T3Zkzs2mKidJPYGIO8TnFYbWdgal/EgA1bkn5VHeepipIpe9Lj7s0nKXEefsOK482bep8jYEA5/v1pXT4s+2JrffCmHfPghcF8Q22TzsoOqNC2gSyx1JBnODBGBIzg+q0zVdUYZ4+B5uzVxtk5PbL4wWHKS4RVaBAH2GP0ivMauMI2y7Xnc9DpZSdMe9YeCQ1rIknuIqvksmrwADhiCNzMz7g4+tZ7m1uYwR04W5qAu3A4J8uArdyDGCMb1u5xxmKwYWTaeECEMMiZjEz7n+ta9zksGcGYNq60RI6np/zT2oIPgcRaUagoB0rtld56+wNIt+ZhGHCoHTBxttSWYsyW3wzaCPeRRCwjRjdjcmOvQY/c16vo2onbS1N5wzn6mCjLYv67BXFAKAUAoBQCgFAKAUBW894zw7TBcuwgAZOSAWjOACT9I61X1GohTBuTSflnzN4Qcnsc1ctogTTJK4CwWJA9OhHevDuTnJt+Z1FssG481yA1u4oYwHZREnYGDIn1rTwdsppmqSRWcz5hbW6LOtVmNWp4jVtAg59yKmqqlKHfjJs5Lgsbxt2iJUKQIVzgE9Ac5mol3T+JjCfmTXKgEwB1JqNJt4Q3XLMLd4OCAZHWP7wa2nXKuWJrDGz3RAdUJghp2iJJP27fqa23NjL+EtgpKgMDII3Uztq3ztHWnfLfcYRLRA2d6jzgZNVqCTpiAYJjcx+xFbPZbjJnxLAAAg5wNNYisgjWOA0szK3m2KxA7jpJMHepJWZSTW35+YNUlltFLz27dugoQEiDpO5HcdwDExMV1tFpq0vEjLP7HC6lqLJp09uP3+Rs5DybQ2q6hJ0yIPyntHf1qLV6xY7a383/BJ0/pvb/ct58l/JecTaVipJIbb++9cuLaTR2keJwChpG+3aPaBg0721gyDwwJIIjsZyf7gYp3YBpvu2oKdhnXBxnqZ3x27ZrZJYygZeFcZpW4AFOzKWn66h0pmKW6DJ9tcdBFRMw3g03bltQDdZFPQsQske+/tWyUn7qDeDJURjqUxPVDj3/wCKxutmY3XG5M+HjpuXrZMnyuCSJIMgjbZSJ/7/AL+s6HKLoeFvnco6nLkX1dorigFAKAUAoBQCgFAKA5jmFzRdfWG8x8pOZHQD7bV5DrFN39Q5yW3k/LH/AJOjp5R7MI18HqYsW8oxAO8etcmWFhIlb+B7xTqPKQWO8D0z19RSKfIWSEbPDHxGuBS1yNYuHYLsNJ6bn1qeMb2oqCeFxg1eM7ssOV8pd0bLWreqUBUSR1kMCQJ2+uNq9DpOkQcO7UL2vm9vp9ypZf7XsFra5HZBBKl2BmXJOfb5cQIxiutVpqaklCKWCGU5S5Zr5vy1CGuAlGAklesDrtnG87fSqmv0dFkXbZnZeXojemyUX2rzKNeBhTJljkn2/pXjpWZey2OiiPw9wOwQEmD0UqpIx88QfpW7i4rL/P0GSUnDr0JE9B+m1R9zMmCQslWjSY2JGwMn1zv7Vl5fIMeX8wtszsLq3GUQVXMfTfeszrksJrBq8S2NrcxuKZe0VQncMDE4BYdBtsTFY8OL2jLf84NcG7idAhmAJUyuJM+nrWkHLdJ8mZQjLlES1zRWY9Z/DgNjfFSSqaRslthGdm4Lr5UhVH1n+/1PasNdiDyeO7K2NTSY2/3HamE1uZ8iLxnE3/E8MWjlZRtUKW6glZIxn1qSEIdvc5fP1Ne43cBxXldLqaLi4JB1K2oYMxP0IrWcFlOLyvuF3ZMkLLsDJx6GMfetdmbGu9b4nxAA9tVIkk+Yj0AwPrPStourt3TyYy3wTfDyCwBO0x/TpNR52wjJE4jg1Ri4kahpKoMsTgQB1kip6FO6SqW78jWTUVlnQck5P4JLtp1FAoCggKNyJOWz1PbpJr2Wi0a00Wk8t8nNts72W9XCMUAoBQCgFAKAUAoBQEfj+EF22yGMgwYBgwYIkESKApOG5RxEaSyIFwGEtIH+nEdOtcGPQ4OblOWU/QtvVbbIncPyK2PNc/zHMeY4iOigfKN+pOd9q6lOipqr8OK2fOd8kErZSeckyzwFpY021BBJBgEydzJzNWYxUViKwjRvO7JNZMCgML1oMpVhIIg+xrEoqSafBlPG5yNzhfPcTxD4aHT1k4mMHETEx0O1eN6jRTpreyGW/jjb+ToVTlNZaN6oCsDZQAB6iIrmN75JuDXbKnpBHQTn3is7mTZYtBSVUCD5mH7e/wDSsN5WWavHJq4rgVuf6SpwywGBHrH5VtCxxMlfzq3fCO6XCxXPhwoUr1wRJOO9TUOtyUZL9d8/n6GH6osuCvrdtoxEa0DbHGoAwfvUE4uEml5MZeMo38TwcqPlwQRgGtYywzCmm8EXieDQsNeZ+USQBHYDH9it4zklsZ2N2dURiME561r5GxrvI5gq4WD2nY7HP6VtFpcow/Q9tXokOYIP39RWGvQGC8SCYXJnHp79QPeO1Z7cbsybeJskwVMEGsRa8zBFs3blwlBbLMokoCo6wJJIEdf6YroaXp1mo3g9vUjsujA6DlfKNBDuxa5BxPlEzt1ODEn7CvSaTplOml3Ld/H9ilZfKax5FrXRIRQCgFAKAUAoBQCgFAKAUAoBQCgFAKAUByVvjA1y6N2FxwYjYMVE/wDaAJ9K8X1aM1qpOX6fQ6NGPDWA1glm3AxkE5/v+tc7OxMaLtgj/wBpC7A+Ylwn5nc+1bxefeeDDlg12LzCXt23Z9mVmAIjf0OO29ZcVxJrBl4xuS3x5tWnURIInLY/U1rCDm8JZxn7GHJJGXEcM1tGOrVIMiAQfQdq1UlJoxGSkYcPxaaAZxHbH7UlFqWDYj2ec2jgllBMBip079GiPzqSWnmvzcxlMn+V/LNQ7rcPK3I68P1DHUDGf0/vvW3d5GcmDa1kmIGY6f3j/as7MyauEvB2JZ1wJKkZjvmMAz0reUWlhIxkm2hdZQ9uzqQ5BlRKjYgTORt7iurDoV0o9zkltx+zKz1MU8EnhOWC8zG7aZUAAALEEmSSRpOBBjfP0rq9N6c6INWpNt/Qgtt7nsy74fhbdudCKs76QBPv3rrRiorCRC3k3VkwKAUAoBQCgFAKAUAoBQCgFAKAUAoBQCgFAc5xXLrtt2ZF1ozFsfMNRLEERkaiYiTtjc15/qnTLLZ+LXv8P4LdF0Uu1lfxvFXEYf5dw7woVpc7QJEbxXKh0vUy/wAP9E7ugvMn2+B4nSlwqJ62lIkSOrE6SwMCMDfNdSXQkqWoy9r48fIr/wBRl78GX/ob3SXcm1I8qDS2e74I7CFPTftPpOj1wrxbu/h5GstRL/E94X4blSt65qH4Ag0hD0YbkkdJwPXpb0/TaKW2llvbc1ndKRL4bkoBm5ca4MgKQAsYiQBlsbzGdqzR03TUy7ox3+O/0NZWylyTL/LrLhg1tfMCDgTnfO853q52RznG5plnPNaKO1h4IAGifxJ3I2kEQfvABFeR6pof6eanDOH9i/Tb3rcg84QsoW3ea2dQ1EROkZIQxAYgRma59T7XmUc/nmTvuJw4UAeUkHvJ/PvUXdl7g08AfmDfNPXr+4/esz+APOJtrKhFGvWNIEDzE5z6iZ9KsaSizUWeGnyazkoRyzpuUcM1uyiNGoAzEwJJMCegBge1e5rj2wUW84Ry28vJMrcwKAUAoBQCgFAKAUAoBQCgFAKAUAoBQCgFAKAUAoBQCgFAKAUAoCPxvBpdXS4BHQ9Qe4PQ+tYlFSWHwZTxwUHH8IbQIfU9uJDhZIIydWkY2nVtXmtd0eUWpadbeaLleoz7xF4krbUa7wC9MEyN8RP6VwoxlJ4S3LDljyIgv2rrDTcYsPKEQZJ6SCMn32zVyrRaieFGGc+fkYdsY8s6T4e5WbSargBuEkgkDUqkCEn6SQMST7163SaaNFaiks+Zz7LHOWS4q0RigFAKAUAoBQCgFAKAUAoBQCgFAKAUAoBQCgFAKAUAoBQCgFAKAUAoBQFRe5Bb1arZKNnuywdwFJhfpFUtR0+i9YksfFcksLpx4JXLeXLa1GdTvGpoiYmBHQCT9zU2n08KK1XDg0nNyeWTanNRQCgFAKAUAoBQCgFAKAUAoBQCgFAKAUAoBQCgFAKAUAoBQCgFAKAUAoBQCgFAKAUAoBQCgFAKAUAoB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SV"/>
          </a:p>
        </p:txBody>
      </p:sp>
      <p:sp>
        <p:nvSpPr>
          <p:cNvPr id="19462" name="AutoShape 6" descr="data:image/jpeg;base64,/9j/4AAQSkZJRgABAQAAAQABAAD/2wCEAAkGBxITEhUUExQWFhUWFx0ZGRgWGRsbHxobGxoXHB0bHBwfHSghHBolGxgYIjEhJSkrLi4uGh8zODMsNygtLiwBCgoKDg0OGxAQGy8mICYvLDQvNDQ3LDQvLDQsLCwsLCwsNC80LDQsLCwsLCwsLCwsLCwsLCwsLCwsLCwsLCwsLP/AABEIALwBDAMBEQACEQEDEQH/xAAcAAEAAgMBAQEAAAAAAAAAAAAABAUCAwYBBwj/xAA8EAACAQMCBAQEBAQFAwUAAAABAhEAAyESMQQFQVETImFxBjKBkUKhsdEUUsHwByNi4fFygpIVM0NTov/EABsBAQACAwEBAAAAAAAAAAAAAAADBAECBQYH/8QANREAAgIBAwIDBwMFAAEFAAAAAAECAxEEITEFEhNBUSIyYXGRofCBwdEUI0Kx4fEGFSQzUv/aAAwDAQACEQMRAD8A+40AoBQCgFAKAUAoBQCgFAKAUAoBQCgBNAQOL5tat4nUf5Uyem/Qb9TnpUF2qppWbJY/PgbwrlP3Ub+H4224BVwQduh7bHMzUsJxmlKLyjVpp4ZIrYwKAUAoBQCgFAKAUAoBQCgFAKAUAoBQCgFAKAUAoBQGm5xVtWCl1DHZSQCZwIG/SsZQN1ZAoBQEHmXMltQI1M06V226k9Bt332qpq9ZXpoqU87+hJXU7HhHnLuapdDfhKAagSIEiZntg5MbbU0ushqYOcdseosqcHhmyzzK0xAVxkSNxt7+lb16qmyXbCSbMSrlFZaInGc9trGiLjE7TAx1mD9I3qHVdQqojlvPywb10ym8cFFxPNLt242pgiKNIVGbM76jgE9IiuLrOrTsSVWYlqrTKOe7cjNw9iPkIEdMfkIrkd9meSxgy4Xh1a5aTBbUOuQF8x+sA1e6bGU9THHHJHe0q2dhx/HLaUM0mTAA3J3gTjYE/SvV33woh3z4ObCDm8Ign4gTACPPUHTgT77xJx9YrnS61p0srL/T+SdaWeSfwHGLdXUoIyRBiQR7EiujRfG6tWQ4ZBODg8Mk1MaigFAKAUAoBQCgFAKAUAoBQCgFAKAUAoBQEHmvMRZUY1MxgD6ZJ9B/UVW1Wqhp4d8iSutzeEcixLFp/EWLQD1z9cfpXjrpyutc0nlvbzf4jpxSjHBY8D8ROJQrqgiGby+WOkDOfQV2Y9Xsrq/uRzLPy+vO5VemjKXsvYy4v4t0KSEBIMfMc+2KuafqUr8RhB58/Rfr/wAIp0KG7ZzN7/EbiUbNuyyjdQHB/wDLUQPsa6azjcgfwLiz8U2eKtK7W13iNZDLtIGJ7e9cXW63ts8K+rMeefuv/JaqqzHuhLc3cXdQhUtJotySfN8xIUAnOTg5JNUdbrqpVKrT5ivPbGSaqqSl3T3Kq5eQyLpGkbDJ2zn1B/pVCquxvNXJtdbXBYtexzvG80drsWnbTqAUE9duv9a6lOmXZiyKyed1Oul4v9ib7fz1Lvml5rNjUG1NIkELgmJBA9jBUkYG3WWzp9CWcEr6hqK45yn81/GP9m3k997yi44AjYAmPcjNcXUVxql2ROzorrLqlOaS9MGzUrZ0ydjmcTiR1yAYrEZzgmk8JlhpPfBiNLDSoVWUgNA8yk9MDendJPMt18eGNmtiVds6T0JMA7yRnO8flUff3LH5/P3M43yaLdu14mzKQMNbJBk94G2OtTx1N8I+zI1cIt8HSfDPHeXwrrHxCxInIYRPlPTAkg9Z6bek6drK7IKvubl8f58yjfVKLzjYv66hXFAKAUAoBQCgFAKAUAoBQCgFAKAUAoCNx3GLaXUwJzAA6nP7VDffCiDnPg2hBzeEc3zfjRdYMAV0iCSRJB6QNoOxnqcV5nqGvq1UUoxeV5vH/f2L9FMq28sqWtfzEwTJnOr09BXOjNxeY7NfYnazyTCUnS5JnYDcAdN5io8y95GX6Iol4duIui2mNQ1Mf5En9T29a9np6o6WhLz8/izmTk7Jlzf5PYsW58PXkDPX1Y1FFyunzgsNxrWyPbnwxbyxtAFQBiQpLD8JBEx36Gt8ThHue6fka5hY8LZkrmXKHS2gsHSwAksdU+mf1rnT01Enlx+hJXNtbMoW466o0OVYQSp0zMHJHp2PWkulV471lfqYVuXhmmw4dxq8OSQArpgr10tuHA2mql1FlEcxbx6p8fNehjw67H7UV+qRO4rlauQPBJA6+Xb6GdvSqa1dqXvmJ6HTSe8CbwnKLVu01xtSWlBJBM7dp2+m9dOmnxEp2JNv8/URhCj2IZ+WSl4/mSo2u2AAqjsNR3APeCfyNVbV4ssNE+cIz+GH8O2z3AV1EsxY5gbuQchZMT1O0zVfUrvliPl+YEJKPJivxDavXAqoc7NJ1T9MjHrtR6Wdcctm3iJss32EuW7CBqH1icb1Xz6I2JPCgi7bKGbkiBPodRgn+XVvVzpvif1EfD/F5kd/b2PJ21ezOWcle5xeNx4ZhDkQukiBiQYzXm9b1DU1XuMWsL5P6l6qmEoJtHtv4guLgnUI3KkkH/tGT+lYp6zaovvim/Ly+onpY/4kng/iQtlklZyQGQiP9LbnbBIxnNWq+tR7lGyOPk8/x9skb0rx7LL/AIa+HRXX5WUMPYiR+RrtlU2UAoBQCgFAKAUAoBQCgFAQb/N7KNpL5G8KzR6EgEA1Vu1tFLxOWH+ehJGqct0ir43m9u6NLWWIwYZgpkTtpJ+89652o6rpJrsacl+euGTw01ieeGUrK0FdQX13MGY+tedsdff3QTx8S6u7GGa1ZQJGpyCRtMdztWuG/gZ2FqyGYvrgx8sOBA6wRk53HcUk8Ltx/owuSt5XxT2QSkAuACSJgCIAr3c4RsSb4OSm4nZ8FeFy2rGDIyPXr+dcyyPZNotRfcsm8zPtUeWbbYNogzOSR1yPqOoreuUYvLWSOWcbFdZ5BbTU3md3MvcfLMf0CjoogD86zZbKbyzNUlA5f404IIhIxSvd4ZNPdZKb4Z5hxNy7atodRbYMYgAFjntvXNloo2z7Ircx4nass+mc95ez8HctgjUbZGdpA/2ruQ0valuVPE9rJ8o5n8UcNwyrbuOslQwRU1H3OMH3NcWrQajUyc4xfPm8fn6FuVsILDZ0/wANcx4fibHio4uThy0SN4Vh0AHSubq6LaLOySx6f8Jq5Rksog8qIu37lxAFC4wJmJgme46Ct7swrUXvkxHd5L3hrmg/K3mjzE4+mdQOT0qpJZXJvg9Noa/ERmRxsynp1BEwR9KsafWXaf3GYnVGfJnd8O6Ja9cjYw8gmZE+3bapJ9R1cm1J8kapguERy2hVCjK4LQtsH3nE+w+1Vfebb/klSwbbNlWhvEdTOQcT6EDBHYiaw5NbYG/IKwSPM25BGTH0ye0+1bVwnY/YjkOSjydZyVWFi2HEEKBB3gYE+ukCfXtXuaO7w496w8LJyZ47ngm1KaigFAKAUAoBQCgFAKAp+c8zZHFtYBKzqPrIGn1xNcrqPUJaZqMY5b+hYopVm7ZzV622ghXCxOT/AM15VSTnmW50cbYRr4KxOk6iTG4aRHaCMbzMn6VYssp8NxjB5zy3+yNIxl3Zb2NnhgE5jOf9/pVXJJgcUxWAhGegG/Ye3XPasxw+TDMr5clfKBHU+o6VhYwzLyczxnF6bpUiAZ9YPWP1r2PT7e6mMW8tL7HGlNSnLbG/4yz5Tz8WpBPlP3HqKnvp8RZXJJVYovfg63lvMEfMgiua1gtzhlZiWysvesrBVaZo4riQBRktdbfJwnxvfNyy8dBUlWzJ5rEcIpPhu43D3E4hgAlsHzOQoMoyiO++wrXS1S8RWvZbkTjKz+3BZb9DnfjX/EN77FPEYICfKhPm6ZGwHpv3rpRov1HuLEfV+Z1aFounruvffZ/+VhqPwb4z6+nofMbz6mLdyT33rvRh2xUTzc5KUnJLGX9CXyjmt3hnLWmIkQyzh17N6VV1ejr1Ee2a+Xw+RmE3B5R9p/w9+IE4i0wt6VcGTb6j9JHr2rwfVNFPT2Lu49TqUWKS2LHmF25adLg1yxhgpMCDMaRvjrWumjXOqUWllcN/Eoa6dld0JJvtfKXwKxeIuW1bxLoc9FVmySRkggFYEn3AqSFUZzWI4X6fjGq1kYVPEsy8l5/P9Dq+BvhvMowyCdo9PfrmubdBwk4PyZ0abFbBTXmjN2MNsY6mo0Smo8Ko8xVVxkhVk++Jitu9vYxgzuakXYAjYzEdj/Wt6ZT8ROtvPwMSScdzs+Bv67aORBdFaN4kAxMDvXvE8rJx2b6yBQCgFAKAUAoBQCgIV7mtpW0ls7GASB7kCBVWzW0Vy7ZzSZJGqcllIpufuDdRkYElNuwBkEep1j6CuR1yCahPP8fMs6SW7RT/AMOSx8RsEbDpFcDuSXslzHqZcPatjVCsQOsHPfPWknJ8hYKDmvOPDeEUT+LUSfbr26V0tPo1OGZ/ocXW9TlVZ2VY25yROB5teZ4kkvAEBSd9s9KtPS0KO62Rz4dR1Up7S3flhHUrZby+J8wH4vzgA4+tcSTjl9nB6evu7V38mri7FviZVzCqemCfUHt+xqSm2enanDk1srjds/JlOnJmW4XslbqofluAycdDpKkj1iu9X1SE6v7zw/h+fuVXXKE/YjlFpxfHXtINuySZyTAI9AoAketV/wCuqzjJZSklwYJzniQurwXC/c/apY6iiTx3INv0Ih+IdeC8e9We3bJr4nkWN3lZvcORrKBxlis49Advep4aaUt28CGqrhL2o9y9OD5f8f8ADrwihGuvdvOP8vUSNCbFonrEAe/auhpND4kszeUje/qsuxwpgoJ+nP1PnRU131HBxjw1rLgGNRsyWvwvzFrHEoymJOk/X/euX1KiN1DT8tyamTjI+98Bxg8EXhJcDzLJyR2GwrwLqcrPD4OjZb4dbsxnBFufFSH/AOI5I1bA6ROAekmPtFdjRU/08Wm85PP6vqEbmsR/k3fD/F+IG0hVgnExAOwBjptVHqMF3KfqX+kXd0HD0/0y2dVCalBxOoHJPTpM7YrmrLeDro1oysuNQjYZ6bSI/L71lppjk9vOfDgBWPTMGemOhmt6ZONiknj4mJLMccnVcPzuwwEvpaBKtggkDfp9dq9tXqarIqUZLc5Uq5J4aNqc1sEgC4ufWPXrW0b65PCks/NGHCS5RGv88UOVQB4GSGET2wDVHWdTr00+xptktWnlYspkzgONW6pIkEGCDuD+3rVzTaiGoh3w4I5wcHhkqpzQUAoBQCgInGcxt2yFJJYiYAkx3PYYP2Paq2o1dWnWbHgkhXKfunK8Um6o+5MDT5o7kfLGYmRP5DzctPpZt3uz2c8Y39cf9LynYsQ7d/sa+E4LQpQtq6j0+vU+sD2FUdTfG2fdFYX1Ja4uMcMNZXfc/wAxmB7faoVJm+CFzXjXsAkMWxADQZmciACIg1Z0tUbZbrZfmP1KWt1DoryuXx+fAcruWrllWeMGSMfMJBJMZJ3g96t6vWXRn2QWEvuVNFpqLKVOe78/mauA4ZGuG9bUDcLAG3VgNhNY1epbrUJbN8/nxM6PSQ8aVsfdXH7v9i2/iJIA366iP7muV2nXKL4i4csyhHOoTJE4np5RXT0E49rU8JfE43VKpycZV5zxtn9hyrieIt29HhkgfKZycnEETvPrWL6qJz7u820tuphBQdeUvPOPqWXBo4kXAwJPzA4z3iYIPrGd6qXOty/t8HRp8Tt/uc/AzuW1QrbDElgTpJyR1O4xUabftYJeNidyPlpujURpXtGRHQZP9mu10zQ+JPxZbpcfF+v6FW+7tXauTo24FTjoNhXpdygflb445qOK5hfujKa9Cf8ASnlH0ME/Wu5podlaRHLkqygIqyakC4M1FMyYVAzJ5FaduTJ3XwN8dnhSbfEDXafGsfOu+/8AMudt64PVeieJiyjaS8vJ/wAMs1X4TjPhn0Tg+T279pblt0KHZkMz9zA/KvP2651ycJQaaKcej93+e3yMecWTwtvyHSz+UFe2c79B17xUX9StR7Ljsty/o+m+BPuUsnzfmnOX4N1ey7C8ciCdv9Xceh3rp6fTrULE17P5wWtRNVrC5PrfIOd67Fp7rf5vhL4kiBqgapjaCYnaZrg6jT9tklBbZeP2NoS9lZJz3Lree0FZp2JhY/6ujbGoUoraZu2SeEe7cXK+E4PmXDH00nYg7zWs1GL23QztubLmoBhdjTE6gIJ9CNvqK122cQvma7lkKvlQDI+UgYxMYiY2qamUJWLxm+0STx7PJ0vIhbFoeGWzJOv5tWxn1kRjGK9rpa6oVJVe6cqxycva5LGrBoKAUAoDxmAEnAG5NAc9z17TEOl8ao06VGuYkjA2yTmuR1PSUW4snPtxsWaLJx9lLJR23YYUE3bn83SO/YDt+teXaXnwi/nBttC4gGtw2omSqxnaIPT9q1fa37KCZhc4vU2gMEESW/lAjv1kisqOF3YyGzCwttXZgy3AR5SpkDuOudpNZk5NJYwax9Wam5daNzxLqDzYAGRjuOprdX2KHZFkT0lTs8SUdyXwfGWmJ0MNKjTCwQN+21R2Rn/lyyeCiliPA1odZKtvA3zjoKxhrCMmHDrbjQSVbqNWfc5raUZr2sbfY0jODfanv9zevDeULbIC7Fz+H6irOn0krvalsv8AZmUkkVHMWK3dAu3CFPm0xED8IEduv/NSy8LDUILHk/P5miy98nnw/wAJfuXW4u4sKZgtgAZiPQAR9Knt0M1pnjZL12yRRtXdg6A3WOjwgxYwylQY9ydo6Vp0nTaiOoU8NR8/j/Jm+cHHBc/EvMP4fhOIvTBt2nYf9QUx+cV6+Ky0jnn46U13kRG9b2K2yYNDGo5GTGosGSfwXJuJu5t2LrjuEJH3iD7VVlrtPVLE5pfqbqucuEYcZwty2f8ANtOh/wBSsv6irUNVTavZkn8mauElyjufgF/B4U3bV9luvdYaNXkVUVJJTYsxeBI2XvXnOv8AhNpOCefPzL+grc29+Cc3PrnEXI4hgVt+UaBE9zvvgelcB6eNcV2Lk6NTSk8nFcqtHjeYCBKl5E9FX5f6feu1Y1ptLj4fdnLcnbdk+/8AL7At29GgkR06xt675rx05OUs5L6ikZcFdg6WIBAmF9f6Tj6UmsrKCks9udzziXvSWtoCYiWJEieojMZ271tFVtYkzSUpp7LKN11/8vziC2JHc+tRpe1sSAcOVVc6yIyTpk9zA/pTuTfoMHtto8pU+IckJMmIz33Iz09Ks6eN8pf2M7ehpNwS9s67gNfhp4nzaRMiD9YxPeOvava1d/ZHv5ws/PzOVLGXjgkVIYFAROP5glqJks0wq7mNz6ASM+oqG/UV0R7rHhG0ISm8IoeK465fwwCWj+HBLZ/Ee3oB9a8/rOtOcXClY+P8ehcr03a8yKu9zRFueGqMYOksFOkE7DV6z/xXGVLce5v+S13b4wZIxUkuwycjaMY99q1eHsjItMt5/wCW2Af8wKTn0A329dxirumoqjL/AORLt+Hn++CKc5NewsmT8IiglQxgyGdhJUdNIQAfr+lb6jUaXDhVD9c/t6GIQs2cmZJf8T5VkDJmR7RiqVlM6vf2JFNS4MONdmOkHSBmdztEDtWkMLc2ZlZ4O3qDoqhgunVGSOx7/WjnLGG9hhckXma3SpKvqiQRIzj0/Q1Z0k64WLvj/wAKeuqssq/tvdff4HH8JbZryyGHmGrTMqJA967ssPk8xp4t3R+Z3XOb7AC1Z1AdXMiAOg7mtZShVHulwj1qyyi4trBVtNxwT1K49esxXMqnKM+5wXwWQ8NYInHfFoa0tkHxNACKNMLj8biYZhgBZiZJnFXp1ajVSUrNl+cfu/0WCm7qq9ovLKZ/jniLaeFwwFoEnU58zuxOWJOB2gbVfprlBJZwl5Lj9ec/b5FK3VuT2X15/PqbBxN/iOC4pGe7cvXbekTLeUZAHRVMCe+MYrT/ANwlVes47fN/n8Fmihyr7nnJ8m4zlPEWf/ds3Ej+ZCB94r0tOtps9yaf6kcq5LlEOauKeTTBstW9XWpFHPJgPZYbijhsDu/gf45NoDh7oBUkaW2yMQfWMTXkur9Ey3dV+qLtGpx7LPr6m1dCvJKsME5g9QRGK8a1KDx5nQW6KfmXIOHvqVTQjTIKBVYtAnEDUI6e/XaxDU2weZZa+OcGEkuDhuf/AANxVtXNuLuDhZDdeh3M9jXU0+vpk0pbf6NJqWGW/wDhR8KjhrbcTflb1xYVTjQmD/5EjI6RUPVtb40vChwvu/4I9NV2rufJ35uNcEACImZ3nb71x8KPJZKXml/h7ZW67RdR9JAEH5TEkn0gRvO+cdhwj/Tqut5b3+5zIRU9S7ZLDjt+fnmWfL+Y/wARGg6cZJH6Z9q5VlXh8nSUs8E7+GhSFKh4jUwJB9wINR92+/AefI0WwFAL4ZQT5QYnqR6e9Ze72M+W5P5bxXhsbjAHUACRjSokiFjJkmTP079fpvUa9OvDcdm93n9itdQ57pnTg16s557QCgOT52scSxcmCilMnYSCB6giSB/MK891yNjcWuP9Mu6RrdeZCu8RYMmPGPXEkemYA9q4EYWcLYtZyecHde9bUJZux0AGmexNzaBjYziuhV0rUTnxj4v+CGV8F5nQcu5HB13m8Q4KqchD7nLGeprv6PptWn35fqVLLnPbhENuT8Qp0KVI/nP1yRvq9gd9+3Mt6JbO1y7lhvPnn8/UsR1UVHGCPxHLrNnRauvdus8nSsCcySZOFmREzmrFui0ekStsy/z0NI22WezE08OrKmjIVWhdUAlYESAYme1cHWSqlc5VZae+/qW6k1H2uTVxfHCzJeM7evaoIQc9kbt4MODtoVZmMlsmCSB7fTt2rM284QRjwwVxEMFBkLBE+sj70llMLcybhGF3VbAUN8x7x6ddvyq/p+oeHV2y3fl8jnz0P97vg8J8/NGj4n45rVp7rMCwUhQQBnoPac+v6R1TnqrIwlwWbpKmtyR8we5xPFN+Jsx0Cz26LP5131GnTxzjBwnZbdLDeS64XkGm3Dv5iSui3kziZY4Ubd6rT6l5QW3q/wBkXq9C8Ym/oXXLfh8GDZsraX/7HJe56xOB9IxXNt1kuJyb+C2Rcr01cd4x/k6ROG8NCiBVEbgR/Z9657l3PMizjHBk7s0Tb8o3BGfeIGKwsLzMnOc5+D+C4g+awik/it+Vp7+UCfZq6Om6nqqPdm/k919/2Ip0wlyjhuff4V3rbD+GfWpgAXSFaewI8pH2r1PTv/UPj+zZHD+HH3ObqqlTh55OQ5hyni+GAN+y6ocBiJQ+ziVP0Neiq1NdnusrpprKNnw9yC5xtwqkIiDVdutOm2nc9ydgoyTTU3wpg5yN4RcnhH0/4S5zZ4fVYuvpUCEa4dwBEkR8xAyK+c62p3Sdla8zsRi6/ZZH+KPiO7eIWyBatK0rAGokTkmJAzsPrWNNRGG8t2Suv1Lf4S5/xd1HfiAvhg6EJEF2G8KOg6nadqj1WmphhQz3fZfnoQd8+/Cxg6qxZbw9RQF9yNjjoD+n9K58mu7CexLk8gQrqCA0GVO4Pcd6eeGZIPF8pR3lSPMRrDHWCB7gww6VPDUNR7ZeXHlj/hWlpv7niQeG+fR/9J1vh0RxpYq0RBadQ9R/UVA5uS3RYSSM+NvMsARkx79Y94B+1YgkzZsXLywNwSIxuJwc1hJg95d/DXbqotwMhH4WHzAiARvkTv2rs9K00LJtXLdbr4lS6ySjsdpXqigKAUBq4nhkuLpdQy9j6VhpNYYI1rlHDrMWbecnyg/rRJLgE6sgUBX8543w0wQGJA6SAesddvX8jVTXXypolOHP/SSqClNJnNXuIggoS1w4kknBOZPQV46y+27/AO2Ta/ODpKEVwjVc4AuJa44MyYbB9I20/SfWo1YlskjfBo4rjbNtNUSTjAJPY9M7bCtoVzlLBhyS3K6zyZXPiWbrlWaR5vLvJEaZGeh2qaV7j7M4o0UU90y8ZHVVBImQARIyep3qrlNs3zse8ZYfo8mRHYZEn1MTjvSMl6BZZDv8qt3XPjEPpMgHAGN/U5/2qaOodcf7e3qReH3P+5v6f9+J6eFW1lLWoCRgZyf0kn86z4k7moyl/Bp4VdCc4x3+5o/9XsSRcgQNITTjfvt06VNLQXx45+ZVXVdPw21+n8ZJHCcfb0HRcAiIXtttO9RT0tye8X+fIsw1tE/dmvz5ku1cAC6ZYtOT33z+1V5Qks9ywWIyT4Zugg5OD+v7VpzwbEe7aRmJXzMpB9vY9K3TaW/Bg574r4w60CkjSJnO/wC/7V2On19tfd5t/wCjzvV7m7VDyS+7LPh+b2LtiLzK3lh1eDOMiD03qpqIanx+7fOdn/B09NqaHSvaXG//AE5fjuDbheGX+GtqvDLN1lA8xZiYdifnAEAdgPt0btbZqGqrZbr77FjQuCTsS5zj5HF2W8S9rc9ZipJezXiJaT7p5Z0/JuItHiSAmoqhaMaUYkBdU7mNRAHYTVOyuXh5zhZ+ptdbHPauTq+C4RnaWlVPysc6jOYG8bZ23jY1XvhKquMmuc4+XqVYy7pNehfcZxTWwBpDN2nPuRmqEYKT32N8p8Ffw7PcQC2TAwSRAMb7gHP9xUkkoy9o2zsb+DZnYAusZgoZEjcHO9YmlFcGG2jeeHtgnU0s3WD9IxArTuk1twE9z3wkwSTPSTsR1HbFMszj1MOLcHIRD3JU59ABvSK9WO00cPxatftMbJFy2SQDgMCpjSSOjQdJzjaup0+6Glm5zeY48uU/zzK90JSjg7Hl/HC6CQCpUwwPQwDv1Gd69TRfC+CnB7FGcHF4ZKqY1FAKAUAoBQHEjivJqILMeshpJ/1DESemK8JqY2u5q1+15nXh29q7eDJbbBQzXUBjJxnO3rG1V8pvCQzgw8AaCSzRucROe/TFZzvhIy2eXrltVAUCTgdPqT2rKUm9xk08TxdtX0JJLeaEE5H4sHsBn+xPRprbuCvfqq6cKXmQ+P5kbbTeVuugQYkGJ7Yz36dqtvpk4rGUinPq1UHvFjg/iMExDMIHSDuBO/ciobOnyjFyyjNPVarZqCT3LUKzS5XEDSAc/XvOMYqjstjpkXieaFUICwwWc9iVUH6lh+f0tafRSueVwipqdZCjnnGcfY4V2JJJ3Nd1bHj5PubZ2HwzwKra1OFUvBS4QrZ+QKVyQNTrkdj0q3VFduWXKK125fnw/t+5Rc9ukX3CgWyMFbbGARIwe0AVBZ7xXtk1N42+Rs5XxtxzoLuWPyyTv39Yzg1WsrqUJSlFcMs6bUXOagpvd+rOwtoVkAgyeojr+lecbTPXFbxHKQ5OonJ8xgSe0YkDbE1eq10649qSwc+/ptV0u5t5ZX8T8O6I0qLgJgySpEnBxutW6upQfvRwUZ9Fa9yWfmXj8KSoVwNIXSYByI2ia5UrMzcly2dyuHZBRXkfOrnwOzXitu9ptyCHZWlVk6gQceIsCJ3mekV1lr1GGZR39PzyYll8HRHlXC8MVt2xMCSS8Fm6szDc/XpWkbr7K+/1fpwl6fc5t0aJX4slhpeuOTRzTmLh0uW3OoEBgbjONOdpJ0xPSpIRnesXZfo/Miv1FOmWapZfpnJ0XDNcayNkdxJMajHSZ9IxXMsjCM8LdI6enc7IKc1jPl6GXC8wISbilmVipKKTIBidPr2rSda7vZfJLnbckWraCLtpU0PvoAXOw+uOtaScvdk90I44R7xuropgZ+31x+dYhgyZlxAAIzgAn9RWMGTXeRxBmQGkdd5we4yK2TTB5eS5eQhIVlO5zpYZGN49azFqDzI1lJcEo2jbBdWuq0SSmdUDsMNuYBBqxptffS0oS29HwRzrjLkuuQc3XiLYM+ePMpBBGSJg5gxXtKbY2RUkc6UXF4ZZ1KaigFAKA08aV8N9RKrpaSNwIMkeoFAczYQPaVbiiCokCNunp2r5/e4xuk628Z2zydSKeNzBOUcOvy27YzIhRII2O1aO6x8tmf0I/OQ4st8sGFwd9RCgAH361PooxlfFFbXWdtEvjt9djguIDK+T5h1B/SvQyXkzyLlKMs53Lv4SuAO5LrJhdLiRcDYKkkiO8z067VLRiJY08sybk/r5mHxRft3HTwySTMpqLKpLHCHqDM4x2pfKPJi7E5JQ+n8Ffw3BvJZWUFQT5WBOATEDrANVe+Mlh5w/hsZhp7IyzFrK32aztudbx9m54A0klygOmYEkdY2rgpw8V+mT11cpSrTfOCk5dxHFHF+0vlAC7asdBkgiJ3EVbn4cN6pM0dan78Uy2Tktu4SWUKOnl379Mf36VF/XWw88kM+naaX+H0JScnRVKo7oDEwx6bfaf7xUsOq2x2aX3IX0qrGINop+J+FDMrcmTv8AfNTR6nB+9Fopy6K/8Z/Ux4TgGtlCMQWlhMnACgiMHVqP26VnUayE6nCPLJNJ02yq6MpYws/62LxHgAzkbKASZO/ua5OMs7YXiWLz5cDIG/3+tO1JA3Xi7LPyrvM5PoJGK1WEzGTNGVjIY47VjdGxoHEgXCp83XbOSfp/ftUnhS7O/GxH4sO/szv6FfzTgVIdtTJq21AHUcSBALbDp+9XNNrLK0oJJopanp9d0nJtpsruB5EGR3EHSTIY7DeZ0mMd1nHSrb6hGLSlHk58uj492X1LblnFB7asASPZhj2Kg/lXNvio2NL9v2O7S5eGu7nBPtOrEIvl0+oBnt6moGmt2b5weGzDaCYk6hiDMmfTvTuysgXUaRLaiMgAbgHM+tE0Dy+yECB5umMzRZRkxvXggBuPECYPf1MVmMXLaKMHqanHiI1vzRAGVxidQz+1HiL7ZZCNo4i6udGP9LSR6xGfvNY7YPzDw/Im/DNlvEuvr1rCicb5YgQOxH3r1fRa3Glyaxl/6OfqZZkkdHXYK4oBQCgFAU3Eci8+qyy2gVgpolZGxADLB6HvArn6zp1Wpw3s16YJq7pQNLcgukieJIUThbahj2liSP8A81BHommTy8v9TZ6meDzjvhwMo/zTKmfOAVgDqF0wQczNSrpVEI4hlP18yOdjs2msr0Ka3w3D6Vd7Azg+WSOgO0kYx9K8zfbdGyUI2Zx5+pYWkoce7sWfkbLPB2S2pE0iIIZSp3/lNRPVXrZzf1N46WnHuL6GHgiWAtqWHWI+571h32Pmbx82SLT1J5UV9EejhQ2PDRCMzpE/TtWHfZ5yb/VhaelPKivoiQWFsRvOwG//ABiod5EpEvteSHYAJOwB1D7TM9gOtSRUJbLkxkk2tTkPJCxgbHPf9ulaPEdjJzvOObcZauhbVrxLcASATDZnVBx0q7RTROGZywzScpJ7IuOUcz8RRrKqy4IDAgHrP3qtbV2Pbg2W+5uu39LEgSoyTBO/QH8/+a0UcoybbLBpBmOx7H13/wCa1awDHx0RiOnU9vc/3tWcNoGVripklSB0JHSjj6A5r4g4x1uBrRhWWcQZgkao6bRPpXY0mlzUnYvl64OD1LWWV3LwpeW/oRuW8r4lyL2YOZLQT6j0qWWrorfhvj7FWrRaq3F2d3vzudRyVnJIuiTspaAx74GDH8wie1crWRqjL+08r7Hb0s9Q4f3VjH1fz/nzJn8OBcZogsAp9QJifufvVXubikXFhnrsgZVWVO+MT0im+Msws+ZE4prZfQxALCTAE4gST9RW8e7GUbHKfEfxM/DXBbKMyj5XbM9xq7gj9K6Gn0kbo9yePVEUp9r4Oj5Uy3ra3DqVmUH5iCJE+8VStTrk4+hInlEvw0KlWOruWO439jUeWnlGTVwlq2rgWlLyCCi+bT2aDhNozANXKNJqNT7q/Xj/AMkVk4w8y04D4bIJZ3A1CWS2Co1wBqnVn7CTBr0tXSqIPMva+fkU5aiT42J68hsdVZp3Jds++auR0tMUkoLbjZEbsl6k+xYVBpRVVR0UADOdh61OaGygFAKAUAoBQCgIfObOuxcXPykiN5GR+YGNj1qO33Ht5MzHlHPvxA0yzz13/TtXz3GXsjrYS4I7WLh85aAVwoA27+57VvmK2Mp5M+Gsso37k+/vWJNNgjo7HzmTJxpmANj9f2rZpcAkXuJtqs79sZrVRbYJFy2TBLYH4QOvXP7VqmuDVcmrhsjJO+20fbvWZGxW8VZ4e4DbYM7TIVD5juJ+YQMbyBU8JWR9pbGs9+DPlvD2bY0Laa3H8wH5EEg7d577Vi2U5bt5MxWDeLxXyrBMb7j3NR4T3Zkzs2mKidJPYGIO8TnFYbWdgal/EgA1bkn5VHeepipIpe9Lj7s0nKXEefsOK482bep8jYEA5/v1pXT4s+2JrffCmHfPghcF8Q22TzsoOqNC2gSyx1JBnODBGBIzg+q0zVdUYZ4+B5uzVxtk5PbL4wWHKS4RVaBAH2GP0ivMauMI2y7Xnc9DpZSdMe9YeCQ1rIknuIqvksmrwADhiCNzMz7g4+tZ7m1uYwR04W5qAu3A4J8uArdyDGCMb1u5xxmKwYWTaeECEMMiZjEz7n+ta9zksGcGYNq60RI6np/zT2oIPgcRaUagoB0rtld56+wNIt+ZhGHCoHTBxttSWYsyW3wzaCPeRRCwjRjdjcmOvQY/c16vo2onbS1N5wzn6mCjLYv67BXFAKAUAoBQCgFAKAUBW894zw7TBcuwgAZOSAWjOACT9I61X1GohTBuTSflnzN4Qcnsc1ctogTTJK4CwWJA9OhHevDuTnJt+Z1FssG481yA1u4oYwHZREnYGDIn1rTwdsppmqSRWcz5hbW6LOtVmNWp4jVtAg59yKmqqlKHfjJs5Lgsbxt2iJUKQIVzgE9Ac5mol3T+JjCfmTXKgEwB1JqNJt4Q3XLMLd4OCAZHWP7wa2nXKuWJrDGz3RAdUJghp2iJJP27fqa23NjL+EtgpKgMDII3Uztq3ztHWnfLfcYRLRA2d6jzgZNVqCTpiAYJjcx+xFbPZbjJnxLAAAg5wNNYisgjWOA0szK3m2KxA7jpJMHepJWZSTW35+YNUlltFLz27dugoQEiDpO5HcdwDExMV1tFpq0vEjLP7HC6lqLJp09uP3+Rs5DybQ2q6hJ0yIPyntHf1qLV6xY7a383/BJ0/pvb/ct58l/JecTaVipJIbb++9cuLaTR2keJwChpG+3aPaBg0721gyDwwJIIjsZyf7gYp3YBpvu2oKdhnXBxnqZ3x27ZrZJYygZeFcZpW4AFOzKWn66h0pmKW6DJ9tcdBFRMw3g03bltQDdZFPQsQske+/tWyUn7qDeDJURjqUxPVDj3/wCKxutmY3XG5M+HjpuXrZMnyuCSJIMgjbZSJ/7/AL+s6HKLoeFvnco6nLkX1dorigFAKAUAoBQCgFAKA5jmFzRdfWG8x8pOZHQD7bV5DrFN39Q5yW3k/LH/AJOjp5R7MI18HqYsW8oxAO8etcmWFhIlb+B7xTqPKQWO8D0z19RSKfIWSEbPDHxGuBS1yNYuHYLsNJ6bn1qeMb2oqCeFxg1eM7ssOV8pd0bLWreqUBUSR1kMCQJ2+uNq9DpOkQcO7UL2vm9vp9ypZf7XsFra5HZBBKl2BmXJOfb5cQIxiutVpqaklCKWCGU5S5Zr5vy1CGuAlGAklesDrtnG87fSqmv0dFkXbZnZeXojemyUX2rzKNeBhTJljkn2/pXjpWZey2OiiPw9wOwQEmD0UqpIx88QfpW7i4rL/P0GSUnDr0JE9B+m1R9zMmCQslWjSY2JGwMn1zv7Vl5fIMeX8wtszsLq3GUQVXMfTfeszrksJrBq8S2NrcxuKZe0VQncMDE4BYdBtsTFY8OL2jLf84NcG7idAhmAJUyuJM+nrWkHLdJ8mZQjLlES1zRWY9Z/DgNjfFSSqaRslthGdm4Lr5UhVH1n+/1PasNdiDyeO7K2NTSY2/3HamE1uZ8iLxnE3/E8MWjlZRtUKW6glZIxn1qSEIdvc5fP1Ne43cBxXldLqaLi4JB1K2oYMxP0IrWcFlOLyvuF3ZMkLLsDJx6GMfetdmbGu9b4nxAA9tVIkk+Yj0AwPrPStourt3TyYy3wTfDyCwBO0x/TpNR52wjJE4jg1Ri4kahpKoMsTgQB1kip6FO6SqW78jWTUVlnQck5P4JLtp1FAoCggKNyJOWz1PbpJr2Wi0a00Wk8t8nNts72W9XCMUAoBQCgFAKAUAoBQEfj+EF22yGMgwYBgwYIkESKApOG5RxEaSyIFwGEtIH+nEdOtcGPQ4OblOWU/QtvVbbIncPyK2PNc/zHMeY4iOigfKN+pOd9q6lOipqr8OK2fOd8kErZSeckyzwFpY021BBJBgEydzJzNWYxUViKwjRvO7JNZMCgML1oMpVhIIg+xrEoqSafBlPG5yNzhfPcTxD4aHT1k4mMHETEx0O1eN6jRTpreyGW/jjb+ToVTlNZaN6oCsDZQAB6iIrmN75JuDXbKnpBHQTn3is7mTZYtBSVUCD5mH7e/wDSsN5WWavHJq4rgVuf6SpwywGBHrH5VtCxxMlfzq3fCO6XCxXPhwoUr1wRJOO9TUOtyUZL9d8/n6GH6osuCvrdtoxEa0DbHGoAwfvUE4uEml5MZeMo38TwcqPlwQRgGtYywzCmm8EXieDQsNeZ+USQBHYDH9it4zklsZ2N2dURiME561r5GxrvI5gq4WD2nY7HP6VtFpcow/Q9tXokOYIP39RWGvQGC8SCYXJnHp79QPeO1Z7cbsybeJskwVMEGsRa8zBFs3blwlBbLMokoCo6wJJIEdf6YroaXp1mo3g9vUjsujA6DlfKNBDuxa5BxPlEzt1ODEn7CvSaTplOml3Ld/H9ilZfKax5FrXRIRQCgFAKAUAoBQCgFAKAUAoBQCgFAKAUByVvjA1y6N2FxwYjYMVE/wDaAJ9K8X1aM1qpOX6fQ6NGPDWA1glm3AxkE5/v+tc7OxMaLtgj/wBpC7A+Ylwn5nc+1bxefeeDDlg12LzCXt23Z9mVmAIjf0OO29ZcVxJrBl4xuS3x5tWnURIInLY/U1rCDm8JZxn7GHJJGXEcM1tGOrVIMiAQfQdq1UlJoxGSkYcPxaaAZxHbH7UlFqWDYj2ec2jgllBMBip079GiPzqSWnmvzcxlMn+V/LNQ7rcPK3I68P1DHUDGf0/vvW3d5GcmDa1kmIGY6f3j/as7MyauEvB2JZ1wJKkZjvmMAz0reUWlhIxkm2hdZQ9uzqQ5BlRKjYgTORt7iurDoV0o9zkltx+zKz1MU8EnhOWC8zG7aZUAAALEEmSSRpOBBjfP0rq9N6c6INWpNt/Qgtt7nsy74fhbdudCKs76QBPv3rrRiorCRC3k3VkwKAUAoBQCgFAKAUAoBQCgFAKAUAoBQCgFAc5xXLrtt2ZF1ozFsfMNRLEERkaiYiTtjc15/qnTLLZ+LXv8P4LdF0Uu1lfxvFXEYf5dw7woVpc7QJEbxXKh0vUy/wAP9E7ugvMn2+B4nSlwqJ62lIkSOrE6SwMCMDfNdSXQkqWoy9r48fIr/wBRl78GX/ob3SXcm1I8qDS2e74I7CFPTftPpOj1wrxbu/h5GstRL/E94X4blSt65qH4Ag0hD0YbkkdJwPXpb0/TaKW2llvbc1ndKRL4bkoBm5ca4MgKQAsYiQBlsbzGdqzR03TUy7ox3+O/0NZWylyTL/LrLhg1tfMCDgTnfO853q52RznG5plnPNaKO1h4IAGifxJ3I2kEQfvABFeR6pof6eanDOH9i/Tb3rcg84QsoW3ea2dQ1EROkZIQxAYgRma59T7XmUc/nmTvuJw4UAeUkHvJ/PvUXdl7g08AfmDfNPXr+4/esz+APOJtrKhFGvWNIEDzE5z6iZ9KsaSizUWeGnyazkoRyzpuUcM1uyiNGoAzEwJJMCegBge1e5rj2wUW84Ry28vJMrcwKAUAoBQCgFAKAUAoBQCgFAKAUAoBQCgFAKAUAoBQCgFAKAUAoCPxvBpdXS4BHQ9Qe4PQ+tYlFSWHwZTxwUHH8IbQIfU9uJDhZIIydWkY2nVtXmtd0eUWpadbeaLleoz7xF4krbUa7wC9MEyN8RP6VwoxlJ4S3LDljyIgv2rrDTcYsPKEQZJ6SCMn32zVyrRaieFGGc+fkYdsY8s6T4e5WbSargBuEkgkDUqkCEn6SQMST7163SaaNFaiks+Zz7LHOWS4q0RigFAKAUAoBQCgFAKAUAoBQCgFAKAUAoBQCgFAKAUAoBQCgFAKAUAoBQFRe5Bb1arZKNnuywdwFJhfpFUtR0+i9YksfFcksLpx4JXLeXLa1GdTvGpoiYmBHQCT9zU2n08KK1XDg0nNyeWTanNRQCgFAKAUAoBQCgFAKAUAoBQCgFAKAUAoBQCgFAKAUAoBQCgFAKAUAoBQCgFAKAUAoBQCgFAKAUAoB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SV"/>
          </a:p>
        </p:txBody>
      </p:sp>
      <p:sp>
        <p:nvSpPr>
          <p:cNvPr id="19464" name="AutoShape 8" descr="data:image/jpeg;base64,/9j/4AAQSkZJRgABAQAAAQABAAD/2wCEAAkGBxITEhUUExQWFhUWFx0ZGRgWGRsbHxobGxoXHB0bHBwfHSghHBolGxgYIjEhJSkrLi4uGh8zODMsNygtLiwBCgoKDg0OGxAQGy8mICYvLDQvNDQ3LDQvLDQsLCwsLCwsNC80LDQsLCwsLCwsLCwsLCwsLCwsLCwsLCwsLCwsLP/AABEIALwBDAMBEQACEQEDEQH/xAAcAAEAAgMBAQEAAAAAAAAAAAAABAUCAwYBBwj/xAA8EAACAQMCBAQEBAQFAwUAAAABAhEAAyESMQQFQVETImFxBjKBkUKhsdEUUsHwByNi4fFygpIVM0NTov/EABsBAQACAwEBAAAAAAAAAAAAAAADBAECBQYH/8QANREAAgIBAwIDBwMFAAEFAAAAAAECAxEEITEFEhNBUSIyYXGRofCBwdEUI0Kx4fEGFSQzUv/aAAwDAQACEQMRAD8A+40AoBQCgFAKAUAoBQCgFAKAUAoBQCgBNAQOL5tat4nUf5Uyem/Qb9TnpUF2qppWbJY/PgbwrlP3Ub+H4224BVwQduh7bHMzUsJxmlKLyjVpp4ZIrYwKAUAoBQCgFAKAUAoBQCgFAKAUAoBQCgFAKAUAoBQGm5xVtWCl1DHZSQCZwIG/SsZQN1ZAoBQEHmXMltQI1M06V226k9Bt332qpq9ZXpoqU87+hJXU7HhHnLuapdDfhKAagSIEiZntg5MbbU0ushqYOcdseosqcHhmyzzK0xAVxkSNxt7+lb16qmyXbCSbMSrlFZaInGc9trGiLjE7TAx1mD9I3qHVdQqojlvPywb10ym8cFFxPNLt242pgiKNIVGbM76jgE9IiuLrOrTsSVWYlqrTKOe7cjNw9iPkIEdMfkIrkd9meSxgy4Xh1a5aTBbUOuQF8x+sA1e6bGU9THHHJHe0q2dhx/HLaUM0mTAA3J3gTjYE/SvV33woh3z4ObCDm8Ign4gTACPPUHTgT77xJx9YrnS61p0srL/T+SdaWeSfwHGLdXUoIyRBiQR7EiujRfG6tWQ4ZBODg8Mk1MaigFAKAUAoBQCgFAKAUAoBQCgFAKAUAoBQEHmvMRZUY1MxgD6ZJ9B/UVW1Wqhp4d8iSutzeEcixLFp/EWLQD1z9cfpXjrpyutc0nlvbzf4jpxSjHBY8D8ROJQrqgiGby+WOkDOfQV2Y9Xsrq/uRzLPy+vO5VemjKXsvYy4v4t0KSEBIMfMc+2KuafqUr8RhB58/Rfr/wAIp0KG7ZzN7/EbiUbNuyyjdQHB/wDLUQPsa6azjcgfwLiz8U2eKtK7W13iNZDLtIGJ7e9cXW63ts8K+rMeefuv/JaqqzHuhLc3cXdQhUtJotySfN8xIUAnOTg5JNUdbrqpVKrT5ivPbGSaqqSl3T3Kq5eQyLpGkbDJ2zn1B/pVCquxvNXJtdbXBYtexzvG80drsWnbTqAUE9duv9a6lOmXZiyKyed1Oul4v9ib7fz1Lvml5rNjUG1NIkELgmJBA9jBUkYG3WWzp9CWcEr6hqK45yn81/GP9m3k997yi44AjYAmPcjNcXUVxql2ROzorrLqlOaS9MGzUrZ0ydjmcTiR1yAYrEZzgmk8JlhpPfBiNLDSoVWUgNA8yk9MDendJPMt18eGNmtiVds6T0JMA7yRnO8flUff3LH5/P3M43yaLdu14mzKQMNbJBk94G2OtTx1N8I+zI1cIt8HSfDPHeXwrrHxCxInIYRPlPTAkg9Z6bek6drK7IKvubl8f58yjfVKLzjYv66hXFAKAUAoBQCgFAKAUAoBQCgFAKAUAoCNx3GLaXUwJzAA6nP7VDffCiDnPg2hBzeEc3zfjRdYMAV0iCSRJB6QNoOxnqcV5nqGvq1UUoxeV5vH/f2L9FMq28sqWtfzEwTJnOr09BXOjNxeY7NfYnazyTCUnS5JnYDcAdN5io8y95GX6Iol4duIui2mNQ1Mf5En9T29a9np6o6WhLz8/izmTk7Jlzf5PYsW58PXkDPX1Y1FFyunzgsNxrWyPbnwxbyxtAFQBiQpLD8JBEx36Gt8ThHue6fka5hY8LZkrmXKHS2gsHSwAksdU+mf1rnT01Enlx+hJXNtbMoW466o0OVYQSp0zMHJHp2PWkulV471lfqYVuXhmmw4dxq8OSQArpgr10tuHA2mql1FlEcxbx6p8fNehjw67H7UV+qRO4rlauQPBJA6+Xb6GdvSqa1dqXvmJ6HTSe8CbwnKLVu01xtSWlBJBM7dp2+m9dOmnxEp2JNv8/URhCj2IZ+WSl4/mSo2u2AAqjsNR3APeCfyNVbV4ssNE+cIz+GH8O2z3AV1EsxY5gbuQchZMT1O0zVfUrvliPl+YEJKPJivxDavXAqoc7NJ1T9MjHrtR6Wdcctm3iJss32EuW7CBqH1icb1Xz6I2JPCgi7bKGbkiBPodRgn+XVvVzpvif1EfD/F5kd/b2PJ21ezOWcle5xeNx4ZhDkQukiBiQYzXm9b1DU1XuMWsL5P6l6qmEoJtHtv4guLgnUI3KkkH/tGT+lYp6zaovvim/Ly+onpY/4kng/iQtlklZyQGQiP9LbnbBIxnNWq+tR7lGyOPk8/x9skb0rx7LL/AIa+HRXX5WUMPYiR+RrtlU2UAoBQCgFAKAUAoBQCgFAQb/N7KNpL5G8KzR6EgEA1Vu1tFLxOWH+ehJGqct0ir43m9u6NLWWIwYZgpkTtpJ+89652o6rpJrsacl+euGTw01ieeGUrK0FdQX13MGY+tedsdff3QTx8S6u7GGa1ZQJGpyCRtMdztWuG/gZ2FqyGYvrgx8sOBA6wRk53HcUk8Ltx/owuSt5XxT2QSkAuACSJgCIAr3c4RsSb4OSm4nZ8FeFy2rGDIyPXr+dcyyPZNotRfcsm8zPtUeWbbYNogzOSR1yPqOoreuUYvLWSOWcbFdZ5BbTU3md3MvcfLMf0CjoogD86zZbKbyzNUlA5f404IIhIxSvd4ZNPdZKb4Z5hxNy7atodRbYMYgAFjntvXNloo2z7Ircx4nass+mc95ez8HctgjUbZGdpA/2ruQ0valuVPE9rJ8o5n8UcNwyrbuOslQwRU1H3OMH3NcWrQajUyc4xfPm8fn6FuVsILDZ0/wANcx4fibHio4uThy0SN4Vh0AHSubq6LaLOySx6f8Jq5Rksog8qIu37lxAFC4wJmJgme46Ct7swrUXvkxHd5L3hrmg/K3mjzE4+mdQOT0qpJZXJvg9Noa/ERmRxsynp1BEwR9KsafWXaf3GYnVGfJnd8O6Ja9cjYw8gmZE+3bapJ9R1cm1J8kapguERy2hVCjK4LQtsH3nE+w+1Vfebb/klSwbbNlWhvEdTOQcT6EDBHYiaw5NbYG/IKwSPM25BGTH0ye0+1bVwnY/YjkOSjydZyVWFi2HEEKBB3gYE+ukCfXtXuaO7w496w8LJyZ47ngm1KaigFAKAUAoBQCgFAKAp+c8zZHFtYBKzqPrIGn1xNcrqPUJaZqMY5b+hYopVm7ZzV622ghXCxOT/AM15VSTnmW50cbYRr4KxOk6iTG4aRHaCMbzMn6VYssp8NxjB5zy3+yNIxl3Zb2NnhgE5jOf9/pVXJJgcUxWAhGegG/Ye3XPasxw+TDMr5clfKBHU+o6VhYwzLyczxnF6bpUiAZ9YPWP1r2PT7e6mMW8tL7HGlNSnLbG/4yz5Tz8WpBPlP3HqKnvp8RZXJJVYovfg63lvMEfMgiua1gtzhlZiWysvesrBVaZo4riQBRktdbfJwnxvfNyy8dBUlWzJ5rEcIpPhu43D3E4hgAlsHzOQoMoyiO++wrXS1S8RWvZbkTjKz+3BZb9DnfjX/EN77FPEYICfKhPm6ZGwHpv3rpRov1HuLEfV+Z1aFounruvffZ/+VhqPwb4z6+nofMbz6mLdyT33rvRh2xUTzc5KUnJLGX9CXyjmt3hnLWmIkQyzh17N6VV1ejr1Ee2a+Xw+RmE3B5R9p/w9+IE4i0wt6VcGTb6j9JHr2rwfVNFPT2Lu49TqUWKS2LHmF25adLg1yxhgpMCDMaRvjrWumjXOqUWllcN/Eoa6dld0JJvtfKXwKxeIuW1bxLoc9FVmySRkggFYEn3AqSFUZzWI4X6fjGq1kYVPEsy8l5/P9Dq+BvhvMowyCdo9PfrmubdBwk4PyZ0abFbBTXmjN2MNsY6mo0Smo8Ko8xVVxkhVk++Jitu9vYxgzuakXYAjYzEdj/Wt6ZT8ROtvPwMSScdzs+Bv67aORBdFaN4kAxMDvXvE8rJx2b6yBQCgFAKAUAoBQCgIV7mtpW0ls7GASB7kCBVWzW0Vy7ZzSZJGqcllIpufuDdRkYElNuwBkEep1j6CuR1yCahPP8fMs6SW7RT/AMOSx8RsEbDpFcDuSXslzHqZcPatjVCsQOsHPfPWknJ8hYKDmvOPDeEUT+LUSfbr26V0tPo1OGZ/ocXW9TlVZ2VY25yROB5teZ4kkvAEBSd9s9KtPS0KO62Rz4dR1Up7S3flhHUrZby+J8wH4vzgA4+tcSTjl9nB6evu7V38mri7FviZVzCqemCfUHt+xqSm2enanDk1srjds/JlOnJmW4XslbqofluAycdDpKkj1iu9X1SE6v7zw/h+fuVXXKE/YjlFpxfHXtINuySZyTAI9AoAketV/wCuqzjJZSklwYJzniQurwXC/c/apY6iiTx3INv0Ih+IdeC8e9We3bJr4nkWN3lZvcORrKBxlis49Advep4aaUt28CGqrhL2o9y9OD5f8f8ADrwihGuvdvOP8vUSNCbFonrEAe/auhpND4kszeUje/qsuxwpgoJ+nP1PnRU131HBxjw1rLgGNRsyWvwvzFrHEoymJOk/X/euX1KiN1DT8tyamTjI+98Bxg8EXhJcDzLJyR2GwrwLqcrPD4OjZb4dbsxnBFufFSH/AOI5I1bA6ROAekmPtFdjRU/08Wm85PP6vqEbmsR/k3fD/F+IG0hVgnExAOwBjptVHqMF3KfqX+kXd0HD0/0y2dVCalBxOoHJPTpM7YrmrLeDro1oysuNQjYZ6bSI/L71lppjk9vOfDgBWPTMGemOhmt6ZONiknj4mJLMccnVcPzuwwEvpaBKtggkDfp9dq9tXqarIqUZLc5Uq5J4aNqc1sEgC4ufWPXrW0b65PCks/NGHCS5RGv88UOVQB4GSGET2wDVHWdTr00+xptktWnlYspkzgONW6pIkEGCDuD+3rVzTaiGoh3w4I5wcHhkqpzQUAoBQCgInGcxt2yFJJYiYAkx3PYYP2Paq2o1dWnWbHgkhXKfunK8Um6o+5MDT5o7kfLGYmRP5DzctPpZt3uz2c8Y39cf9LynYsQ7d/sa+E4LQpQtq6j0+vU+sD2FUdTfG2fdFYX1Ja4uMcMNZXfc/wAxmB7faoVJm+CFzXjXsAkMWxADQZmciACIg1Z0tUbZbrZfmP1KWt1DoryuXx+fAcruWrllWeMGSMfMJBJMZJ3g96t6vWXRn2QWEvuVNFpqLKVOe78/mauA4ZGuG9bUDcLAG3VgNhNY1epbrUJbN8/nxM6PSQ8aVsfdXH7v9i2/iJIA366iP7muV2nXKL4i4csyhHOoTJE4np5RXT0E49rU8JfE43VKpycZV5zxtn9hyrieIt29HhkgfKZycnEETvPrWL6qJz7u820tuphBQdeUvPOPqWXBo4kXAwJPzA4z3iYIPrGd6qXOty/t8HRp8Tt/uc/AzuW1QrbDElgTpJyR1O4xUabftYJeNidyPlpujURpXtGRHQZP9mu10zQ+JPxZbpcfF+v6FW+7tXauTo24FTjoNhXpdygflb445qOK5hfujKa9Cf8ASnlH0ME/Wu5podlaRHLkqygIqyakC4M1FMyYVAzJ5FaduTJ3XwN8dnhSbfEDXafGsfOu+/8AMudt64PVeieJiyjaS8vJ/wAMs1X4TjPhn0Tg+T279pblt0KHZkMz9zA/KvP2651ycJQaaKcej93+e3yMecWTwtvyHSz+UFe2c79B17xUX9StR7Ljsty/o+m+BPuUsnzfmnOX4N1ey7C8ciCdv9Xceh3rp6fTrULE17P5wWtRNVrC5PrfIOd67Fp7rf5vhL4kiBqgapjaCYnaZrg6jT9tklBbZeP2NoS9lZJz3Lree0FZp2JhY/6ujbGoUoraZu2SeEe7cXK+E4PmXDH00nYg7zWs1GL23QztubLmoBhdjTE6gIJ9CNvqK122cQvma7lkKvlQDI+UgYxMYiY2qamUJWLxm+0STx7PJ0vIhbFoeGWzJOv5tWxn1kRjGK9rpa6oVJVe6cqxycva5LGrBoKAUAoDxmAEnAG5NAc9z17TEOl8ao06VGuYkjA2yTmuR1PSUW4snPtxsWaLJx9lLJR23YYUE3bn83SO/YDt+teXaXnwi/nBttC4gGtw2omSqxnaIPT9q1fa37KCZhc4vU2gMEESW/lAjv1kisqOF3YyGzCwttXZgy3AR5SpkDuOudpNZk5NJYwax9Wam5daNzxLqDzYAGRjuOprdX2KHZFkT0lTs8SUdyXwfGWmJ0MNKjTCwQN+21R2Rn/lyyeCiliPA1odZKtvA3zjoKxhrCMmHDrbjQSVbqNWfc5raUZr2sbfY0jODfanv9zevDeULbIC7Fz+H6irOn0krvalsv8AZmUkkVHMWK3dAu3CFPm0xED8IEduv/NSy8LDUILHk/P5miy98nnw/wAJfuXW4u4sKZgtgAZiPQAR9Knt0M1pnjZL12yRRtXdg6A3WOjwgxYwylQY9ydo6Vp0nTaiOoU8NR8/j/Jm+cHHBc/EvMP4fhOIvTBt2nYf9QUx+cV6+Ky0jnn46U13kRG9b2K2yYNDGo5GTGosGSfwXJuJu5t2LrjuEJH3iD7VVlrtPVLE5pfqbqucuEYcZwty2f8ANtOh/wBSsv6irUNVTavZkn8mauElyjufgF/B4U3bV9luvdYaNXkVUVJJTYsxeBI2XvXnOv8AhNpOCefPzL+grc29+Cc3PrnEXI4hgVt+UaBE9zvvgelcB6eNcV2Lk6NTSk8nFcqtHjeYCBKl5E9FX5f6feu1Y1ptLj4fdnLcnbdk+/8AL7At29GgkR06xt675rx05OUs5L6ikZcFdg6WIBAmF9f6Tj6UmsrKCks9udzziXvSWtoCYiWJEieojMZ271tFVtYkzSUpp7LKN11/8vziC2JHc+tRpe1sSAcOVVc6yIyTpk9zA/pTuTfoMHtto8pU+IckJMmIz33Iz09Ks6eN8pf2M7ehpNwS9s67gNfhp4nzaRMiD9YxPeOvava1d/ZHv5ws/PzOVLGXjgkVIYFAROP5glqJks0wq7mNz6ASM+oqG/UV0R7rHhG0ISm8IoeK465fwwCWj+HBLZ/Ee3oB9a8/rOtOcXClY+P8ehcr03a8yKu9zRFueGqMYOksFOkE7DV6z/xXGVLce5v+S13b4wZIxUkuwycjaMY99q1eHsjItMt5/wCW2Af8wKTn0A329dxirumoqjL/AORLt+Hn++CKc5NewsmT8IiglQxgyGdhJUdNIQAfr+lb6jUaXDhVD9c/t6GIQs2cmZJf8T5VkDJmR7RiqVlM6vf2JFNS4MONdmOkHSBmdztEDtWkMLc2ZlZ4O3qDoqhgunVGSOx7/WjnLGG9hhckXma3SpKvqiQRIzj0/Q1Z0k64WLvj/wAKeuqssq/tvdff4HH8JbZryyGHmGrTMqJA967ssPk8xp4t3R+Z3XOb7AC1Z1AdXMiAOg7mtZShVHulwj1qyyi4trBVtNxwT1K49esxXMqnKM+5wXwWQ8NYInHfFoa0tkHxNACKNMLj8biYZhgBZiZJnFXp1ajVSUrNl+cfu/0WCm7qq9ovLKZ/jniLaeFwwFoEnU58zuxOWJOB2gbVfprlBJZwl5Lj9ec/b5FK3VuT2X15/PqbBxN/iOC4pGe7cvXbekTLeUZAHRVMCe+MYrT/ANwlVes47fN/n8Fmihyr7nnJ8m4zlPEWf/ds3Ej+ZCB94r0tOtps9yaf6kcq5LlEOauKeTTBstW9XWpFHPJgPZYbijhsDu/gf45NoDh7oBUkaW2yMQfWMTXkur9Ey3dV+qLtGpx7LPr6m1dCvJKsME5g9QRGK8a1KDx5nQW6KfmXIOHvqVTQjTIKBVYtAnEDUI6e/XaxDU2weZZa+OcGEkuDhuf/AANxVtXNuLuDhZDdeh3M9jXU0+vpk0pbf6NJqWGW/wDhR8KjhrbcTflb1xYVTjQmD/5EjI6RUPVtb40vChwvu/4I9NV2rufJ35uNcEACImZ3nb71x8KPJZKXml/h7ZW67RdR9JAEH5TEkn0gRvO+cdhwj/Tqut5b3+5zIRU9S7ZLDjt+fnmWfL+Y/wARGg6cZJH6Z9q5VlXh8nSUs8E7+GhSFKh4jUwJB9wINR92+/AefI0WwFAL4ZQT5QYnqR6e9Ze72M+W5P5bxXhsbjAHUACRjSokiFjJkmTP079fpvUa9OvDcdm93n9itdQ57pnTg16s557QCgOT52scSxcmCilMnYSCB6giSB/MK891yNjcWuP9Mu6RrdeZCu8RYMmPGPXEkemYA9q4EYWcLYtZyecHde9bUJZux0AGmexNzaBjYziuhV0rUTnxj4v+CGV8F5nQcu5HB13m8Q4KqchD7nLGeprv6PptWn35fqVLLnPbhENuT8Qp0KVI/nP1yRvq9gd9+3Mt6JbO1y7lhvPnn8/UsR1UVHGCPxHLrNnRauvdus8nSsCcySZOFmREzmrFui0ekStsy/z0NI22WezE08OrKmjIVWhdUAlYESAYme1cHWSqlc5VZae+/qW6k1H2uTVxfHCzJeM7evaoIQc9kbt4MODtoVZmMlsmCSB7fTt2rM284QRjwwVxEMFBkLBE+sj70llMLcybhGF3VbAUN8x7x6ddvyq/p+oeHV2y3fl8jnz0P97vg8J8/NGj4n45rVp7rMCwUhQQBnoPac+v6R1TnqrIwlwWbpKmtyR8we5xPFN+Jsx0Cz26LP5131GnTxzjBwnZbdLDeS64XkGm3Dv5iSui3kziZY4Ubd6rT6l5QW3q/wBkXq9C8Ym/oXXLfh8GDZsraX/7HJe56xOB9IxXNt1kuJyb+C2Rcr01cd4x/k6ROG8NCiBVEbgR/Z9657l3PMizjHBk7s0Tb8o3BGfeIGKwsLzMnOc5+D+C4g+awik/it+Vp7+UCfZq6Om6nqqPdm/k919/2Ip0wlyjhuff4V3rbD+GfWpgAXSFaewI8pH2r1PTv/UPj+zZHD+HH3ObqqlTh55OQ5hyni+GAN+y6ocBiJQ+ziVP0Neiq1NdnusrpprKNnw9yC5xtwqkIiDVdutOm2nc9ydgoyTTU3wpg5yN4RcnhH0/4S5zZ4fVYuvpUCEa4dwBEkR8xAyK+c62p3Sdla8zsRi6/ZZH+KPiO7eIWyBatK0rAGokTkmJAzsPrWNNRGG8t2Suv1Lf4S5/xd1HfiAvhg6EJEF2G8KOg6nadqj1WmphhQz3fZfnoQd8+/Cxg6qxZbw9RQF9yNjjoD+n9K58mu7CexLk8gQrqCA0GVO4Pcd6eeGZIPF8pR3lSPMRrDHWCB7gww6VPDUNR7ZeXHlj/hWlpv7niQeG+fR/9J1vh0RxpYq0RBadQ9R/UVA5uS3RYSSM+NvMsARkx79Y94B+1YgkzZsXLywNwSIxuJwc1hJg95d/DXbqotwMhH4WHzAiARvkTv2rs9K00LJtXLdbr4lS6ySjsdpXqigKAUBq4nhkuLpdQy9j6VhpNYYI1rlHDrMWbecnyg/rRJLgE6sgUBX8543w0wQGJA6SAesddvX8jVTXXypolOHP/SSqClNJnNXuIggoS1w4kknBOZPQV46y+27/AO2Ta/ODpKEVwjVc4AuJa44MyYbB9I20/SfWo1YlskjfBo4rjbNtNUSTjAJPY9M7bCtoVzlLBhyS3K6zyZXPiWbrlWaR5vLvJEaZGeh2qaV7j7M4o0UU90y8ZHVVBImQARIyep3qrlNs3zse8ZYfo8mRHYZEn1MTjvSMl6BZZDv8qt3XPjEPpMgHAGN/U5/2qaOodcf7e3qReH3P+5v6f9+J6eFW1lLWoCRgZyf0kn86z4k7moyl/Bp4VdCc4x3+5o/9XsSRcgQNITTjfvt06VNLQXx45+ZVXVdPw21+n8ZJHCcfb0HRcAiIXtttO9RT0tye8X+fIsw1tE/dmvz5ku1cAC6ZYtOT33z+1V5Qks9ywWIyT4Zugg5OD+v7VpzwbEe7aRmJXzMpB9vY9K3TaW/Bg574r4w60CkjSJnO/wC/7V2On19tfd5t/wCjzvV7m7VDyS+7LPh+b2LtiLzK3lh1eDOMiD03qpqIanx+7fOdn/B09NqaHSvaXG//AE5fjuDbheGX+GtqvDLN1lA8xZiYdifnAEAdgPt0btbZqGqrZbr77FjQuCTsS5zj5HF2W8S9rc9ZipJezXiJaT7p5Z0/JuItHiSAmoqhaMaUYkBdU7mNRAHYTVOyuXh5zhZ+ptdbHPauTq+C4RnaWlVPysc6jOYG8bZ23jY1XvhKquMmuc4+XqVYy7pNehfcZxTWwBpDN2nPuRmqEYKT32N8p8Ffw7PcQC2TAwSRAMb7gHP9xUkkoy9o2zsb+DZnYAusZgoZEjcHO9YmlFcGG2jeeHtgnU0s3WD9IxArTuk1twE9z3wkwSTPSTsR1HbFMszj1MOLcHIRD3JU59ABvSK9WO00cPxatftMbJFy2SQDgMCpjSSOjQdJzjaup0+6Glm5zeY48uU/zzK90JSjg7Hl/HC6CQCpUwwPQwDv1Gd69TRfC+CnB7FGcHF4ZKqY1FAKAUAoBQHEjivJqILMeshpJ/1DESemK8JqY2u5q1+15nXh29q7eDJbbBQzXUBjJxnO3rG1V8pvCQzgw8AaCSzRucROe/TFZzvhIy2eXrltVAUCTgdPqT2rKUm9xk08TxdtX0JJLeaEE5H4sHsBn+xPRprbuCvfqq6cKXmQ+P5kbbTeVuugQYkGJ7Yz36dqtvpk4rGUinPq1UHvFjg/iMExDMIHSDuBO/ciobOnyjFyyjNPVarZqCT3LUKzS5XEDSAc/XvOMYqjstjpkXieaFUICwwWc9iVUH6lh+f0tafRSueVwipqdZCjnnGcfY4V2JJJ3Nd1bHj5PubZ2HwzwKra1OFUvBS4QrZ+QKVyQNTrkdj0q3VFduWXKK125fnw/t+5Rc9ukX3CgWyMFbbGARIwe0AVBZ7xXtk1N42+Rs5XxtxzoLuWPyyTv39Yzg1WsrqUJSlFcMs6bUXOagpvd+rOwtoVkAgyeojr+lecbTPXFbxHKQ5OonJ8xgSe0YkDbE1eq10649qSwc+/ptV0u5t5ZX8T8O6I0qLgJgySpEnBxutW6upQfvRwUZ9Fa9yWfmXj8KSoVwNIXSYByI2ia5UrMzcly2dyuHZBRXkfOrnwOzXitu9ptyCHZWlVk6gQceIsCJ3mekV1lr1GGZR39PzyYll8HRHlXC8MVt2xMCSS8Fm6szDc/XpWkbr7K+/1fpwl6fc5t0aJX4slhpeuOTRzTmLh0uW3OoEBgbjONOdpJ0xPSpIRnesXZfo/Miv1FOmWapZfpnJ0XDNcayNkdxJMajHSZ9IxXMsjCM8LdI6enc7IKc1jPl6GXC8wISbilmVipKKTIBidPr2rSda7vZfJLnbckWraCLtpU0PvoAXOw+uOtaScvdk90I44R7xuropgZ+31x+dYhgyZlxAAIzgAn9RWMGTXeRxBmQGkdd5we4yK2TTB5eS5eQhIVlO5zpYZGN49azFqDzI1lJcEo2jbBdWuq0SSmdUDsMNuYBBqxptffS0oS29HwRzrjLkuuQc3XiLYM+ePMpBBGSJg5gxXtKbY2RUkc6UXF4ZZ1KaigFAKA08aV8N9RKrpaSNwIMkeoFAczYQPaVbiiCokCNunp2r5/e4xuk628Z2zydSKeNzBOUcOvy27YzIhRII2O1aO6x8tmf0I/OQ4st8sGFwd9RCgAH361PooxlfFFbXWdtEvjt9djguIDK+T5h1B/SvQyXkzyLlKMs53Lv4SuAO5LrJhdLiRcDYKkkiO8z067VLRiJY08sybk/r5mHxRft3HTwySTMpqLKpLHCHqDM4x2pfKPJi7E5JQ+n8Ffw3BvJZWUFQT5WBOATEDrANVe+Mlh5w/hsZhp7IyzFrK32aztudbx9m54A0klygOmYEkdY2rgpw8V+mT11cpSrTfOCk5dxHFHF+0vlAC7asdBkgiJ3EVbn4cN6pM0dan78Uy2Tktu4SWUKOnl379Mf36VF/XWw88kM+naaX+H0JScnRVKo7oDEwx6bfaf7xUsOq2x2aX3IX0qrGINop+J+FDMrcmTv8AfNTR6nB+9Fopy6K/8Z/Ux4TgGtlCMQWlhMnACgiMHVqP26VnUayE6nCPLJNJ02yq6MpYws/62LxHgAzkbKASZO/ua5OMs7YXiWLz5cDIG/3+tO1JA3Xi7LPyrvM5PoJGK1WEzGTNGVjIY47VjdGxoHEgXCp83XbOSfp/ftUnhS7O/GxH4sO/szv6FfzTgVIdtTJq21AHUcSBALbDp+9XNNrLK0oJJopanp9d0nJtpsruB5EGR3EHSTIY7DeZ0mMd1nHSrb6hGLSlHk58uj492X1LblnFB7asASPZhj2Kg/lXNvio2NL9v2O7S5eGu7nBPtOrEIvl0+oBnt6moGmt2b5weGzDaCYk6hiDMmfTvTuysgXUaRLaiMgAbgHM+tE0Dy+yECB5umMzRZRkxvXggBuPECYPf1MVmMXLaKMHqanHiI1vzRAGVxidQz+1HiL7ZZCNo4i6udGP9LSR6xGfvNY7YPzDw/Im/DNlvEuvr1rCicb5YgQOxH3r1fRa3Glyaxl/6OfqZZkkdHXYK4oBQCgFAU3Eci8+qyy2gVgpolZGxADLB6HvArn6zp1Wpw3s16YJq7pQNLcgukieJIUThbahj2liSP8A81BHommTy8v9TZ6meDzjvhwMo/zTKmfOAVgDqF0wQczNSrpVEI4hlP18yOdjs2msr0Ka3w3D6Vd7Azg+WSOgO0kYx9K8zfbdGyUI2Zx5+pYWkoce7sWfkbLPB2S2pE0iIIZSp3/lNRPVXrZzf1N46WnHuL6GHgiWAtqWHWI+571h32Pmbx82SLT1J5UV9EejhQ2PDRCMzpE/TtWHfZ5yb/VhaelPKivoiQWFsRvOwG//ABiod5EpEvteSHYAJOwB1D7TM9gOtSRUJbLkxkk2tTkPJCxgbHPf9ulaPEdjJzvOObcZauhbVrxLcASATDZnVBx0q7RTROGZywzScpJ7IuOUcz8RRrKqy4IDAgHrP3qtbV2Pbg2W+5uu39LEgSoyTBO/QH8/+a0UcoybbLBpBmOx7H13/wCa1awDHx0RiOnU9vc/3tWcNoGVripklSB0JHSjj6A5r4g4x1uBrRhWWcQZgkao6bRPpXY0mlzUnYvl64OD1LWWV3LwpeW/oRuW8r4lyL2YOZLQT6j0qWWrorfhvj7FWrRaq3F2d3vzudRyVnJIuiTspaAx74GDH8wie1crWRqjL+08r7Hb0s9Q4f3VjH1fz/nzJn8OBcZogsAp9QJifufvVXubikXFhnrsgZVWVO+MT0im+Msws+ZE4prZfQxALCTAE4gST9RW8e7GUbHKfEfxM/DXBbKMyj5XbM9xq7gj9K6Gn0kbo9yePVEUp9r4Oj5Uy3ra3DqVmUH5iCJE+8VStTrk4+hInlEvw0KlWOruWO439jUeWnlGTVwlq2rgWlLyCCi+bT2aDhNozANXKNJqNT7q/Xj/AMkVk4w8y04D4bIJZ3A1CWS2Co1wBqnVn7CTBr0tXSqIPMva+fkU5aiT42J68hsdVZp3Jds++auR0tMUkoLbjZEbsl6k+xYVBpRVVR0UADOdh61OaGygFAKAUAoBQCgIfObOuxcXPykiN5GR+YGNj1qO33Ht5MzHlHPvxA0yzz13/TtXz3GXsjrYS4I7WLh85aAVwoA27+57VvmK2Mp5M+Gsso37k+/vWJNNgjo7HzmTJxpmANj9f2rZpcAkXuJtqs79sZrVRbYJFy2TBLYH4QOvXP7VqmuDVcmrhsjJO+20fbvWZGxW8VZ4e4DbYM7TIVD5juJ+YQMbyBU8JWR9pbGs9+DPlvD2bY0Laa3H8wH5EEg7d577Vi2U5bt5MxWDeLxXyrBMb7j3NR4T3Zkzs2mKidJPYGIO8TnFYbWdgal/EgA1bkn5VHeepipIpe9Lj7s0nKXEefsOK482bep8jYEA5/v1pXT4s+2JrffCmHfPghcF8Q22TzsoOqNC2gSyx1JBnODBGBIzg+q0zVdUYZ4+B5uzVxtk5PbL4wWHKS4RVaBAH2GP0ivMauMI2y7Xnc9DpZSdMe9YeCQ1rIknuIqvksmrwADhiCNzMz7g4+tZ7m1uYwR04W5qAu3A4J8uArdyDGCMb1u5xxmKwYWTaeECEMMiZjEz7n+ta9zksGcGYNq60RI6np/zT2oIPgcRaUagoB0rtld56+wNIt+ZhGHCoHTBxttSWYsyW3wzaCPeRRCwjRjdjcmOvQY/c16vo2onbS1N5wzn6mCjLYv67BXFAKAUAoBQCgFAKAUBW894zw7TBcuwgAZOSAWjOACT9I61X1GohTBuTSflnzN4Qcnsc1ctogTTJK4CwWJA9OhHevDuTnJt+Z1FssG481yA1u4oYwHZREnYGDIn1rTwdsppmqSRWcz5hbW6LOtVmNWp4jVtAg59yKmqqlKHfjJs5Lgsbxt2iJUKQIVzgE9Ac5mol3T+JjCfmTXKgEwB1JqNJt4Q3XLMLd4OCAZHWP7wa2nXKuWJrDGz3RAdUJghp2iJJP27fqa23NjL+EtgpKgMDII3Uztq3ztHWnfLfcYRLRA2d6jzgZNVqCTpiAYJjcx+xFbPZbjJnxLAAAg5wNNYisgjWOA0szK3m2KxA7jpJMHepJWZSTW35+YNUlltFLz27dugoQEiDpO5HcdwDExMV1tFpq0vEjLP7HC6lqLJp09uP3+Rs5DybQ2q6hJ0yIPyntHf1qLV6xY7a383/BJ0/pvb/ct58l/JecTaVipJIbb++9cuLaTR2keJwChpG+3aPaBg0721gyDwwJIIjsZyf7gYp3YBpvu2oKdhnXBxnqZ3x27ZrZJYygZeFcZpW4AFOzKWn66h0pmKW6DJ9tcdBFRMw3g03bltQDdZFPQsQske+/tWyUn7qDeDJURjqUxPVDj3/wCKxutmY3XG5M+HjpuXrZMnyuCSJIMgjbZSJ/7/AL+s6HKLoeFvnco6nLkX1dorigFAKAUAoBQCgFAKA5jmFzRdfWG8x8pOZHQD7bV5DrFN39Q5yW3k/LH/AJOjp5R7MI18HqYsW8oxAO8etcmWFhIlb+B7xTqPKQWO8D0z19RSKfIWSEbPDHxGuBS1yNYuHYLsNJ6bn1qeMb2oqCeFxg1eM7ssOV8pd0bLWreqUBUSR1kMCQJ2+uNq9DpOkQcO7UL2vm9vp9ypZf7XsFra5HZBBKl2BmXJOfb5cQIxiutVpqaklCKWCGU5S5Zr5vy1CGuAlGAklesDrtnG87fSqmv0dFkXbZnZeXojemyUX2rzKNeBhTJljkn2/pXjpWZey2OiiPw9wOwQEmD0UqpIx88QfpW7i4rL/P0GSUnDr0JE9B+m1R9zMmCQslWjSY2JGwMn1zv7Vl5fIMeX8wtszsLq3GUQVXMfTfeszrksJrBq8S2NrcxuKZe0VQncMDE4BYdBtsTFY8OL2jLf84NcG7idAhmAJUyuJM+nrWkHLdJ8mZQjLlES1zRWY9Z/DgNjfFSSqaRslthGdm4Lr5UhVH1n+/1PasNdiDyeO7K2NTSY2/3HamE1uZ8iLxnE3/E8MWjlZRtUKW6glZIxn1qSEIdvc5fP1Ne43cBxXldLqaLi4JB1K2oYMxP0IrWcFlOLyvuF3ZMkLLsDJx6GMfetdmbGu9b4nxAA9tVIkk+Yj0AwPrPStourt3TyYy3wTfDyCwBO0x/TpNR52wjJE4jg1Ri4kahpKoMsTgQB1kip6FO6SqW78jWTUVlnQck5P4JLtp1FAoCggKNyJOWz1PbpJr2Wi0a00Wk8t8nNts72W9XCMUAoBQCgFAKAUAoBQEfj+EF22yGMgwYBgwYIkESKApOG5RxEaSyIFwGEtIH+nEdOtcGPQ4OblOWU/QtvVbbIncPyK2PNc/zHMeY4iOigfKN+pOd9q6lOipqr8OK2fOd8kErZSeckyzwFpY021BBJBgEydzJzNWYxUViKwjRvO7JNZMCgML1oMpVhIIg+xrEoqSafBlPG5yNzhfPcTxD4aHT1k4mMHETEx0O1eN6jRTpreyGW/jjb+ToVTlNZaN6oCsDZQAB6iIrmN75JuDXbKnpBHQTn3is7mTZYtBSVUCD5mH7e/wDSsN5WWavHJq4rgVuf6SpwywGBHrH5VtCxxMlfzq3fCO6XCxXPhwoUr1wRJOO9TUOtyUZL9d8/n6GH6osuCvrdtoxEa0DbHGoAwfvUE4uEml5MZeMo38TwcqPlwQRgGtYywzCmm8EXieDQsNeZ+USQBHYDH9it4zklsZ2N2dURiME561r5GxrvI5gq4WD2nY7HP6VtFpcow/Q9tXokOYIP39RWGvQGC8SCYXJnHp79QPeO1Z7cbsybeJskwVMEGsRa8zBFs3blwlBbLMokoCo6wJJIEdf6YroaXp1mo3g9vUjsujA6DlfKNBDuxa5BxPlEzt1ODEn7CvSaTplOml3Ld/H9ilZfKax5FrXRIRQCgFAKAUAoBQCgFAKAUAoBQCgFAKAUByVvjA1y6N2FxwYjYMVE/wDaAJ9K8X1aM1qpOX6fQ6NGPDWA1glm3AxkE5/v+tc7OxMaLtgj/wBpC7A+Ylwn5nc+1bxefeeDDlg12LzCXt23Z9mVmAIjf0OO29ZcVxJrBl4xuS3x5tWnURIInLY/U1rCDm8JZxn7GHJJGXEcM1tGOrVIMiAQfQdq1UlJoxGSkYcPxaaAZxHbH7UlFqWDYj2ec2jgllBMBip079GiPzqSWnmvzcxlMn+V/LNQ7rcPK3I68P1DHUDGf0/vvW3d5GcmDa1kmIGY6f3j/as7MyauEvB2JZ1wJKkZjvmMAz0reUWlhIxkm2hdZQ9uzqQ5BlRKjYgTORt7iurDoV0o9zkltx+zKz1MU8EnhOWC8zG7aZUAAALEEmSSRpOBBjfP0rq9N6c6INWpNt/Qgtt7nsy74fhbdudCKs76QBPv3rrRiorCRC3k3VkwKAUAoBQCgFAKAUAoBQCgFAKAUAoBQCgFAc5xXLrtt2ZF1ozFsfMNRLEERkaiYiTtjc15/qnTLLZ+LXv8P4LdF0Uu1lfxvFXEYf5dw7woVpc7QJEbxXKh0vUy/wAP9E7ugvMn2+B4nSlwqJ62lIkSOrE6SwMCMDfNdSXQkqWoy9r48fIr/wBRl78GX/ob3SXcm1I8qDS2e74I7CFPTftPpOj1wrxbu/h5GstRL/E94X4blSt65qH4Ag0hD0YbkkdJwPXpb0/TaKW2llvbc1ndKRL4bkoBm5ca4MgKQAsYiQBlsbzGdqzR03TUy7ox3+O/0NZWylyTL/LrLhg1tfMCDgTnfO853q52RznG5plnPNaKO1h4IAGifxJ3I2kEQfvABFeR6pof6eanDOH9i/Tb3rcg84QsoW3ea2dQ1EROkZIQxAYgRma59T7XmUc/nmTvuJw4UAeUkHvJ/PvUXdl7g08AfmDfNPXr+4/esz+APOJtrKhFGvWNIEDzE5z6iZ9KsaSizUWeGnyazkoRyzpuUcM1uyiNGoAzEwJJMCegBge1e5rj2wUW84Ry28vJMrcwKAUAoBQCgFAKAUAoBQCgFAKAUAoBQCgFAKAUAoBQCgFAKAUAoCPxvBpdXS4BHQ9Qe4PQ+tYlFSWHwZTxwUHH8IbQIfU9uJDhZIIydWkY2nVtXmtd0eUWpadbeaLleoz7xF4krbUa7wC9MEyN8RP6VwoxlJ4S3LDljyIgv2rrDTcYsPKEQZJ6SCMn32zVyrRaieFGGc+fkYdsY8s6T4e5WbSargBuEkgkDUqkCEn6SQMST7163SaaNFaiks+Zz7LHOWS4q0RigFAKAUAoBQCgFAKAUAoBQCgFAKAUAoBQCgFAKAUAoBQCgFAKAUAoBQFRe5Bb1arZKNnuywdwFJhfpFUtR0+i9YksfFcksLpx4JXLeXLa1GdTvGpoiYmBHQCT9zU2n08KK1XDg0nNyeWTanNRQCgFAKAUAoBQCgFAKAUAoBQCgFAKAUAoBQCgFAKAUAoBQCgFAKAUAoBQCgFAKAUAoBQCgFAKAUAoB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SV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132856"/>
            <a:ext cx="4607833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 descr="http://www.confiteriamericana.com/images/gmc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501008"/>
            <a:ext cx="3619450" cy="1368152"/>
          </a:xfrm>
          <a:prstGeom prst="rect">
            <a:avLst/>
          </a:prstGeom>
          <a:noFill/>
        </p:spPr>
      </p:pic>
      <p:pic>
        <p:nvPicPr>
          <p:cNvPr id="20486" name="Picture 6" descr="http://www.confiteriamericana.com/images/cdca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3501008"/>
            <a:ext cx="3619450" cy="1368152"/>
          </a:xfrm>
          <a:prstGeom prst="rect">
            <a:avLst/>
          </a:prstGeom>
          <a:noFill/>
        </p:spPr>
      </p:pic>
      <p:pic>
        <p:nvPicPr>
          <p:cNvPr id="20488" name="Picture 8" descr="http://www.confiteriamericana.com/images/pinca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4869160"/>
            <a:ext cx="3600400" cy="1296144"/>
          </a:xfrm>
          <a:prstGeom prst="rect">
            <a:avLst/>
          </a:prstGeom>
          <a:noFill/>
        </p:spPr>
      </p:pic>
      <p:pic>
        <p:nvPicPr>
          <p:cNvPr id="20490" name="Picture 10" descr="http://www.confiteriamericana.com/images/sorca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4869160"/>
            <a:ext cx="3619450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9512" y="116632"/>
            <a:ext cx="8640960" cy="93610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dirty="0"/>
          </a:p>
        </p:txBody>
      </p:sp>
      <p:sp>
        <p:nvSpPr>
          <p:cNvPr id="5" name="4 Rectángulo"/>
          <p:cNvSpPr/>
          <p:nvPr/>
        </p:nvSpPr>
        <p:spPr>
          <a:xfrm>
            <a:off x="3491524" y="188640"/>
            <a:ext cx="24192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gency FB" pitchFamily="34" charset="0"/>
              </a:rPr>
              <a:t>UNA VISTA</a:t>
            </a:r>
            <a:endParaRPr lang="es-E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8" name="7 Elipse">
            <a:hlinkClick r:id="rId2" action="ppaction://hlinkfile"/>
          </p:cNvPr>
          <p:cNvSpPr/>
          <p:nvPr/>
        </p:nvSpPr>
        <p:spPr>
          <a:xfrm>
            <a:off x="3419872" y="2564904"/>
            <a:ext cx="2232248" cy="23042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45</TotalTime>
  <Words>70</Words>
  <Application>Microsoft Office PowerPoint</Application>
  <PresentationFormat>Presentación en pantalla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computod@s</dc:creator>
  <cp:lastModifiedBy>ASECE18</cp:lastModifiedBy>
  <cp:revision>8</cp:revision>
  <dcterms:created xsi:type="dcterms:W3CDTF">2013-09-16T18:18:27Z</dcterms:created>
  <dcterms:modified xsi:type="dcterms:W3CDTF">2013-09-15T08:31:17Z</dcterms:modified>
</cp:coreProperties>
</file>