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9EB5A-9312-4986-A30F-286187C12533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</dgm:pt>
    <dgm:pt modelId="{50543BFE-7475-4610-835E-D458597F665F}">
      <dgm:prSet phldrT="[Texto]"/>
      <dgm:spPr/>
      <dgm:t>
        <a:bodyPr/>
        <a:lstStyle/>
        <a:p>
          <a:r>
            <a:rPr lang="es-ES" dirty="0" smtClean="0"/>
            <a:t>Planeación</a:t>
          </a:r>
          <a:endParaRPr lang="es-ES" dirty="0"/>
        </a:p>
      </dgm:t>
    </dgm:pt>
    <dgm:pt modelId="{C8DDB69B-A7BC-4C80-B500-3D01F57EC0BC}" type="parTrans" cxnId="{B683B7A0-AD24-4F0D-8AF2-A4B376B5F9A2}">
      <dgm:prSet/>
      <dgm:spPr/>
      <dgm:t>
        <a:bodyPr/>
        <a:lstStyle/>
        <a:p>
          <a:endParaRPr lang="es-ES"/>
        </a:p>
      </dgm:t>
    </dgm:pt>
    <dgm:pt modelId="{3F983076-9FD0-45FA-B19C-60462D26E133}" type="sibTrans" cxnId="{B683B7A0-AD24-4F0D-8AF2-A4B376B5F9A2}">
      <dgm:prSet/>
      <dgm:spPr/>
      <dgm:t>
        <a:bodyPr/>
        <a:lstStyle/>
        <a:p>
          <a:endParaRPr lang="es-ES"/>
        </a:p>
      </dgm:t>
    </dgm:pt>
    <dgm:pt modelId="{70844386-7753-4695-A4F7-3034F7712C56}">
      <dgm:prSet phldrT="[Texto]"/>
      <dgm:spPr/>
      <dgm:t>
        <a:bodyPr/>
        <a:lstStyle/>
        <a:p>
          <a:r>
            <a:rPr lang="es-ES" dirty="0" smtClean="0"/>
            <a:t>Ejecución</a:t>
          </a:r>
          <a:endParaRPr lang="es-ES" dirty="0"/>
        </a:p>
      </dgm:t>
    </dgm:pt>
    <dgm:pt modelId="{1E4EABBA-21E2-4433-9F46-1FE8E407518D}" type="parTrans" cxnId="{807077B2-1558-458B-BAD2-2CE8D514629A}">
      <dgm:prSet/>
      <dgm:spPr/>
      <dgm:t>
        <a:bodyPr/>
        <a:lstStyle/>
        <a:p>
          <a:endParaRPr lang="es-ES"/>
        </a:p>
      </dgm:t>
    </dgm:pt>
    <dgm:pt modelId="{E867BDAD-FFCF-47CF-AB2D-726C23AE9A08}" type="sibTrans" cxnId="{807077B2-1558-458B-BAD2-2CE8D514629A}">
      <dgm:prSet/>
      <dgm:spPr/>
      <dgm:t>
        <a:bodyPr/>
        <a:lstStyle/>
        <a:p>
          <a:endParaRPr lang="es-ES"/>
        </a:p>
      </dgm:t>
    </dgm:pt>
    <dgm:pt modelId="{A3C54F9C-C1F6-4652-95D7-5031E9B9BD90}">
      <dgm:prSet phldrT="[Texto]"/>
      <dgm:spPr/>
      <dgm:t>
        <a:bodyPr/>
        <a:lstStyle/>
        <a:p>
          <a:r>
            <a:rPr lang="es-ES" dirty="0" smtClean="0"/>
            <a:t>Informe</a:t>
          </a:r>
          <a:endParaRPr lang="es-ES" dirty="0"/>
        </a:p>
      </dgm:t>
    </dgm:pt>
    <dgm:pt modelId="{BBC557D4-C681-4907-9B52-223867556AE7}" type="parTrans" cxnId="{C735944C-986C-48CA-9012-63297337C2A6}">
      <dgm:prSet/>
      <dgm:spPr/>
      <dgm:t>
        <a:bodyPr/>
        <a:lstStyle/>
        <a:p>
          <a:endParaRPr lang="es-ES"/>
        </a:p>
      </dgm:t>
    </dgm:pt>
    <dgm:pt modelId="{3B114387-DCB3-4D50-84C0-DAA1881184E9}" type="sibTrans" cxnId="{C735944C-986C-48CA-9012-63297337C2A6}">
      <dgm:prSet/>
      <dgm:spPr/>
      <dgm:t>
        <a:bodyPr/>
        <a:lstStyle/>
        <a:p>
          <a:endParaRPr lang="es-ES"/>
        </a:p>
      </dgm:t>
    </dgm:pt>
    <dgm:pt modelId="{D430B9D2-11D0-4BEC-A8FC-1915F6557DC4}" type="pres">
      <dgm:prSet presAssocID="{3079EB5A-9312-4986-A30F-286187C12533}" presName="linearFlow" presStyleCnt="0">
        <dgm:presLayoutVars>
          <dgm:dir/>
          <dgm:resizeHandles val="exact"/>
        </dgm:presLayoutVars>
      </dgm:prSet>
      <dgm:spPr/>
    </dgm:pt>
    <dgm:pt modelId="{9EB6BCF1-0BCB-47BA-9D54-F8E59F07B763}" type="pres">
      <dgm:prSet presAssocID="{50543BFE-7475-4610-835E-D458597F665F}" presName="composite" presStyleCnt="0"/>
      <dgm:spPr/>
    </dgm:pt>
    <dgm:pt modelId="{1EF9E634-22C0-42F4-BAAD-4B876B5AD7E4}" type="pres">
      <dgm:prSet presAssocID="{50543BFE-7475-4610-835E-D458597F665F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5C54982-7431-40A7-AC16-F26C53A9C664}" type="pres">
      <dgm:prSet presAssocID="{50543BFE-7475-4610-835E-D458597F665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4622C0-4D20-45B6-A5C3-6759A18DE742}" type="pres">
      <dgm:prSet presAssocID="{3F983076-9FD0-45FA-B19C-60462D26E133}" presName="spacing" presStyleCnt="0"/>
      <dgm:spPr/>
    </dgm:pt>
    <dgm:pt modelId="{EEEFE8FC-FF9F-4116-9F59-9459B42E99E0}" type="pres">
      <dgm:prSet presAssocID="{70844386-7753-4695-A4F7-3034F7712C56}" presName="composite" presStyleCnt="0"/>
      <dgm:spPr/>
    </dgm:pt>
    <dgm:pt modelId="{4A855198-9E85-493F-9AB0-B0FED72350C5}" type="pres">
      <dgm:prSet presAssocID="{70844386-7753-4695-A4F7-3034F7712C56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DD21FFD-FCEB-4D27-86EA-42AD019B82CA}" type="pres">
      <dgm:prSet presAssocID="{70844386-7753-4695-A4F7-3034F7712C5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1B807E-D9C2-415B-9C18-9A70411BC311}" type="pres">
      <dgm:prSet presAssocID="{E867BDAD-FFCF-47CF-AB2D-726C23AE9A08}" presName="spacing" presStyleCnt="0"/>
      <dgm:spPr/>
    </dgm:pt>
    <dgm:pt modelId="{BB3EB95C-A732-47A7-87D0-90CAB5252A69}" type="pres">
      <dgm:prSet presAssocID="{A3C54F9C-C1F6-4652-95D7-5031E9B9BD90}" presName="composite" presStyleCnt="0"/>
      <dgm:spPr/>
    </dgm:pt>
    <dgm:pt modelId="{8AB41234-B81D-4B8B-87F8-32DE0A79F9EE}" type="pres">
      <dgm:prSet presAssocID="{A3C54F9C-C1F6-4652-95D7-5031E9B9BD90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3B12D1F-DD62-4E45-881D-B64A90D13BEB}" type="pres">
      <dgm:prSet presAssocID="{A3C54F9C-C1F6-4652-95D7-5031E9B9BD9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B4453A1-17E1-4387-97DB-350CD09ED230}" type="presOf" srcId="{3079EB5A-9312-4986-A30F-286187C12533}" destId="{D430B9D2-11D0-4BEC-A8FC-1915F6557DC4}" srcOrd="0" destOrd="0" presId="urn:microsoft.com/office/officeart/2005/8/layout/vList3"/>
    <dgm:cxn modelId="{64167A4D-3C94-4D9F-B838-44E4DA796014}" type="presOf" srcId="{70844386-7753-4695-A4F7-3034F7712C56}" destId="{5DD21FFD-FCEB-4D27-86EA-42AD019B82CA}" srcOrd="0" destOrd="0" presId="urn:microsoft.com/office/officeart/2005/8/layout/vList3"/>
    <dgm:cxn modelId="{807077B2-1558-458B-BAD2-2CE8D514629A}" srcId="{3079EB5A-9312-4986-A30F-286187C12533}" destId="{70844386-7753-4695-A4F7-3034F7712C56}" srcOrd="1" destOrd="0" parTransId="{1E4EABBA-21E2-4433-9F46-1FE8E407518D}" sibTransId="{E867BDAD-FFCF-47CF-AB2D-726C23AE9A08}"/>
    <dgm:cxn modelId="{20EC04BB-8CFC-4493-81CB-CC0D5DFE9F5E}" type="presOf" srcId="{A3C54F9C-C1F6-4652-95D7-5031E9B9BD90}" destId="{83B12D1F-DD62-4E45-881D-B64A90D13BEB}" srcOrd="0" destOrd="0" presId="urn:microsoft.com/office/officeart/2005/8/layout/vList3"/>
    <dgm:cxn modelId="{B683B7A0-AD24-4F0D-8AF2-A4B376B5F9A2}" srcId="{3079EB5A-9312-4986-A30F-286187C12533}" destId="{50543BFE-7475-4610-835E-D458597F665F}" srcOrd="0" destOrd="0" parTransId="{C8DDB69B-A7BC-4C80-B500-3D01F57EC0BC}" sibTransId="{3F983076-9FD0-45FA-B19C-60462D26E133}"/>
    <dgm:cxn modelId="{E11C4CF9-511F-426F-92CA-22FB42033036}" type="presOf" srcId="{50543BFE-7475-4610-835E-D458597F665F}" destId="{15C54982-7431-40A7-AC16-F26C53A9C664}" srcOrd="0" destOrd="0" presId="urn:microsoft.com/office/officeart/2005/8/layout/vList3"/>
    <dgm:cxn modelId="{C735944C-986C-48CA-9012-63297337C2A6}" srcId="{3079EB5A-9312-4986-A30F-286187C12533}" destId="{A3C54F9C-C1F6-4652-95D7-5031E9B9BD90}" srcOrd="2" destOrd="0" parTransId="{BBC557D4-C681-4907-9B52-223867556AE7}" sibTransId="{3B114387-DCB3-4D50-84C0-DAA1881184E9}"/>
    <dgm:cxn modelId="{97175303-59E0-441B-B621-FE9277868AD8}" type="presParOf" srcId="{D430B9D2-11D0-4BEC-A8FC-1915F6557DC4}" destId="{9EB6BCF1-0BCB-47BA-9D54-F8E59F07B763}" srcOrd="0" destOrd="0" presId="urn:microsoft.com/office/officeart/2005/8/layout/vList3"/>
    <dgm:cxn modelId="{3015DE85-9CCE-4EC9-90F6-6E2A42D7ADD4}" type="presParOf" srcId="{9EB6BCF1-0BCB-47BA-9D54-F8E59F07B763}" destId="{1EF9E634-22C0-42F4-BAAD-4B876B5AD7E4}" srcOrd="0" destOrd="0" presId="urn:microsoft.com/office/officeart/2005/8/layout/vList3"/>
    <dgm:cxn modelId="{55815F01-BF6D-47BF-8582-0AA71D85E4EB}" type="presParOf" srcId="{9EB6BCF1-0BCB-47BA-9D54-F8E59F07B763}" destId="{15C54982-7431-40A7-AC16-F26C53A9C664}" srcOrd="1" destOrd="0" presId="urn:microsoft.com/office/officeart/2005/8/layout/vList3"/>
    <dgm:cxn modelId="{73B3A3F7-6554-4B8F-8423-C26348D6EE63}" type="presParOf" srcId="{D430B9D2-11D0-4BEC-A8FC-1915F6557DC4}" destId="{F14622C0-4D20-45B6-A5C3-6759A18DE742}" srcOrd="1" destOrd="0" presId="urn:microsoft.com/office/officeart/2005/8/layout/vList3"/>
    <dgm:cxn modelId="{049017A8-DE77-476C-832F-2D4A5C8EBA28}" type="presParOf" srcId="{D430B9D2-11D0-4BEC-A8FC-1915F6557DC4}" destId="{EEEFE8FC-FF9F-4116-9F59-9459B42E99E0}" srcOrd="2" destOrd="0" presId="urn:microsoft.com/office/officeart/2005/8/layout/vList3"/>
    <dgm:cxn modelId="{88368082-8BCA-4245-A353-3026252C5CD0}" type="presParOf" srcId="{EEEFE8FC-FF9F-4116-9F59-9459B42E99E0}" destId="{4A855198-9E85-493F-9AB0-B0FED72350C5}" srcOrd="0" destOrd="0" presId="urn:microsoft.com/office/officeart/2005/8/layout/vList3"/>
    <dgm:cxn modelId="{42CF6EDC-E003-43B6-9E9A-6DFFDBC1A135}" type="presParOf" srcId="{EEEFE8FC-FF9F-4116-9F59-9459B42E99E0}" destId="{5DD21FFD-FCEB-4D27-86EA-42AD019B82CA}" srcOrd="1" destOrd="0" presId="urn:microsoft.com/office/officeart/2005/8/layout/vList3"/>
    <dgm:cxn modelId="{BE35B796-94B5-406C-8CC0-F915DD1D077E}" type="presParOf" srcId="{D430B9D2-11D0-4BEC-A8FC-1915F6557DC4}" destId="{9A1B807E-D9C2-415B-9C18-9A70411BC311}" srcOrd="3" destOrd="0" presId="urn:microsoft.com/office/officeart/2005/8/layout/vList3"/>
    <dgm:cxn modelId="{5355B326-D0A0-4B97-B111-04D389296055}" type="presParOf" srcId="{D430B9D2-11D0-4BEC-A8FC-1915F6557DC4}" destId="{BB3EB95C-A732-47A7-87D0-90CAB5252A69}" srcOrd="4" destOrd="0" presId="urn:microsoft.com/office/officeart/2005/8/layout/vList3"/>
    <dgm:cxn modelId="{0A4A9C82-3DD4-445B-B10A-A2A7BBA1F3A5}" type="presParOf" srcId="{BB3EB95C-A732-47A7-87D0-90CAB5252A69}" destId="{8AB41234-B81D-4B8B-87F8-32DE0A79F9EE}" srcOrd="0" destOrd="0" presId="urn:microsoft.com/office/officeart/2005/8/layout/vList3"/>
    <dgm:cxn modelId="{A4824484-26B0-41BB-B1C7-460AE5808B21}" type="presParOf" srcId="{BB3EB95C-A732-47A7-87D0-90CAB5252A69}" destId="{83B12D1F-DD62-4E45-881D-B64A90D13BE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62262D-3F3F-4748-B3D5-66AEF14672A9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D8A8EBFC-892F-4B08-9D56-D3E3C5F056F6}">
      <dgm:prSet phldrT="[Texto]"/>
      <dgm:spPr/>
      <dgm:t>
        <a:bodyPr/>
        <a:lstStyle/>
        <a:p>
          <a:r>
            <a:rPr lang="es-ES_tradnl" dirty="0" smtClean="0"/>
            <a:t>A. Denuncia formal o informal,</a:t>
          </a:r>
          <a:endParaRPr lang="es-ES" dirty="0"/>
        </a:p>
      </dgm:t>
    </dgm:pt>
    <dgm:pt modelId="{B2620803-DFBB-4CB4-B450-CDD356D416F3}" type="parTrans" cxnId="{912FCA49-8768-436F-9194-3360161751A0}">
      <dgm:prSet/>
      <dgm:spPr/>
      <dgm:t>
        <a:bodyPr/>
        <a:lstStyle/>
        <a:p>
          <a:endParaRPr lang="es-ES"/>
        </a:p>
      </dgm:t>
    </dgm:pt>
    <dgm:pt modelId="{ED444330-D95C-4612-A40F-8FCB2C12C7E0}" type="sibTrans" cxnId="{912FCA49-8768-436F-9194-3360161751A0}">
      <dgm:prSet/>
      <dgm:spPr/>
      <dgm:t>
        <a:bodyPr/>
        <a:lstStyle/>
        <a:p>
          <a:endParaRPr lang="es-ES"/>
        </a:p>
      </dgm:t>
    </dgm:pt>
    <dgm:pt modelId="{1F2B26DE-0475-4FE6-9DA2-7DEE00811012}">
      <dgm:prSet phldrT="[Texto]"/>
      <dgm:spPr/>
      <dgm:t>
        <a:bodyPr/>
        <a:lstStyle/>
        <a:p>
          <a:r>
            <a:rPr lang="es-ES_tradnl" dirty="0" smtClean="0"/>
            <a:t>B. Una auditoría financiera </a:t>
          </a:r>
          <a:endParaRPr lang="es-ES" dirty="0"/>
        </a:p>
      </dgm:t>
    </dgm:pt>
    <dgm:pt modelId="{38036E9C-D0A2-49D3-92F3-38ABE32461B8}" type="parTrans" cxnId="{043ECF53-1409-420D-BDDD-534C7A1446F5}">
      <dgm:prSet/>
      <dgm:spPr/>
      <dgm:t>
        <a:bodyPr/>
        <a:lstStyle/>
        <a:p>
          <a:endParaRPr lang="es-ES"/>
        </a:p>
      </dgm:t>
    </dgm:pt>
    <dgm:pt modelId="{6C77DD01-8CE5-4AF1-ACE9-D524FA2ED920}" type="sibTrans" cxnId="{043ECF53-1409-420D-BDDD-534C7A1446F5}">
      <dgm:prSet/>
      <dgm:spPr/>
      <dgm:t>
        <a:bodyPr/>
        <a:lstStyle/>
        <a:p>
          <a:endParaRPr lang="es-ES"/>
        </a:p>
      </dgm:t>
    </dgm:pt>
    <dgm:pt modelId="{072760E4-0ECB-4804-B36E-F814BA8C4076}">
      <dgm:prSet phldrT="[Texto]"/>
      <dgm:spPr/>
      <dgm:t>
        <a:bodyPr/>
        <a:lstStyle/>
        <a:p>
          <a:r>
            <a:rPr lang="es-ES_tradnl" dirty="0" smtClean="0"/>
            <a:t>C. Evaluaciones de control interno</a:t>
          </a:r>
          <a:endParaRPr lang="es-ES" dirty="0"/>
        </a:p>
      </dgm:t>
    </dgm:pt>
    <dgm:pt modelId="{37F2043E-A1EB-4598-B916-87D2506BC137}" type="parTrans" cxnId="{8860E8A0-B241-4B9C-AF8D-83FEA846974E}">
      <dgm:prSet/>
      <dgm:spPr/>
      <dgm:t>
        <a:bodyPr/>
        <a:lstStyle/>
        <a:p>
          <a:endParaRPr lang="es-ES"/>
        </a:p>
      </dgm:t>
    </dgm:pt>
    <dgm:pt modelId="{F49402C8-03C4-42FB-8300-DA5D82E243CB}" type="sibTrans" cxnId="{8860E8A0-B241-4B9C-AF8D-83FEA846974E}">
      <dgm:prSet/>
      <dgm:spPr/>
      <dgm:t>
        <a:bodyPr/>
        <a:lstStyle/>
        <a:p>
          <a:endParaRPr lang="es-ES"/>
        </a:p>
      </dgm:t>
    </dgm:pt>
    <dgm:pt modelId="{1196796D-34C1-4E6A-B28B-B9E7A5E15A39}" type="pres">
      <dgm:prSet presAssocID="{6C62262D-3F3F-4748-B3D5-66AEF14672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FEB366-2819-4925-A7CF-64CE045AAA78}" type="pres">
      <dgm:prSet presAssocID="{D8A8EBFC-892F-4B08-9D56-D3E3C5F056F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FBF777-7729-4399-9CF4-1B1DAFEFB519}" type="pres">
      <dgm:prSet presAssocID="{ED444330-D95C-4612-A40F-8FCB2C12C7E0}" presName="sibTrans" presStyleCnt="0"/>
      <dgm:spPr/>
    </dgm:pt>
    <dgm:pt modelId="{341D62C2-303F-43A7-BA1E-7C130E49B592}" type="pres">
      <dgm:prSet presAssocID="{1F2B26DE-0475-4FE6-9DA2-7DEE0081101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E4F711-AD2B-471C-8C0E-5FEDE21C9293}" type="pres">
      <dgm:prSet presAssocID="{6C77DD01-8CE5-4AF1-ACE9-D524FA2ED920}" presName="sibTrans" presStyleCnt="0"/>
      <dgm:spPr/>
    </dgm:pt>
    <dgm:pt modelId="{8891D373-4216-4849-AA36-9781FFACE332}" type="pres">
      <dgm:prSet presAssocID="{072760E4-0ECB-4804-B36E-F814BA8C407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0ECDA0E-27F1-415B-BC63-DB73A60490C9}" type="presOf" srcId="{6C62262D-3F3F-4748-B3D5-66AEF14672A9}" destId="{1196796D-34C1-4E6A-B28B-B9E7A5E15A39}" srcOrd="0" destOrd="0" presId="urn:microsoft.com/office/officeart/2005/8/layout/hList6"/>
    <dgm:cxn modelId="{912FCA49-8768-436F-9194-3360161751A0}" srcId="{6C62262D-3F3F-4748-B3D5-66AEF14672A9}" destId="{D8A8EBFC-892F-4B08-9D56-D3E3C5F056F6}" srcOrd="0" destOrd="0" parTransId="{B2620803-DFBB-4CB4-B450-CDD356D416F3}" sibTransId="{ED444330-D95C-4612-A40F-8FCB2C12C7E0}"/>
    <dgm:cxn modelId="{8860E8A0-B241-4B9C-AF8D-83FEA846974E}" srcId="{6C62262D-3F3F-4748-B3D5-66AEF14672A9}" destId="{072760E4-0ECB-4804-B36E-F814BA8C4076}" srcOrd="2" destOrd="0" parTransId="{37F2043E-A1EB-4598-B916-87D2506BC137}" sibTransId="{F49402C8-03C4-42FB-8300-DA5D82E243CB}"/>
    <dgm:cxn modelId="{B64713AD-09E2-4488-8E22-234A54642891}" type="presOf" srcId="{1F2B26DE-0475-4FE6-9DA2-7DEE00811012}" destId="{341D62C2-303F-43A7-BA1E-7C130E49B592}" srcOrd="0" destOrd="0" presId="urn:microsoft.com/office/officeart/2005/8/layout/hList6"/>
    <dgm:cxn modelId="{043ECF53-1409-420D-BDDD-534C7A1446F5}" srcId="{6C62262D-3F3F-4748-B3D5-66AEF14672A9}" destId="{1F2B26DE-0475-4FE6-9DA2-7DEE00811012}" srcOrd="1" destOrd="0" parTransId="{38036E9C-D0A2-49D3-92F3-38ABE32461B8}" sibTransId="{6C77DD01-8CE5-4AF1-ACE9-D524FA2ED920}"/>
    <dgm:cxn modelId="{455BF502-1F6E-481A-8958-C4610B6B8A1F}" type="presOf" srcId="{D8A8EBFC-892F-4B08-9D56-D3E3C5F056F6}" destId="{F5FEB366-2819-4925-A7CF-64CE045AAA78}" srcOrd="0" destOrd="0" presId="urn:microsoft.com/office/officeart/2005/8/layout/hList6"/>
    <dgm:cxn modelId="{592E6A37-FE77-4A58-9120-185B9CD5A02B}" type="presOf" srcId="{072760E4-0ECB-4804-B36E-F814BA8C4076}" destId="{8891D373-4216-4849-AA36-9781FFACE332}" srcOrd="0" destOrd="0" presId="urn:microsoft.com/office/officeart/2005/8/layout/hList6"/>
    <dgm:cxn modelId="{D0B29E6B-FAF2-486B-BB5C-A6A78EB7C010}" type="presParOf" srcId="{1196796D-34C1-4E6A-B28B-B9E7A5E15A39}" destId="{F5FEB366-2819-4925-A7CF-64CE045AAA78}" srcOrd="0" destOrd="0" presId="urn:microsoft.com/office/officeart/2005/8/layout/hList6"/>
    <dgm:cxn modelId="{C986CE67-0DCE-401F-828B-3C48584F60EF}" type="presParOf" srcId="{1196796D-34C1-4E6A-B28B-B9E7A5E15A39}" destId="{B1FBF777-7729-4399-9CF4-1B1DAFEFB519}" srcOrd="1" destOrd="0" presId="urn:microsoft.com/office/officeart/2005/8/layout/hList6"/>
    <dgm:cxn modelId="{F7043DFC-B550-4E8C-A675-ECE93937020E}" type="presParOf" srcId="{1196796D-34C1-4E6A-B28B-B9E7A5E15A39}" destId="{341D62C2-303F-43A7-BA1E-7C130E49B592}" srcOrd="2" destOrd="0" presId="urn:microsoft.com/office/officeart/2005/8/layout/hList6"/>
    <dgm:cxn modelId="{716BEFEC-AEA1-47AE-A4B3-766249D40C8B}" type="presParOf" srcId="{1196796D-34C1-4E6A-B28B-B9E7A5E15A39}" destId="{6CE4F711-AD2B-471C-8C0E-5FEDE21C9293}" srcOrd="3" destOrd="0" presId="urn:microsoft.com/office/officeart/2005/8/layout/hList6"/>
    <dgm:cxn modelId="{9485DB44-5BA4-453A-9458-A7AF2FF619AD}" type="presParOf" srcId="{1196796D-34C1-4E6A-B28B-B9E7A5E15A39}" destId="{8891D373-4216-4849-AA36-9781FFACE332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37AC7B-6FB8-47A0-8E05-BE3A3147881E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F8BF1D69-B46C-422B-9DA7-FB775010E1C1}">
      <dgm:prSet phldrT="[Texto]"/>
      <dgm:spPr/>
      <dgm:t>
        <a:bodyPr/>
        <a:lstStyle/>
        <a:p>
          <a:r>
            <a:rPr lang="es-ES" dirty="0" smtClean="0"/>
            <a:t>Riesgo Inherente</a:t>
          </a:r>
          <a:endParaRPr lang="es-ES" dirty="0"/>
        </a:p>
      </dgm:t>
    </dgm:pt>
    <dgm:pt modelId="{64987E23-2DB2-486B-98CD-BCC00D76D927}" type="parTrans" cxnId="{8E31828D-AFC4-48DA-A14D-F6A7EF39A317}">
      <dgm:prSet/>
      <dgm:spPr/>
      <dgm:t>
        <a:bodyPr/>
        <a:lstStyle/>
        <a:p>
          <a:endParaRPr lang="es-ES"/>
        </a:p>
      </dgm:t>
    </dgm:pt>
    <dgm:pt modelId="{C62BE8E4-3810-461E-B466-3D78001430B4}" type="sibTrans" cxnId="{8E31828D-AFC4-48DA-A14D-F6A7EF39A317}">
      <dgm:prSet/>
      <dgm:spPr/>
      <dgm:t>
        <a:bodyPr/>
        <a:lstStyle/>
        <a:p>
          <a:endParaRPr lang="es-ES"/>
        </a:p>
      </dgm:t>
    </dgm:pt>
    <dgm:pt modelId="{48CA4A64-CE1E-476B-960F-9E0CA9F18111}">
      <dgm:prSet phldrT="[Texto]"/>
      <dgm:spPr/>
      <dgm:t>
        <a:bodyPr/>
        <a:lstStyle/>
        <a:p>
          <a:r>
            <a:rPr lang="es-ES" dirty="0" smtClean="0"/>
            <a:t>Riesgo de Control</a:t>
          </a:r>
          <a:endParaRPr lang="es-ES" dirty="0"/>
        </a:p>
      </dgm:t>
    </dgm:pt>
    <dgm:pt modelId="{FC9AD3BA-3EFF-420D-85F0-284785ED9C3B}" type="parTrans" cxnId="{C9686806-AB95-4679-B659-141C46B01886}">
      <dgm:prSet/>
      <dgm:spPr/>
      <dgm:t>
        <a:bodyPr/>
        <a:lstStyle/>
        <a:p>
          <a:endParaRPr lang="es-ES"/>
        </a:p>
      </dgm:t>
    </dgm:pt>
    <dgm:pt modelId="{5C77586C-7AD6-48E5-883E-ABE253FD07EC}" type="sibTrans" cxnId="{C9686806-AB95-4679-B659-141C46B01886}">
      <dgm:prSet/>
      <dgm:spPr/>
      <dgm:t>
        <a:bodyPr/>
        <a:lstStyle/>
        <a:p>
          <a:endParaRPr lang="es-ES"/>
        </a:p>
      </dgm:t>
    </dgm:pt>
    <dgm:pt modelId="{92D39845-4E02-4048-9402-E40638616DB5}">
      <dgm:prSet phldrT="[Texto]"/>
      <dgm:spPr/>
      <dgm:t>
        <a:bodyPr/>
        <a:lstStyle/>
        <a:p>
          <a:r>
            <a:rPr lang="es-ES" dirty="0" smtClean="0"/>
            <a:t>Riesgo de Detección</a:t>
          </a:r>
          <a:endParaRPr lang="es-ES" dirty="0"/>
        </a:p>
      </dgm:t>
    </dgm:pt>
    <dgm:pt modelId="{9A4D3316-E22E-4242-B1FD-EABD8AD38CD9}" type="parTrans" cxnId="{460DEBC9-BE3F-498A-8592-A2B10C9F67D2}">
      <dgm:prSet/>
      <dgm:spPr/>
      <dgm:t>
        <a:bodyPr/>
        <a:lstStyle/>
        <a:p>
          <a:endParaRPr lang="es-ES"/>
        </a:p>
      </dgm:t>
    </dgm:pt>
    <dgm:pt modelId="{3A75E61D-C02D-465F-B2BB-47B9DF7AF4C1}" type="sibTrans" cxnId="{460DEBC9-BE3F-498A-8592-A2B10C9F67D2}">
      <dgm:prSet/>
      <dgm:spPr/>
      <dgm:t>
        <a:bodyPr/>
        <a:lstStyle/>
        <a:p>
          <a:endParaRPr lang="es-ES"/>
        </a:p>
      </dgm:t>
    </dgm:pt>
    <dgm:pt modelId="{F5B15BE2-D621-40D3-B345-267632FDB37B}" type="pres">
      <dgm:prSet presAssocID="{5E37AC7B-6FB8-47A0-8E05-BE3A3147881E}" presName="CompostProcess" presStyleCnt="0">
        <dgm:presLayoutVars>
          <dgm:dir/>
          <dgm:resizeHandles val="exact"/>
        </dgm:presLayoutVars>
      </dgm:prSet>
      <dgm:spPr/>
    </dgm:pt>
    <dgm:pt modelId="{43906492-F7E4-44C5-B4A7-1CA483CC94F3}" type="pres">
      <dgm:prSet presAssocID="{5E37AC7B-6FB8-47A0-8E05-BE3A3147881E}" presName="arrow" presStyleLbl="bgShp" presStyleIdx="0" presStyleCnt="1"/>
      <dgm:spPr/>
    </dgm:pt>
    <dgm:pt modelId="{538366B6-4C74-485E-8C3F-06A6499DFCDA}" type="pres">
      <dgm:prSet presAssocID="{5E37AC7B-6FB8-47A0-8E05-BE3A3147881E}" presName="linearProcess" presStyleCnt="0"/>
      <dgm:spPr/>
    </dgm:pt>
    <dgm:pt modelId="{24275835-E458-435D-8ADA-3827CD8022B0}" type="pres">
      <dgm:prSet presAssocID="{F8BF1D69-B46C-422B-9DA7-FB775010E1C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BD7557-F293-494E-A9C8-89F622720A37}" type="pres">
      <dgm:prSet presAssocID="{C62BE8E4-3810-461E-B466-3D78001430B4}" presName="sibTrans" presStyleCnt="0"/>
      <dgm:spPr/>
    </dgm:pt>
    <dgm:pt modelId="{AD9D0F61-514C-44C8-92D5-55CD45C4AE9E}" type="pres">
      <dgm:prSet presAssocID="{48CA4A64-CE1E-476B-960F-9E0CA9F1811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93BA75-28E0-4C39-9640-405984880E22}" type="pres">
      <dgm:prSet presAssocID="{5C77586C-7AD6-48E5-883E-ABE253FD07EC}" presName="sibTrans" presStyleCnt="0"/>
      <dgm:spPr/>
    </dgm:pt>
    <dgm:pt modelId="{B310B46F-8BCD-40B3-8D89-E44C94315DF1}" type="pres">
      <dgm:prSet presAssocID="{92D39845-4E02-4048-9402-E40638616DB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6F56604-B549-4B7D-AA2E-FD8573BEAC47}" type="presOf" srcId="{F8BF1D69-B46C-422B-9DA7-FB775010E1C1}" destId="{24275835-E458-435D-8ADA-3827CD8022B0}" srcOrd="0" destOrd="0" presId="urn:microsoft.com/office/officeart/2005/8/layout/hProcess9"/>
    <dgm:cxn modelId="{D27DBF42-C9F4-4AA4-BB77-217F09934941}" type="presOf" srcId="{48CA4A64-CE1E-476B-960F-9E0CA9F18111}" destId="{AD9D0F61-514C-44C8-92D5-55CD45C4AE9E}" srcOrd="0" destOrd="0" presId="urn:microsoft.com/office/officeart/2005/8/layout/hProcess9"/>
    <dgm:cxn modelId="{C9686806-AB95-4679-B659-141C46B01886}" srcId="{5E37AC7B-6FB8-47A0-8E05-BE3A3147881E}" destId="{48CA4A64-CE1E-476B-960F-9E0CA9F18111}" srcOrd="1" destOrd="0" parTransId="{FC9AD3BA-3EFF-420D-85F0-284785ED9C3B}" sibTransId="{5C77586C-7AD6-48E5-883E-ABE253FD07EC}"/>
    <dgm:cxn modelId="{460DEBC9-BE3F-498A-8592-A2B10C9F67D2}" srcId="{5E37AC7B-6FB8-47A0-8E05-BE3A3147881E}" destId="{92D39845-4E02-4048-9402-E40638616DB5}" srcOrd="2" destOrd="0" parTransId="{9A4D3316-E22E-4242-B1FD-EABD8AD38CD9}" sibTransId="{3A75E61D-C02D-465F-B2BB-47B9DF7AF4C1}"/>
    <dgm:cxn modelId="{4B5A8184-50A5-480F-BC7C-4570158B399C}" type="presOf" srcId="{5E37AC7B-6FB8-47A0-8E05-BE3A3147881E}" destId="{F5B15BE2-D621-40D3-B345-267632FDB37B}" srcOrd="0" destOrd="0" presId="urn:microsoft.com/office/officeart/2005/8/layout/hProcess9"/>
    <dgm:cxn modelId="{9BCAF166-111E-4743-BF78-BFA226FFA090}" type="presOf" srcId="{92D39845-4E02-4048-9402-E40638616DB5}" destId="{B310B46F-8BCD-40B3-8D89-E44C94315DF1}" srcOrd="0" destOrd="0" presId="urn:microsoft.com/office/officeart/2005/8/layout/hProcess9"/>
    <dgm:cxn modelId="{8E31828D-AFC4-48DA-A14D-F6A7EF39A317}" srcId="{5E37AC7B-6FB8-47A0-8E05-BE3A3147881E}" destId="{F8BF1D69-B46C-422B-9DA7-FB775010E1C1}" srcOrd="0" destOrd="0" parTransId="{64987E23-2DB2-486B-98CD-BCC00D76D927}" sibTransId="{C62BE8E4-3810-461E-B466-3D78001430B4}"/>
    <dgm:cxn modelId="{627D7F4F-D982-42B5-81FD-8004106CB35B}" type="presParOf" srcId="{F5B15BE2-D621-40D3-B345-267632FDB37B}" destId="{43906492-F7E4-44C5-B4A7-1CA483CC94F3}" srcOrd="0" destOrd="0" presId="urn:microsoft.com/office/officeart/2005/8/layout/hProcess9"/>
    <dgm:cxn modelId="{0E073DD8-7AAD-43A8-88EA-740C0F284B5C}" type="presParOf" srcId="{F5B15BE2-D621-40D3-B345-267632FDB37B}" destId="{538366B6-4C74-485E-8C3F-06A6499DFCDA}" srcOrd="1" destOrd="0" presId="urn:microsoft.com/office/officeart/2005/8/layout/hProcess9"/>
    <dgm:cxn modelId="{B8A343CE-AC8C-4886-8BB0-229E5616A0D0}" type="presParOf" srcId="{538366B6-4C74-485E-8C3F-06A6499DFCDA}" destId="{24275835-E458-435D-8ADA-3827CD8022B0}" srcOrd="0" destOrd="0" presId="urn:microsoft.com/office/officeart/2005/8/layout/hProcess9"/>
    <dgm:cxn modelId="{87843331-E11E-4DBF-9F49-2A89ACE22E63}" type="presParOf" srcId="{538366B6-4C74-485E-8C3F-06A6499DFCDA}" destId="{7DBD7557-F293-494E-A9C8-89F622720A37}" srcOrd="1" destOrd="0" presId="urn:microsoft.com/office/officeart/2005/8/layout/hProcess9"/>
    <dgm:cxn modelId="{19C16827-D1A3-4A48-BE13-A04EBA05A7DF}" type="presParOf" srcId="{538366B6-4C74-485E-8C3F-06A6499DFCDA}" destId="{AD9D0F61-514C-44C8-92D5-55CD45C4AE9E}" srcOrd="2" destOrd="0" presId="urn:microsoft.com/office/officeart/2005/8/layout/hProcess9"/>
    <dgm:cxn modelId="{5914D737-5059-482B-BF1E-D62802CD73BC}" type="presParOf" srcId="{538366B6-4C74-485E-8C3F-06A6499DFCDA}" destId="{BF93BA75-28E0-4C39-9640-405984880E22}" srcOrd="3" destOrd="0" presId="urn:microsoft.com/office/officeart/2005/8/layout/hProcess9"/>
    <dgm:cxn modelId="{1F83160A-CDEC-4D99-9281-9AE61E7E5908}" type="presParOf" srcId="{538366B6-4C74-485E-8C3F-06A6499DFCDA}" destId="{B310B46F-8BCD-40B3-8D89-E44C94315DF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6F2A52-5492-4759-9930-01456F3DAE14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FC86748F-143D-48D7-A365-45CA3E507666}">
      <dgm:prSet phldrT="[Texto]"/>
      <dgm:spPr/>
      <dgm:t>
        <a:bodyPr/>
        <a:lstStyle/>
        <a:p>
          <a:r>
            <a:rPr lang="es-ES" dirty="0" smtClean="0"/>
            <a:t>Suficiente</a:t>
          </a:r>
          <a:endParaRPr lang="es-ES" dirty="0"/>
        </a:p>
      </dgm:t>
    </dgm:pt>
    <dgm:pt modelId="{E43C4F61-C102-46C5-9E67-2D6E5EB551C6}" type="parTrans" cxnId="{CB4F3653-4DDD-421C-B7CB-A8C5C874D085}">
      <dgm:prSet/>
      <dgm:spPr/>
      <dgm:t>
        <a:bodyPr/>
        <a:lstStyle/>
        <a:p>
          <a:endParaRPr lang="es-ES"/>
        </a:p>
      </dgm:t>
    </dgm:pt>
    <dgm:pt modelId="{A432A8F5-BEBE-4EF1-A507-751BB942B73E}" type="sibTrans" cxnId="{CB4F3653-4DDD-421C-B7CB-A8C5C874D085}">
      <dgm:prSet/>
      <dgm:spPr/>
      <dgm:t>
        <a:bodyPr/>
        <a:lstStyle/>
        <a:p>
          <a:endParaRPr lang="es-ES"/>
        </a:p>
      </dgm:t>
    </dgm:pt>
    <dgm:pt modelId="{C3F02EF2-F29F-4C53-86FB-162786916534}">
      <dgm:prSet phldrT="[Texto]"/>
      <dgm:spPr/>
      <dgm:t>
        <a:bodyPr/>
        <a:lstStyle/>
        <a:p>
          <a:r>
            <a:rPr lang="es-SV" dirty="0" smtClean="0"/>
            <a:t>Evidencia completa para sustentar los hallazgos </a:t>
          </a:r>
          <a:endParaRPr lang="es-ES" dirty="0"/>
        </a:p>
      </dgm:t>
    </dgm:pt>
    <dgm:pt modelId="{740F5A18-AD6C-4566-8E68-1BC729FB7271}" type="parTrans" cxnId="{8D3049C8-23F7-4120-A949-C71B30130601}">
      <dgm:prSet/>
      <dgm:spPr/>
      <dgm:t>
        <a:bodyPr/>
        <a:lstStyle/>
        <a:p>
          <a:endParaRPr lang="es-ES"/>
        </a:p>
      </dgm:t>
    </dgm:pt>
    <dgm:pt modelId="{91A38944-90D8-45ED-B110-1DA110083A97}" type="sibTrans" cxnId="{8D3049C8-23F7-4120-A949-C71B30130601}">
      <dgm:prSet/>
      <dgm:spPr/>
      <dgm:t>
        <a:bodyPr/>
        <a:lstStyle/>
        <a:p>
          <a:endParaRPr lang="es-ES"/>
        </a:p>
      </dgm:t>
    </dgm:pt>
    <dgm:pt modelId="{C1A878B6-6014-4C9D-AF20-74735184E427}">
      <dgm:prSet phldrT="[Texto]"/>
      <dgm:spPr/>
      <dgm:t>
        <a:bodyPr/>
        <a:lstStyle/>
        <a:p>
          <a:r>
            <a:rPr lang="es-ES" dirty="0" smtClean="0"/>
            <a:t>Competente</a:t>
          </a:r>
          <a:endParaRPr lang="es-ES" dirty="0"/>
        </a:p>
      </dgm:t>
    </dgm:pt>
    <dgm:pt modelId="{82F2269D-57B5-4FDC-B2A6-93FCF2E66805}" type="parTrans" cxnId="{1D2432A8-A3E1-4E7D-8EC8-2900AABEBF77}">
      <dgm:prSet/>
      <dgm:spPr/>
      <dgm:t>
        <a:bodyPr/>
        <a:lstStyle/>
        <a:p>
          <a:endParaRPr lang="es-ES"/>
        </a:p>
      </dgm:t>
    </dgm:pt>
    <dgm:pt modelId="{9054B315-AD7A-4E1F-A9B0-5B046F8F3139}" type="sibTrans" cxnId="{1D2432A8-A3E1-4E7D-8EC8-2900AABEBF77}">
      <dgm:prSet/>
      <dgm:spPr/>
      <dgm:t>
        <a:bodyPr/>
        <a:lstStyle/>
        <a:p>
          <a:endParaRPr lang="es-ES"/>
        </a:p>
      </dgm:t>
    </dgm:pt>
    <dgm:pt modelId="{C97A558D-C87D-4829-9486-4D3BD971E236}">
      <dgm:prSet phldrT="[Texto]"/>
      <dgm:spPr/>
      <dgm:t>
        <a:bodyPr/>
        <a:lstStyle/>
        <a:p>
          <a:r>
            <a:rPr lang="es-SV" dirty="0" smtClean="0"/>
            <a:t>Válida, confiable y consiste con los hechos </a:t>
          </a:r>
          <a:endParaRPr lang="es-ES" dirty="0"/>
        </a:p>
      </dgm:t>
    </dgm:pt>
    <dgm:pt modelId="{9D59DCBF-616B-45E1-93A2-02D240FF95DA}" type="parTrans" cxnId="{8822A82F-BEDB-4156-AC0A-421A878661A9}">
      <dgm:prSet/>
      <dgm:spPr/>
      <dgm:t>
        <a:bodyPr/>
        <a:lstStyle/>
        <a:p>
          <a:endParaRPr lang="es-ES"/>
        </a:p>
      </dgm:t>
    </dgm:pt>
    <dgm:pt modelId="{F8C1DC51-7C81-4F4D-AAE0-710259F5AAF5}" type="sibTrans" cxnId="{8822A82F-BEDB-4156-AC0A-421A878661A9}">
      <dgm:prSet/>
      <dgm:spPr/>
      <dgm:t>
        <a:bodyPr/>
        <a:lstStyle/>
        <a:p>
          <a:endParaRPr lang="es-ES"/>
        </a:p>
      </dgm:t>
    </dgm:pt>
    <dgm:pt modelId="{3BC89CFB-2B75-46B7-8A70-36412E96D2A9}">
      <dgm:prSet phldrT="[Texto]"/>
      <dgm:spPr/>
      <dgm:t>
        <a:bodyPr/>
        <a:lstStyle/>
        <a:p>
          <a:r>
            <a:rPr lang="es-ES" dirty="0" smtClean="0"/>
            <a:t>Pertinente</a:t>
          </a:r>
          <a:endParaRPr lang="es-ES" dirty="0"/>
        </a:p>
      </dgm:t>
    </dgm:pt>
    <dgm:pt modelId="{4E7327D5-F0A9-4884-8842-E6C20C69B7A4}" type="parTrans" cxnId="{13DC691C-0473-45E0-90C1-6CA19FDBC16A}">
      <dgm:prSet/>
      <dgm:spPr/>
      <dgm:t>
        <a:bodyPr/>
        <a:lstStyle/>
        <a:p>
          <a:endParaRPr lang="es-ES"/>
        </a:p>
      </dgm:t>
    </dgm:pt>
    <dgm:pt modelId="{644070C8-F597-470D-B339-1C69DF51D006}" type="sibTrans" cxnId="{13DC691C-0473-45E0-90C1-6CA19FDBC16A}">
      <dgm:prSet/>
      <dgm:spPr/>
      <dgm:t>
        <a:bodyPr/>
        <a:lstStyle/>
        <a:p>
          <a:endParaRPr lang="es-ES"/>
        </a:p>
      </dgm:t>
    </dgm:pt>
    <dgm:pt modelId="{91249743-669E-4F42-83D8-20A66EE551A4}">
      <dgm:prSet phldrT="[Texto]"/>
      <dgm:spPr/>
      <dgm:t>
        <a:bodyPr/>
        <a:lstStyle/>
        <a:p>
          <a:r>
            <a:rPr lang="es-SV" dirty="0" smtClean="0"/>
            <a:t>Tiene relación con el hallazgo y es relevante</a:t>
          </a:r>
          <a:endParaRPr lang="es-ES" dirty="0"/>
        </a:p>
      </dgm:t>
    </dgm:pt>
    <dgm:pt modelId="{6CBD15A9-609A-4C68-AE22-E8B785ACD426}" type="parTrans" cxnId="{2905A33A-2B26-4C4C-85B2-F0880EBCF808}">
      <dgm:prSet/>
      <dgm:spPr/>
      <dgm:t>
        <a:bodyPr/>
        <a:lstStyle/>
        <a:p>
          <a:endParaRPr lang="es-ES"/>
        </a:p>
      </dgm:t>
    </dgm:pt>
    <dgm:pt modelId="{69C0DBB2-3CF1-4CF7-8FDE-08F7BCDFCAD0}" type="sibTrans" cxnId="{2905A33A-2B26-4C4C-85B2-F0880EBCF808}">
      <dgm:prSet/>
      <dgm:spPr/>
      <dgm:t>
        <a:bodyPr/>
        <a:lstStyle/>
        <a:p>
          <a:endParaRPr lang="es-ES"/>
        </a:p>
      </dgm:t>
    </dgm:pt>
    <dgm:pt modelId="{E223A92B-AA71-4D5E-ADA6-4F5B656DD6F5}" type="pres">
      <dgm:prSet presAssocID="{316F2A52-5492-4759-9930-01456F3DAE1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EEA4EC-C058-4937-B6E6-AC086BEEB2AA}" type="pres">
      <dgm:prSet presAssocID="{FC86748F-143D-48D7-A365-45CA3E507666}" presName="composite" presStyleCnt="0"/>
      <dgm:spPr/>
    </dgm:pt>
    <dgm:pt modelId="{39879CAD-7BC0-41BF-9CB2-A847D1D96F10}" type="pres">
      <dgm:prSet presAssocID="{FC86748F-143D-48D7-A365-45CA3E50766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CBF233-5547-4AFC-86AE-35E3B475E272}" type="pres">
      <dgm:prSet presAssocID="{FC86748F-143D-48D7-A365-45CA3E50766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DE03F3-2FAD-4FE0-9598-01334134E707}" type="pres">
      <dgm:prSet presAssocID="{A432A8F5-BEBE-4EF1-A507-751BB942B73E}" presName="sp" presStyleCnt="0"/>
      <dgm:spPr/>
    </dgm:pt>
    <dgm:pt modelId="{84E99D2C-B2CD-4D4D-9A5D-2F0225124770}" type="pres">
      <dgm:prSet presAssocID="{C1A878B6-6014-4C9D-AF20-74735184E427}" presName="composite" presStyleCnt="0"/>
      <dgm:spPr/>
    </dgm:pt>
    <dgm:pt modelId="{DFDE6A16-EDBE-4DE3-AF32-4D1B94B86A28}" type="pres">
      <dgm:prSet presAssocID="{C1A878B6-6014-4C9D-AF20-74735184E42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4DD847-1CE2-4984-B062-19B157571236}" type="pres">
      <dgm:prSet presAssocID="{C1A878B6-6014-4C9D-AF20-74735184E42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D8CBDF-CA61-4961-9862-910008754E2E}" type="pres">
      <dgm:prSet presAssocID="{9054B315-AD7A-4E1F-A9B0-5B046F8F3139}" presName="sp" presStyleCnt="0"/>
      <dgm:spPr/>
    </dgm:pt>
    <dgm:pt modelId="{E848A425-B72B-4455-84EC-46E9A5B795B5}" type="pres">
      <dgm:prSet presAssocID="{3BC89CFB-2B75-46B7-8A70-36412E96D2A9}" presName="composite" presStyleCnt="0"/>
      <dgm:spPr/>
    </dgm:pt>
    <dgm:pt modelId="{278557B9-2775-47C8-B28D-4388E544CD7F}" type="pres">
      <dgm:prSet presAssocID="{3BC89CFB-2B75-46B7-8A70-36412E96D2A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EEADF2-9F0F-4926-814C-CFAA9BAD6FD3}" type="pres">
      <dgm:prSet presAssocID="{3BC89CFB-2B75-46B7-8A70-36412E96D2A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C210843-F5D5-4AF6-A271-73B630DA3D4D}" type="presOf" srcId="{C3F02EF2-F29F-4C53-86FB-162786916534}" destId="{D7CBF233-5547-4AFC-86AE-35E3B475E272}" srcOrd="0" destOrd="0" presId="urn:microsoft.com/office/officeart/2005/8/layout/chevron2"/>
    <dgm:cxn modelId="{479A789F-BC55-4950-BB5C-CA9E01CB0FDF}" type="presOf" srcId="{3BC89CFB-2B75-46B7-8A70-36412E96D2A9}" destId="{278557B9-2775-47C8-B28D-4388E544CD7F}" srcOrd="0" destOrd="0" presId="urn:microsoft.com/office/officeart/2005/8/layout/chevron2"/>
    <dgm:cxn modelId="{13DC691C-0473-45E0-90C1-6CA19FDBC16A}" srcId="{316F2A52-5492-4759-9930-01456F3DAE14}" destId="{3BC89CFB-2B75-46B7-8A70-36412E96D2A9}" srcOrd="2" destOrd="0" parTransId="{4E7327D5-F0A9-4884-8842-E6C20C69B7A4}" sibTransId="{644070C8-F597-470D-B339-1C69DF51D006}"/>
    <dgm:cxn modelId="{D1B0C172-0D72-4CDF-8FAD-218FBD2E895C}" type="presOf" srcId="{C97A558D-C87D-4829-9486-4D3BD971E236}" destId="{B54DD847-1CE2-4984-B062-19B157571236}" srcOrd="0" destOrd="0" presId="urn:microsoft.com/office/officeart/2005/8/layout/chevron2"/>
    <dgm:cxn modelId="{D90B2D66-62F8-4B3F-B67F-10431232D1F9}" type="presOf" srcId="{91249743-669E-4F42-83D8-20A66EE551A4}" destId="{0AEEADF2-9F0F-4926-814C-CFAA9BAD6FD3}" srcOrd="0" destOrd="0" presId="urn:microsoft.com/office/officeart/2005/8/layout/chevron2"/>
    <dgm:cxn modelId="{C85B51EF-7C49-4A23-96A0-363DD6669ABD}" type="presOf" srcId="{316F2A52-5492-4759-9930-01456F3DAE14}" destId="{E223A92B-AA71-4D5E-ADA6-4F5B656DD6F5}" srcOrd="0" destOrd="0" presId="urn:microsoft.com/office/officeart/2005/8/layout/chevron2"/>
    <dgm:cxn modelId="{8D3049C8-23F7-4120-A949-C71B30130601}" srcId="{FC86748F-143D-48D7-A365-45CA3E507666}" destId="{C3F02EF2-F29F-4C53-86FB-162786916534}" srcOrd="0" destOrd="0" parTransId="{740F5A18-AD6C-4566-8E68-1BC729FB7271}" sibTransId="{91A38944-90D8-45ED-B110-1DA110083A97}"/>
    <dgm:cxn modelId="{C482736C-83C3-4B61-92D4-647A2AC74CD8}" type="presOf" srcId="{FC86748F-143D-48D7-A365-45CA3E507666}" destId="{39879CAD-7BC0-41BF-9CB2-A847D1D96F10}" srcOrd="0" destOrd="0" presId="urn:microsoft.com/office/officeart/2005/8/layout/chevron2"/>
    <dgm:cxn modelId="{4ABB45F7-02B8-4CBC-9925-6726C9299E8C}" type="presOf" srcId="{C1A878B6-6014-4C9D-AF20-74735184E427}" destId="{DFDE6A16-EDBE-4DE3-AF32-4D1B94B86A28}" srcOrd="0" destOrd="0" presId="urn:microsoft.com/office/officeart/2005/8/layout/chevron2"/>
    <dgm:cxn modelId="{CB4F3653-4DDD-421C-B7CB-A8C5C874D085}" srcId="{316F2A52-5492-4759-9930-01456F3DAE14}" destId="{FC86748F-143D-48D7-A365-45CA3E507666}" srcOrd="0" destOrd="0" parTransId="{E43C4F61-C102-46C5-9E67-2D6E5EB551C6}" sibTransId="{A432A8F5-BEBE-4EF1-A507-751BB942B73E}"/>
    <dgm:cxn modelId="{2905A33A-2B26-4C4C-85B2-F0880EBCF808}" srcId="{3BC89CFB-2B75-46B7-8A70-36412E96D2A9}" destId="{91249743-669E-4F42-83D8-20A66EE551A4}" srcOrd="0" destOrd="0" parTransId="{6CBD15A9-609A-4C68-AE22-E8B785ACD426}" sibTransId="{69C0DBB2-3CF1-4CF7-8FDE-08F7BCDFCAD0}"/>
    <dgm:cxn modelId="{8822A82F-BEDB-4156-AC0A-421A878661A9}" srcId="{C1A878B6-6014-4C9D-AF20-74735184E427}" destId="{C97A558D-C87D-4829-9486-4D3BD971E236}" srcOrd="0" destOrd="0" parTransId="{9D59DCBF-616B-45E1-93A2-02D240FF95DA}" sibTransId="{F8C1DC51-7C81-4F4D-AAE0-710259F5AAF5}"/>
    <dgm:cxn modelId="{1D2432A8-A3E1-4E7D-8EC8-2900AABEBF77}" srcId="{316F2A52-5492-4759-9930-01456F3DAE14}" destId="{C1A878B6-6014-4C9D-AF20-74735184E427}" srcOrd="1" destOrd="0" parTransId="{82F2269D-57B5-4FDC-B2A6-93FCF2E66805}" sibTransId="{9054B315-AD7A-4E1F-A9B0-5B046F8F3139}"/>
    <dgm:cxn modelId="{7353D207-8F97-48B2-914F-FEDC537C8350}" type="presParOf" srcId="{E223A92B-AA71-4D5E-ADA6-4F5B656DD6F5}" destId="{CCEEA4EC-C058-4937-B6E6-AC086BEEB2AA}" srcOrd="0" destOrd="0" presId="urn:microsoft.com/office/officeart/2005/8/layout/chevron2"/>
    <dgm:cxn modelId="{D4D19E25-DA1A-412E-BA1E-8CC44CB9F05B}" type="presParOf" srcId="{CCEEA4EC-C058-4937-B6E6-AC086BEEB2AA}" destId="{39879CAD-7BC0-41BF-9CB2-A847D1D96F10}" srcOrd="0" destOrd="0" presId="urn:microsoft.com/office/officeart/2005/8/layout/chevron2"/>
    <dgm:cxn modelId="{FD0E9960-70F4-4A47-895C-3EC772FFFCD6}" type="presParOf" srcId="{CCEEA4EC-C058-4937-B6E6-AC086BEEB2AA}" destId="{D7CBF233-5547-4AFC-86AE-35E3B475E272}" srcOrd="1" destOrd="0" presId="urn:microsoft.com/office/officeart/2005/8/layout/chevron2"/>
    <dgm:cxn modelId="{0D1ECB5F-C66C-4BA6-AAE8-D302CD934A8D}" type="presParOf" srcId="{E223A92B-AA71-4D5E-ADA6-4F5B656DD6F5}" destId="{A8DE03F3-2FAD-4FE0-9598-01334134E707}" srcOrd="1" destOrd="0" presId="urn:microsoft.com/office/officeart/2005/8/layout/chevron2"/>
    <dgm:cxn modelId="{DEF4AC0E-5C50-4CBB-ADFD-1017E731BC0C}" type="presParOf" srcId="{E223A92B-AA71-4D5E-ADA6-4F5B656DD6F5}" destId="{84E99D2C-B2CD-4D4D-9A5D-2F0225124770}" srcOrd="2" destOrd="0" presId="urn:microsoft.com/office/officeart/2005/8/layout/chevron2"/>
    <dgm:cxn modelId="{B67CE33F-8743-49E7-ADE8-FB88A6517E1D}" type="presParOf" srcId="{84E99D2C-B2CD-4D4D-9A5D-2F0225124770}" destId="{DFDE6A16-EDBE-4DE3-AF32-4D1B94B86A28}" srcOrd="0" destOrd="0" presId="urn:microsoft.com/office/officeart/2005/8/layout/chevron2"/>
    <dgm:cxn modelId="{15AC9284-A78C-430B-9DC1-B200630474B6}" type="presParOf" srcId="{84E99D2C-B2CD-4D4D-9A5D-2F0225124770}" destId="{B54DD847-1CE2-4984-B062-19B157571236}" srcOrd="1" destOrd="0" presId="urn:microsoft.com/office/officeart/2005/8/layout/chevron2"/>
    <dgm:cxn modelId="{D58470CE-596D-4B12-BFAC-5E33B39C213A}" type="presParOf" srcId="{E223A92B-AA71-4D5E-ADA6-4F5B656DD6F5}" destId="{7BD8CBDF-CA61-4961-9862-910008754E2E}" srcOrd="3" destOrd="0" presId="urn:microsoft.com/office/officeart/2005/8/layout/chevron2"/>
    <dgm:cxn modelId="{C9E9B7B0-12AD-4060-903E-B8BFD41660EF}" type="presParOf" srcId="{E223A92B-AA71-4D5E-ADA6-4F5B656DD6F5}" destId="{E848A425-B72B-4455-84EC-46E9A5B795B5}" srcOrd="4" destOrd="0" presId="urn:microsoft.com/office/officeart/2005/8/layout/chevron2"/>
    <dgm:cxn modelId="{CC406AF1-8278-4891-8713-2C218DBC2F7B}" type="presParOf" srcId="{E848A425-B72B-4455-84EC-46E9A5B795B5}" destId="{278557B9-2775-47C8-B28D-4388E544CD7F}" srcOrd="0" destOrd="0" presId="urn:microsoft.com/office/officeart/2005/8/layout/chevron2"/>
    <dgm:cxn modelId="{253B782F-8446-47F4-B6D1-B99B70AF11F9}" type="presParOf" srcId="{E848A425-B72B-4455-84EC-46E9A5B795B5}" destId="{0AEEADF2-9F0F-4926-814C-CFAA9BAD6FD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54D2AC-8D8F-4A2A-8E6F-23EF3AB0E415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2C91D7B-1A27-4336-A3A0-E1C749CB81A3}">
      <dgm:prSet phldrT="[Texto]"/>
      <dgm:spPr/>
      <dgm:t>
        <a:bodyPr/>
        <a:lstStyle/>
        <a:p>
          <a:r>
            <a:rPr lang="es-ES" dirty="0" smtClean="0"/>
            <a:t>Física</a:t>
          </a:r>
          <a:endParaRPr lang="es-ES" dirty="0"/>
        </a:p>
      </dgm:t>
    </dgm:pt>
    <dgm:pt modelId="{5A7C69BA-35C3-4CF4-9899-C937F7810025}" type="parTrans" cxnId="{2243538C-EF82-42F7-B09E-9E44A5206681}">
      <dgm:prSet/>
      <dgm:spPr/>
      <dgm:t>
        <a:bodyPr/>
        <a:lstStyle/>
        <a:p>
          <a:endParaRPr lang="es-ES"/>
        </a:p>
      </dgm:t>
    </dgm:pt>
    <dgm:pt modelId="{9FB03777-1593-4BF4-A1F3-8BEEE1D3DFCE}" type="sibTrans" cxnId="{2243538C-EF82-42F7-B09E-9E44A5206681}">
      <dgm:prSet/>
      <dgm:spPr/>
      <dgm:t>
        <a:bodyPr/>
        <a:lstStyle/>
        <a:p>
          <a:endParaRPr lang="es-ES"/>
        </a:p>
      </dgm:t>
    </dgm:pt>
    <dgm:pt modelId="{2E98BC66-9919-4868-8873-B86B4DCD5934}">
      <dgm:prSet phldrT="[Texto]"/>
      <dgm:spPr/>
      <dgm:t>
        <a:bodyPr/>
        <a:lstStyle/>
        <a:p>
          <a:r>
            <a:rPr lang="es-ES" dirty="0" smtClean="0"/>
            <a:t>Documental</a:t>
          </a:r>
          <a:endParaRPr lang="es-ES" dirty="0"/>
        </a:p>
      </dgm:t>
    </dgm:pt>
    <dgm:pt modelId="{79E33306-B7B6-4CAD-A4B0-1EAB8EFFD559}" type="parTrans" cxnId="{25AA69CA-C608-4FA5-9791-5CC5A9042B74}">
      <dgm:prSet/>
      <dgm:spPr/>
      <dgm:t>
        <a:bodyPr/>
        <a:lstStyle/>
        <a:p>
          <a:endParaRPr lang="es-ES"/>
        </a:p>
      </dgm:t>
    </dgm:pt>
    <dgm:pt modelId="{17A7A6E1-380E-4EB9-B0CB-F2D454056A5D}" type="sibTrans" cxnId="{25AA69CA-C608-4FA5-9791-5CC5A9042B74}">
      <dgm:prSet/>
      <dgm:spPr/>
      <dgm:t>
        <a:bodyPr/>
        <a:lstStyle/>
        <a:p>
          <a:endParaRPr lang="es-ES"/>
        </a:p>
      </dgm:t>
    </dgm:pt>
    <dgm:pt modelId="{A3D48918-C106-4234-93F2-05C9A1D4C19A}">
      <dgm:prSet phldrT="[Texto]"/>
      <dgm:spPr/>
      <dgm:t>
        <a:bodyPr/>
        <a:lstStyle/>
        <a:p>
          <a:r>
            <a:rPr lang="es-ES" dirty="0" smtClean="0"/>
            <a:t>Testimonial</a:t>
          </a:r>
          <a:endParaRPr lang="es-ES" dirty="0"/>
        </a:p>
      </dgm:t>
    </dgm:pt>
    <dgm:pt modelId="{9D7DF61A-E40A-488B-A9F2-BD4A8CEA20DA}" type="parTrans" cxnId="{29B08C2A-2231-4890-B47A-26FDE7D2C7E0}">
      <dgm:prSet/>
      <dgm:spPr/>
      <dgm:t>
        <a:bodyPr/>
        <a:lstStyle/>
        <a:p>
          <a:endParaRPr lang="es-ES"/>
        </a:p>
      </dgm:t>
    </dgm:pt>
    <dgm:pt modelId="{8E7FE729-9217-461A-B410-C964A7917E90}" type="sibTrans" cxnId="{29B08C2A-2231-4890-B47A-26FDE7D2C7E0}">
      <dgm:prSet/>
      <dgm:spPr/>
      <dgm:t>
        <a:bodyPr/>
        <a:lstStyle/>
        <a:p>
          <a:endParaRPr lang="es-ES"/>
        </a:p>
      </dgm:t>
    </dgm:pt>
    <dgm:pt modelId="{E5BC74B8-74B2-4042-B0ED-3C2417C72095}">
      <dgm:prSet phldrT="[Texto]"/>
      <dgm:spPr/>
      <dgm:t>
        <a:bodyPr/>
        <a:lstStyle/>
        <a:p>
          <a:r>
            <a:rPr lang="es-ES" dirty="0" smtClean="0"/>
            <a:t>Analítica</a:t>
          </a:r>
          <a:endParaRPr lang="es-ES" dirty="0"/>
        </a:p>
      </dgm:t>
    </dgm:pt>
    <dgm:pt modelId="{392804AD-11B4-44D4-81A9-ACA1F30E5C44}" type="parTrans" cxnId="{7A006337-D182-4B27-AC42-AF9696FB32CB}">
      <dgm:prSet/>
      <dgm:spPr/>
      <dgm:t>
        <a:bodyPr/>
        <a:lstStyle/>
        <a:p>
          <a:endParaRPr lang="es-ES"/>
        </a:p>
      </dgm:t>
    </dgm:pt>
    <dgm:pt modelId="{416EB23F-F6E8-4A37-881B-04B0C49F88C7}" type="sibTrans" cxnId="{7A006337-D182-4B27-AC42-AF9696FB32CB}">
      <dgm:prSet/>
      <dgm:spPr/>
      <dgm:t>
        <a:bodyPr/>
        <a:lstStyle/>
        <a:p>
          <a:endParaRPr lang="es-ES"/>
        </a:p>
      </dgm:t>
    </dgm:pt>
    <dgm:pt modelId="{B5EDB41F-470D-45BC-921F-7A0FADCE8D39}" type="pres">
      <dgm:prSet presAssocID="{C854D2AC-8D8F-4A2A-8E6F-23EF3AB0E41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EF93EA-AC24-4857-B669-04E99E6B580A}" type="pres">
      <dgm:prSet presAssocID="{A2C91D7B-1A27-4336-A3A0-E1C749CB81A3}" presName="comp" presStyleCnt="0"/>
      <dgm:spPr/>
    </dgm:pt>
    <dgm:pt modelId="{71BD91FF-6CF4-4CC8-8D05-80F9C3323B91}" type="pres">
      <dgm:prSet presAssocID="{A2C91D7B-1A27-4336-A3A0-E1C749CB81A3}" presName="box" presStyleLbl="node1" presStyleIdx="0" presStyleCnt="4"/>
      <dgm:spPr/>
      <dgm:t>
        <a:bodyPr/>
        <a:lstStyle/>
        <a:p>
          <a:endParaRPr lang="es-ES"/>
        </a:p>
      </dgm:t>
    </dgm:pt>
    <dgm:pt modelId="{B0A36322-8EB6-405D-A06A-70FB28C4DB00}" type="pres">
      <dgm:prSet presAssocID="{A2C91D7B-1A27-4336-A3A0-E1C749CB81A3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964EE87-FBAA-4724-83C4-37A66A33C5B6}" type="pres">
      <dgm:prSet presAssocID="{A2C91D7B-1A27-4336-A3A0-E1C749CB81A3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1E7C7E-3A5A-4DCC-AE46-D644FC699B72}" type="pres">
      <dgm:prSet presAssocID="{9FB03777-1593-4BF4-A1F3-8BEEE1D3DFCE}" presName="spacer" presStyleCnt="0"/>
      <dgm:spPr/>
    </dgm:pt>
    <dgm:pt modelId="{410EBE39-6152-46FC-8EEF-BD7B1993C7F3}" type="pres">
      <dgm:prSet presAssocID="{2E98BC66-9919-4868-8873-B86B4DCD5934}" presName="comp" presStyleCnt="0"/>
      <dgm:spPr/>
    </dgm:pt>
    <dgm:pt modelId="{A609314B-E1CF-4BD9-9C02-C728AD0D6C1C}" type="pres">
      <dgm:prSet presAssocID="{2E98BC66-9919-4868-8873-B86B4DCD5934}" presName="box" presStyleLbl="node1" presStyleIdx="1" presStyleCnt="4"/>
      <dgm:spPr/>
      <dgm:t>
        <a:bodyPr/>
        <a:lstStyle/>
        <a:p>
          <a:endParaRPr lang="es-ES"/>
        </a:p>
      </dgm:t>
    </dgm:pt>
    <dgm:pt modelId="{95263B63-5E4C-460D-B962-A6ABA4D8F395}" type="pres">
      <dgm:prSet presAssocID="{2E98BC66-9919-4868-8873-B86B4DCD5934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A15E50C-182A-473C-9718-D08420C16819}" type="pres">
      <dgm:prSet presAssocID="{2E98BC66-9919-4868-8873-B86B4DCD5934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A2EC26-4BA1-48B5-A3A0-3AA58E994E02}" type="pres">
      <dgm:prSet presAssocID="{17A7A6E1-380E-4EB9-B0CB-F2D454056A5D}" presName="spacer" presStyleCnt="0"/>
      <dgm:spPr/>
    </dgm:pt>
    <dgm:pt modelId="{C77E4195-9244-4DA6-9505-493A1F758E1C}" type="pres">
      <dgm:prSet presAssocID="{A3D48918-C106-4234-93F2-05C9A1D4C19A}" presName="comp" presStyleCnt="0"/>
      <dgm:spPr/>
    </dgm:pt>
    <dgm:pt modelId="{15EBCCD7-C24D-4F09-9E91-20A2B998F3C3}" type="pres">
      <dgm:prSet presAssocID="{A3D48918-C106-4234-93F2-05C9A1D4C19A}" presName="box" presStyleLbl="node1" presStyleIdx="2" presStyleCnt="4"/>
      <dgm:spPr/>
      <dgm:t>
        <a:bodyPr/>
        <a:lstStyle/>
        <a:p>
          <a:endParaRPr lang="es-ES"/>
        </a:p>
      </dgm:t>
    </dgm:pt>
    <dgm:pt modelId="{13902AF5-50C5-4721-8389-93F61C3FD39E}" type="pres">
      <dgm:prSet presAssocID="{A3D48918-C106-4234-93F2-05C9A1D4C19A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9AEAB42-F1F0-437B-BF77-B3D0E20345C1}" type="pres">
      <dgm:prSet presAssocID="{A3D48918-C106-4234-93F2-05C9A1D4C19A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450D69-6860-4F15-B738-4349CC125C28}" type="pres">
      <dgm:prSet presAssocID="{8E7FE729-9217-461A-B410-C964A7917E90}" presName="spacer" presStyleCnt="0"/>
      <dgm:spPr/>
    </dgm:pt>
    <dgm:pt modelId="{EA22ABA0-9AD8-4043-865F-A5C38764A9D0}" type="pres">
      <dgm:prSet presAssocID="{E5BC74B8-74B2-4042-B0ED-3C2417C72095}" presName="comp" presStyleCnt="0"/>
      <dgm:spPr/>
    </dgm:pt>
    <dgm:pt modelId="{2E12F49E-3AC2-4510-B1E3-DF7EFF642763}" type="pres">
      <dgm:prSet presAssocID="{E5BC74B8-74B2-4042-B0ED-3C2417C72095}" presName="box" presStyleLbl="node1" presStyleIdx="3" presStyleCnt="4"/>
      <dgm:spPr/>
      <dgm:t>
        <a:bodyPr/>
        <a:lstStyle/>
        <a:p>
          <a:endParaRPr lang="es-ES"/>
        </a:p>
      </dgm:t>
    </dgm:pt>
    <dgm:pt modelId="{28F9486D-B747-48EB-9FF5-0EB58EA35ED7}" type="pres">
      <dgm:prSet presAssocID="{E5BC74B8-74B2-4042-B0ED-3C2417C72095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4B9D512-E5D5-43F8-B528-EEDC753F778B}" type="pres">
      <dgm:prSet presAssocID="{E5BC74B8-74B2-4042-B0ED-3C2417C7209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1E4A092-2FD8-43ED-88D9-F06D0D1714C5}" type="presOf" srcId="{A2C91D7B-1A27-4336-A3A0-E1C749CB81A3}" destId="{A964EE87-FBAA-4724-83C4-37A66A33C5B6}" srcOrd="1" destOrd="0" presId="urn:microsoft.com/office/officeart/2005/8/layout/vList4"/>
    <dgm:cxn modelId="{7A006337-D182-4B27-AC42-AF9696FB32CB}" srcId="{C854D2AC-8D8F-4A2A-8E6F-23EF3AB0E415}" destId="{E5BC74B8-74B2-4042-B0ED-3C2417C72095}" srcOrd="3" destOrd="0" parTransId="{392804AD-11B4-44D4-81A9-ACA1F30E5C44}" sibTransId="{416EB23F-F6E8-4A37-881B-04B0C49F88C7}"/>
    <dgm:cxn modelId="{DCD4B3E4-D404-4621-ABF9-079D2FBF383A}" type="presOf" srcId="{A3D48918-C106-4234-93F2-05C9A1D4C19A}" destId="{59AEAB42-F1F0-437B-BF77-B3D0E20345C1}" srcOrd="1" destOrd="0" presId="urn:microsoft.com/office/officeart/2005/8/layout/vList4"/>
    <dgm:cxn modelId="{2243538C-EF82-42F7-B09E-9E44A5206681}" srcId="{C854D2AC-8D8F-4A2A-8E6F-23EF3AB0E415}" destId="{A2C91D7B-1A27-4336-A3A0-E1C749CB81A3}" srcOrd="0" destOrd="0" parTransId="{5A7C69BA-35C3-4CF4-9899-C937F7810025}" sibTransId="{9FB03777-1593-4BF4-A1F3-8BEEE1D3DFCE}"/>
    <dgm:cxn modelId="{29B08C2A-2231-4890-B47A-26FDE7D2C7E0}" srcId="{C854D2AC-8D8F-4A2A-8E6F-23EF3AB0E415}" destId="{A3D48918-C106-4234-93F2-05C9A1D4C19A}" srcOrd="2" destOrd="0" parTransId="{9D7DF61A-E40A-488B-A9F2-BD4A8CEA20DA}" sibTransId="{8E7FE729-9217-461A-B410-C964A7917E90}"/>
    <dgm:cxn modelId="{687B9E0D-F278-4765-BAAF-005FD2B8315A}" type="presOf" srcId="{2E98BC66-9919-4868-8873-B86B4DCD5934}" destId="{A609314B-E1CF-4BD9-9C02-C728AD0D6C1C}" srcOrd="0" destOrd="0" presId="urn:microsoft.com/office/officeart/2005/8/layout/vList4"/>
    <dgm:cxn modelId="{E1DF8ED4-EBD1-4FAD-86CB-9575DB9907B4}" type="presOf" srcId="{E5BC74B8-74B2-4042-B0ED-3C2417C72095}" destId="{2E12F49E-3AC2-4510-B1E3-DF7EFF642763}" srcOrd="0" destOrd="0" presId="urn:microsoft.com/office/officeart/2005/8/layout/vList4"/>
    <dgm:cxn modelId="{1DE178AE-1E10-427D-988D-FD6A315DB6C6}" type="presOf" srcId="{C854D2AC-8D8F-4A2A-8E6F-23EF3AB0E415}" destId="{B5EDB41F-470D-45BC-921F-7A0FADCE8D39}" srcOrd="0" destOrd="0" presId="urn:microsoft.com/office/officeart/2005/8/layout/vList4"/>
    <dgm:cxn modelId="{25AA69CA-C608-4FA5-9791-5CC5A9042B74}" srcId="{C854D2AC-8D8F-4A2A-8E6F-23EF3AB0E415}" destId="{2E98BC66-9919-4868-8873-B86B4DCD5934}" srcOrd="1" destOrd="0" parTransId="{79E33306-B7B6-4CAD-A4B0-1EAB8EFFD559}" sibTransId="{17A7A6E1-380E-4EB9-B0CB-F2D454056A5D}"/>
    <dgm:cxn modelId="{711488E6-858D-4408-ACFD-A8167FFA2C25}" type="presOf" srcId="{A2C91D7B-1A27-4336-A3A0-E1C749CB81A3}" destId="{71BD91FF-6CF4-4CC8-8D05-80F9C3323B91}" srcOrd="0" destOrd="0" presId="urn:microsoft.com/office/officeart/2005/8/layout/vList4"/>
    <dgm:cxn modelId="{FC828D78-26CC-4BA5-BD58-6D01353462CB}" type="presOf" srcId="{E5BC74B8-74B2-4042-B0ED-3C2417C72095}" destId="{84B9D512-E5D5-43F8-B528-EEDC753F778B}" srcOrd="1" destOrd="0" presId="urn:microsoft.com/office/officeart/2005/8/layout/vList4"/>
    <dgm:cxn modelId="{40618454-8F0C-47E2-A893-CBEE58BA457C}" type="presOf" srcId="{2E98BC66-9919-4868-8873-B86B4DCD5934}" destId="{DA15E50C-182A-473C-9718-D08420C16819}" srcOrd="1" destOrd="0" presId="urn:microsoft.com/office/officeart/2005/8/layout/vList4"/>
    <dgm:cxn modelId="{E784354A-CDBE-4F9D-9151-2A28100F5DB8}" type="presOf" srcId="{A3D48918-C106-4234-93F2-05C9A1D4C19A}" destId="{15EBCCD7-C24D-4F09-9E91-20A2B998F3C3}" srcOrd="0" destOrd="0" presId="urn:microsoft.com/office/officeart/2005/8/layout/vList4"/>
    <dgm:cxn modelId="{95DDAD7F-5F06-4501-BB8C-CAF78BA31310}" type="presParOf" srcId="{B5EDB41F-470D-45BC-921F-7A0FADCE8D39}" destId="{10EF93EA-AC24-4857-B669-04E99E6B580A}" srcOrd="0" destOrd="0" presId="urn:microsoft.com/office/officeart/2005/8/layout/vList4"/>
    <dgm:cxn modelId="{18BBE8A5-5674-428C-9335-8080D21E2F5D}" type="presParOf" srcId="{10EF93EA-AC24-4857-B669-04E99E6B580A}" destId="{71BD91FF-6CF4-4CC8-8D05-80F9C3323B91}" srcOrd="0" destOrd="0" presId="urn:microsoft.com/office/officeart/2005/8/layout/vList4"/>
    <dgm:cxn modelId="{5DD234AD-E56D-43DE-BD0E-648073DD6AD7}" type="presParOf" srcId="{10EF93EA-AC24-4857-B669-04E99E6B580A}" destId="{B0A36322-8EB6-405D-A06A-70FB28C4DB00}" srcOrd="1" destOrd="0" presId="urn:microsoft.com/office/officeart/2005/8/layout/vList4"/>
    <dgm:cxn modelId="{73671B25-EEE2-4DC4-BF40-C4400EE72573}" type="presParOf" srcId="{10EF93EA-AC24-4857-B669-04E99E6B580A}" destId="{A964EE87-FBAA-4724-83C4-37A66A33C5B6}" srcOrd="2" destOrd="0" presId="urn:microsoft.com/office/officeart/2005/8/layout/vList4"/>
    <dgm:cxn modelId="{99AEE461-9C9E-404E-A91C-8D9DEF275581}" type="presParOf" srcId="{B5EDB41F-470D-45BC-921F-7A0FADCE8D39}" destId="{D51E7C7E-3A5A-4DCC-AE46-D644FC699B72}" srcOrd="1" destOrd="0" presId="urn:microsoft.com/office/officeart/2005/8/layout/vList4"/>
    <dgm:cxn modelId="{C54EF7CC-85CF-4AD4-935D-18D7320FA792}" type="presParOf" srcId="{B5EDB41F-470D-45BC-921F-7A0FADCE8D39}" destId="{410EBE39-6152-46FC-8EEF-BD7B1993C7F3}" srcOrd="2" destOrd="0" presId="urn:microsoft.com/office/officeart/2005/8/layout/vList4"/>
    <dgm:cxn modelId="{14C30950-20C5-4F02-8A73-B26913B8267E}" type="presParOf" srcId="{410EBE39-6152-46FC-8EEF-BD7B1993C7F3}" destId="{A609314B-E1CF-4BD9-9C02-C728AD0D6C1C}" srcOrd="0" destOrd="0" presId="urn:microsoft.com/office/officeart/2005/8/layout/vList4"/>
    <dgm:cxn modelId="{AD321B0E-29AE-4F64-BC26-430CD219B5F0}" type="presParOf" srcId="{410EBE39-6152-46FC-8EEF-BD7B1993C7F3}" destId="{95263B63-5E4C-460D-B962-A6ABA4D8F395}" srcOrd="1" destOrd="0" presId="urn:microsoft.com/office/officeart/2005/8/layout/vList4"/>
    <dgm:cxn modelId="{471EFFA2-6F97-4AE3-B725-7EEC0DA4BECE}" type="presParOf" srcId="{410EBE39-6152-46FC-8EEF-BD7B1993C7F3}" destId="{DA15E50C-182A-473C-9718-D08420C16819}" srcOrd="2" destOrd="0" presId="urn:microsoft.com/office/officeart/2005/8/layout/vList4"/>
    <dgm:cxn modelId="{AB8C3097-9069-41E0-9DDD-E056934CEB54}" type="presParOf" srcId="{B5EDB41F-470D-45BC-921F-7A0FADCE8D39}" destId="{14A2EC26-4BA1-48B5-A3A0-3AA58E994E02}" srcOrd="3" destOrd="0" presId="urn:microsoft.com/office/officeart/2005/8/layout/vList4"/>
    <dgm:cxn modelId="{B6A8C4AC-20FD-4F2E-844C-115BFB901267}" type="presParOf" srcId="{B5EDB41F-470D-45BC-921F-7A0FADCE8D39}" destId="{C77E4195-9244-4DA6-9505-493A1F758E1C}" srcOrd="4" destOrd="0" presId="urn:microsoft.com/office/officeart/2005/8/layout/vList4"/>
    <dgm:cxn modelId="{D6332635-B6D5-4316-B5CA-A1AD0E5D2EEE}" type="presParOf" srcId="{C77E4195-9244-4DA6-9505-493A1F758E1C}" destId="{15EBCCD7-C24D-4F09-9E91-20A2B998F3C3}" srcOrd="0" destOrd="0" presId="urn:microsoft.com/office/officeart/2005/8/layout/vList4"/>
    <dgm:cxn modelId="{031C914E-6945-481D-98F4-295B2BEEFBCF}" type="presParOf" srcId="{C77E4195-9244-4DA6-9505-493A1F758E1C}" destId="{13902AF5-50C5-4721-8389-93F61C3FD39E}" srcOrd="1" destOrd="0" presId="urn:microsoft.com/office/officeart/2005/8/layout/vList4"/>
    <dgm:cxn modelId="{67587E33-52BD-496B-95FC-00B53511BA83}" type="presParOf" srcId="{C77E4195-9244-4DA6-9505-493A1F758E1C}" destId="{59AEAB42-F1F0-437B-BF77-B3D0E20345C1}" srcOrd="2" destOrd="0" presId="urn:microsoft.com/office/officeart/2005/8/layout/vList4"/>
    <dgm:cxn modelId="{8C111BEA-8728-42FB-A773-326CD05940AF}" type="presParOf" srcId="{B5EDB41F-470D-45BC-921F-7A0FADCE8D39}" destId="{E5450D69-6860-4F15-B738-4349CC125C28}" srcOrd="5" destOrd="0" presId="urn:microsoft.com/office/officeart/2005/8/layout/vList4"/>
    <dgm:cxn modelId="{C84A2F36-7B6A-4A8C-A69F-948F468F38D9}" type="presParOf" srcId="{B5EDB41F-470D-45BC-921F-7A0FADCE8D39}" destId="{EA22ABA0-9AD8-4043-865F-A5C38764A9D0}" srcOrd="6" destOrd="0" presId="urn:microsoft.com/office/officeart/2005/8/layout/vList4"/>
    <dgm:cxn modelId="{5D0BC9D1-0CAE-4EA2-97E0-38EF27170D81}" type="presParOf" srcId="{EA22ABA0-9AD8-4043-865F-A5C38764A9D0}" destId="{2E12F49E-3AC2-4510-B1E3-DF7EFF642763}" srcOrd="0" destOrd="0" presId="urn:microsoft.com/office/officeart/2005/8/layout/vList4"/>
    <dgm:cxn modelId="{3D9B15A3-25A7-47EC-93FD-EE0E4F1C365C}" type="presParOf" srcId="{EA22ABA0-9AD8-4043-865F-A5C38764A9D0}" destId="{28F9486D-B747-48EB-9FF5-0EB58EA35ED7}" srcOrd="1" destOrd="0" presId="urn:microsoft.com/office/officeart/2005/8/layout/vList4"/>
    <dgm:cxn modelId="{2425026A-3FEB-4E64-8EB6-679A7616971B}" type="presParOf" srcId="{EA22ABA0-9AD8-4043-865F-A5C38764A9D0}" destId="{84B9D512-E5D5-43F8-B528-EEDC753F778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ABC0C1-158C-4F72-9962-AC5F36190472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</dgm:pt>
    <dgm:pt modelId="{D4B1DEAB-FEAC-4BE0-A8F1-112C0193395D}">
      <dgm:prSet phldrT="[Texto]"/>
      <dgm:spPr/>
      <dgm:t>
        <a:bodyPr/>
        <a:lstStyle/>
        <a:p>
          <a:r>
            <a:rPr lang="es-ES" dirty="0" smtClean="0"/>
            <a:t>Objetividad</a:t>
          </a:r>
          <a:endParaRPr lang="es-ES" dirty="0"/>
        </a:p>
      </dgm:t>
    </dgm:pt>
    <dgm:pt modelId="{523AEE6B-989C-4DA1-A519-1EF963CF9158}" type="parTrans" cxnId="{21B2FA92-B22B-407C-A28A-FFE5A1771A7F}">
      <dgm:prSet/>
      <dgm:spPr/>
      <dgm:t>
        <a:bodyPr/>
        <a:lstStyle/>
        <a:p>
          <a:endParaRPr lang="es-ES"/>
        </a:p>
      </dgm:t>
    </dgm:pt>
    <dgm:pt modelId="{D854EFFA-529C-4EC0-9D25-FB317BDF1CA2}" type="sibTrans" cxnId="{21B2FA92-B22B-407C-A28A-FFE5A1771A7F}">
      <dgm:prSet/>
      <dgm:spPr/>
      <dgm:t>
        <a:bodyPr/>
        <a:lstStyle/>
        <a:p>
          <a:endParaRPr lang="es-ES"/>
        </a:p>
      </dgm:t>
    </dgm:pt>
    <dgm:pt modelId="{8A6B598E-BEE3-4970-93FB-416AB57EAAA5}">
      <dgm:prSet phldrT="[Texto]"/>
      <dgm:spPr/>
      <dgm:t>
        <a:bodyPr/>
        <a:lstStyle/>
        <a:p>
          <a:r>
            <a:rPr lang="es-ES" dirty="0" smtClean="0"/>
            <a:t>Precisión</a:t>
          </a:r>
          <a:endParaRPr lang="es-ES" dirty="0"/>
        </a:p>
      </dgm:t>
    </dgm:pt>
    <dgm:pt modelId="{18B6709B-6B74-4D56-8645-813285CB0F57}" type="parTrans" cxnId="{66FFA7E1-14A8-4ACB-842D-A2DBAA156316}">
      <dgm:prSet/>
      <dgm:spPr/>
      <dgm:t>
        <a:bodyPr/>
        <a:lstStyle/>
        <a:p>
          <a:endParaRPr lang="es-ES"/>
        </a:p>
      </dgm:t>
    </dgm:pt>
    <dgm:pt modelId="{B7371847-7690-4435-8A4F-3F1C8CA19FEE}" type="sibTrans" cxnId="{66FFA7E1-14A8-4ACB-842D-A2DBAA156316}">
      <dgm:prSet/>
      <dgm:spPr/>
      <dgm:t>
        <a:bodyPr/>
        <a:lstStyle/>
        <a:p>
          <a:endParaRPr lang="es-ES"/>
        </a:p>
      </dgm:t>
    </dgm:pt>
    <dgm:pt modelId="{7D9E9405-C9DB-4B1C-8648-D052002A6657}">
      <dgm:prSet phldrT="[Texto]"/>
      <dgm:spPr/>
      <dgm:t>
        <a:bodyPr/>
        <a:lstStyle/>
        <a:p>
          <a:r>
            <a:rPr lang="es-ES" dirty="0" smtClean="0"/>
            <a:t>Respaldo Adecuado</a:t>
          </a:r>
          <a:endParaRPr lang="es-ES" dirty="0"/>
        </a:p>
      </dgm:t>
    </dgm:pt>
    <dgm:pt modelId="{83FFDF5A-64AB-4C93-9E78-364CA3C8311F}" type="parTrans" cxnId="{BF3574BF-9A4D-435F-B04B-3CE8BB9AB94C}">
      <dgm:prSet/>
      <dgm:spPr/>
      <dgm:t>
        <a:bodyPr/>
        <a:lstStyle/>
        <a:p>
          <a:endParaRPr lang="es-ES"/>
        </a:p>
      </dgm:t>
    </dgm:pt>
    <dgm:pt modelId="{349E4567-27F2-4204-9C7E-CF8293880ABF}" type="sibTrans" cxnId="{BF3574BF-9A4D-435F-B04B-3CE8BB9AB94C}">
      <dgm:prSet/>
      <dgm:spPr/>
      <dgm:t>
        <a:bodyPr/>
        <a:lstStyle/>
        <a:p>
          <a:endParaRPr lang="es-ES"/>
        </a:p>
      </dgm:t>
    </dgm:pt>
    <dgm:pt modelId="{C3FD34C5-25DC-48AD-A69C-DB1A6D8F0F03}">
      <dgm:prSet phldrT="[Texto]"/>
      <dgm:spPr/>
      <dgm:t>
        <a:bodyPr/>
        <a:lstStyle/>
        <a:p>
          <a:r>
            <a:rPr lang="es-ES" dirty="0" smtClean="0"/>
            <a:t>Claridad</a:t>
          </a:r>
          <a:endParaRPr lang="es-ES" dirty="0"/>
        </a:p>
      </dgm:t>
    </dgm:pt>
    <dgm:pt modelId="{27E460C0-C275-4A26-849E-22B23D507E3F}" type="parTrans" cxnId="{281046A2-18CA-4D9E-B9A7-8D3BE69F3CCA}">
      <dgm:prSet/>
      <dgm:spPr/>
      <dgm:t>
        <a:bodyPr/>
        <a:lstStyle/>
        <a:p>
          <a:endParaRPr lang="es-ES"/>
        </a:p>
      </dgm:t>
    </dgm:pt>
    <dgm:pt modelId="{496AE969-C4DE-44BD-87F8-41631A46669E}" type="sibTrans" cxnId="{281046A2-18CA-4D9E-B9A7-8D3BE69F3CCA}">
      <dgm:prSet/>
      <dgm:spPr/>
      <dgm:t>
        <a:bodyPr/>
        <a:lstStyle/>
        <a:p>
          <a:endParaRPr lang="es-ES"/>
        </a:p>
      </dgm:t>
    </dgm:pt>
    <dgm:pt modelId="{A6659F0D-03F5-4940-AF9D-A05DCC303CD1}" type="pres">
      <dgm:prSet presAssocID="{69ABC0C1-158C-4F72-9962-AC5F36190472}" presName="Name0" presStyleCnt="0">
        <dgm:presLayoutVars>
          <dgm:dir/>
          <dgm:animLvl val="lvl"/>
          <dgm:resizeHandles val="exact"/>
        </dgm:presLayoutVars>
      </dgm:prSet>
      <dgm:spPr/>
    </dgm:pt>
    <dgm:pt modelId="{0A5C2915-AD2F-4334-87D0-EA249BD3D9EF}" type="pres">
      <dgm:prSet presAssocID="{C3FD34C5-25DC-48AD-A69C-DB1A6D8F0F03}" presName="boxAndChildren" presStyleCnt="0"/>
      <dgm:spPr/>
    </dgm:pt>
    <dgm:pt modelId="{FE964518-3FF9-4925-BC63-1F321C7B55D9}" type="pres">
      <dgm:prSet presAssocID="{C3FD34C5-25DC-48AD-A69C-DB1A6D8F0F03}" presName="parentTextBox" presStyleLbl="node1" presStyleIdx="0" presStyleCnt="4"/>
      <dgm:spPr/>
      <dgm:t>
        <a:bodyPr/>
        <a:lstStyle/>
        <a:p>
          <a:endParaRPr lang="es-ES"/>
        </a:p>
      </dgm:t>
    </dgm:pt>
    <dgm:pt modelId="{C8E6FFB7-AEE0-4D7E-98C4-D3FBF24A51E4}" type="pres">
      <dgm:prSet presAssocID="{349E4567-27F2-4204-9C7E-CF8293880ABF}" presName="sp" presStyleCnt="0"/>
      <dgm:spPr/>
    </dgm:pt>
    <dgm:pt modelId="{B155E9B1-DEFE-4497-B6F7-D809FB977F15}" type="pres">
      <dgm:prSet presAssocID="{7D9E9405-C9DB-4B1C-8648-D052002A6657}" presName="arrowAndChildren" presStyleCnt="0"/>
      <dgm:spPr/>
    </dgm:pt>
    <dgm:pt modelId="{A5D2A87E-DA1F-41B6-9E09-002253B6AAC1}" type="pres">
      <dgm:prSet presAssocID="{7D9E9405-C9DB-4B1C-8648-D052002A6657}" presName="parentTextArrow" presStyleLbl="node1" presStyleIdx="1" presStyleCnt="4"/>
      <dgm:spPr/>
      <dgm:t>
        <a:bodyPr/>
        <a:lstStyle/>
        <a:p>
          <a:endParaRPr lang="es-ES"/>
        </a:p>
      </dgm:t>
    </dgm:pt>
    <dgm:pt modelId="{0CB39A99-A136-4CE4-B068-A361F7DA0369}" type="pres">
      <dgm:prSet presAssocID="{B7371847-7690-4435-8A4F-3F1C8CA19FEE}" presName="sp" presStyleCnt="0"/>
      <dgm:spPr/>
    </dgm:pt>
    <dgm:pt modelId="{2FFDD2B7-8131-4B61-9ADB-F2F1855E7A33}" type="pres">
      <dgm:prSet presAssocID="{8A6B598E-BEE3-4970-93FB-416AB57EAAA5}" presName="arrowAndChildren" presStyleCnt="0"/>
      <dgm:spPr/>
    </dgm:pt>
    <dgm:pt modelId="{227C53D7-A616-4CD9-AACE-7BC1B6C263CA}" type="pres">
      <dgm:prSet presAssocID="{8A6B598E-BEE3-4970-93FB-416AB57EAAA5}" presName="parentTextArrow" presStyleLbl="node1" presStyleIdx="2" presStyleCnt="4"/>
      <dgm:spPr/>
      <dgm:t>
        <a:bodyPr/>
        <a:lstStyle/>
        <a:p>
          <a:endParaRPr lang="es-ES"/>
        </a:p>
      </dgm:t>
    </dgm:pt>
    <dgm:pt modelId="{558EAEE0-F67B-4141-AA94-D5EB0660F719}" type="pres">
      <dgm:prSet presAssocID="{D854EFFA-529C-4EC0-9D25-FB317BDF1CA2}" presName="sp" presStyleCnt="0"/>
      <dgm:spPr/>
    </dgm:pt>
    <dgm:pt modelId="{B5246C0B-95F1-491D-BFCB-1DDA11E68969}" type="pres">
      <dgm:prSet presAssocID="{D4B1DEAB-FEAC-4BE0-A8F1-112C0193395D}" presName="arrowAndChildren" presStyleCnt="0"/>
      <dgm:spPr/>
    </dgm:pt>
    <dgm:pt modelId="{F11C4127-5FBE-41BF-BEC2-DFA6101590E1}" type="pres">
      <dgm:prSet presAssocID="{D4B1DEAB-FEAC-4BE0-A8F1-112C0193395D}" presName="parentTextArrow" presStyleLbl="node1" presStyleIdx="3" presStyleCnt="4"/>
      <dgm:spPr/>
      <dgm:t>
        <a:bodyPr/>
        <a:lstStyle/>
        <a:p>
          <a:endParaRPr lang="es-ES"/>
        </a:p>
      </dgm:t>
    </dgm:pt>
  </dgm:ptLst>
  <dgm:cxnLst>
    <dgm:cxn modelId="{4FB88EE0-9179-44DA-937E-4EC6EBC2FF4F}" type="presOf" srcId="{69ABC0C1-158C-4F72-9962-AC5F36190472}" destId="{A6659F0D-03F5-4940-AF9D-A05DCC303CD1}" srcOrd="0" destOrd="0" presId="urn:microsoft.com/office/officeart/2005/8/layout/process4"/>
    <dgm:cxn modelId="{66FFA7E1-14A8-4ACB-842D-A2DBAA156316}" srcId="{69ABC0C1-158C-4F72-9962-AC5F36190472}" destId="{8A6B598E-BEE3-4970-93FB-416AB57EAAA5}" srcOrd="1" destOrd="0" parTransId="{18B6709B-6B74-4D56-8645-813285CB0F57}" sibTransId="{B7371847-7690-4435-8A4F-3F1C8CA19FEE}"/>
    <dgm:cxn modelId="{DE0046D8-B64D-4081-A07F-1DB27925CF61}" type="presOf" srcId="{7D9E9405-C9DB-4B1C-8648-D052002A6657}" destId="{A5D2A87E-DA1F-41B6-9E09-002253B6AAC1}" srcOrd="0" destOrd="0" presId="urn:microsoft.com/office/officeart/2005/8/layout/process4"/>
    <dgm:cxn modelId="{21B2FA92-B22B-407C-A28A-FFE5A1771A7F}" srcId="{69ABC0C1-158C-4F72-9962-AC5F36190472}" destId="{D4B1DEAB-FEAC-4BE0-A8F1-112C0193395D}" srcOrd="0" destOrd="0" parTransId="{523AEE6B-989C-4DA1-A519-1EF963CF9158}" sibTransId="{D854EFFA-529C-4EC0-9D25-FB317BDF1CA2}"/>
    <dgm:cxn modelId="{BF3574BF-9A4D-435F-B04B-3CE8BB9AB94C}" srcId="{69ABC0C1-158C-4F72-9962-AC5F36190472}" destId="{7D9E9405-C9DB-4B1C-8648-D052002A6657}" srcOrd="2" destOrd="0" parTransId="{83FFDF5A-64AB-4C93-9E78-364CA3C8311F}" sibTransId="{349E4567-27F2-4204-9C7E-CF8293880ABF}"/>
    <dgm:cxn modelId="{281046A2-18CA-4D9E-B9A7-8D3BE69F3CCA}" srcId="{69ABC0C1-158C-4F72-9962-AC5F36190472}" destId="{C3FD34C5-25DC-48AD-A69C-DB1A6D8F0F03}" srcOrd="3" destOrd="0" parTransId="{27E460C0-C275-4A26-849E-22B23D507E3F}" sibTransId="{496AE969-C4DE-44BD-87F8-41631A46669E}"/>
    <dgm:cxn modelId="{3DA278B4-9F6F-459D-9118-D577D4E1B5B2}" type="presOf" srcId="{D4B1DEAB-FEAC-4BE0-A8F1-112C0193395D}" destId="{F11C4127-5FBE-41BF-BEC2-DFA6101590E1}" srcOrd="0" destOrd="0" presId="urn:microsoft.com/office/officeart/2005/8/layout/process4"/>
    <dgm:cxn modelId="{109335EE-2EA2-4405-B971-D5ED7F5ACE52}" type="presOf" srcId="{8A6B598E-BEE3-4970-93FB-416AB57EAAA5}" destId="{227C53D7-A616-4CD9-AACE-7BC1B6C263CA}" srcOrd="0" destOrd="0" presId="urn:microsoft.com/office/officeart/2005/8/layout/process4"/>
    <dgm:cxn modelId="{2F7A996C-B294-4E7C-8C89-71FAE2DCA245}" type="presOf" srcId="{C3FD34C5-25DC-48AD-A69C-DB1A6D8F0F03}" destId="{FE964518-3FF9-4925-BC63-1F321C7B55D9}" srcOrd="0" destOrd="0" presId="urn:microsoft.com/office/officeart/2005/8/layout/process4"/>
    <dgm:cxn modelId="{4546AB7C-02C5-4A64-99DA-261F9C2B59F4}" type="presParOf" srcId="{A6659F0D-03F5-4940-AF9D-A05DCC303CD1}" destId="{0A5C2915-AD2F-4334-87D0-EA249BD3D9EF}" srcOrd="0" destOrd="0" presId="urn:microsoft.com/office/officeart/2005/8/layout/process4"/>
    <dgm:cxn modelId="{8346136C-0385-4979-A875-DA4C5E3F96A5}" type="presParOf" srcId="{0A5C2915-AD2F-4334-87D0-EA249BD3D9EF}" destId="{FE964518-3FF9-4925-BC63-1F321C7B55D9}" srcOrd="0" destOrd="0" presId="urn:microsoft.com/office/officeart/2005/8/layout/process4"/>
    <dgm:cxn modelId="{3EEF6870-9DF5-4E37-8461-29A8BE651B93}" type="presParOf" srcId="{A6659F0D-03F5-4940-AF9D-A05DCC303CD1}" destId="{C8E6FFB7-AEE0-4D7E-98C4-D3FBF24A51E4}" srcOrd="1" destOrd="0" presId="urn:microsoft.com/office/officeart/2005/8/layout/process4"/>
    <dgm:cxn modelId="{B038122B-3E62-4566-A1FF-22DB7CB2517E}" type="presParOf" srcId="{A6659F0D-03F5-4940-AF9D-A05DCC303CD1}" destId="{B155E9B1-DEFE-4497-B6F7-D809FB977F15}" srcOrd="2" destOrd="0" presId="urn:microsoft.com/office/officeart/2005/8/layout/process4"/>
    <dgm:cxn modelId="{6AFAB587-7948-4666-A63F-DB05045FFCEF}" type="presParOf" srcId="{B155E9B1-DEFE-4497-B6F7-D809FB977F15}" destId="{A5D2A87E-DA1F-41B6-9E09-002253B6AAC1}" srcOrd="0" destOrd="0" presId="urn:microsoft.com/office/officeart/2005/8/layout/process4"/>
    <dgm:cxn modelId="{23AD7557-981D-4F6E-8278-00110BC0D611}" type="presParOf" srcId="{A6659F0D-03F5-4940-AF9D-A05DCC303CD1}" destId="{0CB39A99-A136-4CE4-B068-A361F7DA0369}" srcOrd="3" destOrd="0" presId="urn:microsoft.com/office/officeart/2005/8/layout/process4"/>
    <dgm:cxn modelId="{8B2586CE-AE33-4775-8EC9-6E0AF9DD488B}" type="presParOf" srcId="{A6659F0D-03F5-4940-AF9D-A05DCC303CD1}" destId="{2FFDD2B7-8131-4B61-9ADB-F2F1855E7A33}" srcOrd="4" destOrd="0" presId="urn:microsoft.com/office/officeart/2005/8/layout/process4"/>
    <dgm:cxn modelId="{CF8BFE09-D45C-460F-ACD9-D0F186B8CEB3}" type="presParOf" srcId="{2FFDD2B7-8131-4B61-9ADB-F2F1855E7A33}" destId="{227C53D7-A616-4CD9-AACE-7BC1B6C263CA}" srcOrd="0" destOrd="0" presId="urn:microsoft.com/office/officeart/2005/8/layout/process4"/>
    <dgm:cxn modelId="{47844732-BFE9-4E49-959E-B85E96E0BB0A}" type="presParOf" srcId="{A6659F0D-03F5-4940-AF9D-A05DCC303CD1}" destId="{558EAEE0-F67B-4141-AA94-D5EB0660F719}" srcOrd="5" destOrd="0" presId="urn:microsoft.com/office/officeart/2005/8/layout/process4"/>
    <dgm:cxn modelId="{EE437C21-497D-4963-8003-505A5A86555E}" type="presParOf" srcId="{A6659F0D-03F5-4940-AF9D-A05DCC303CD1}" destId="{B5246C0B-95F1-491D-BFCB-1DDA11E68969}" srcOrd="6" destOrd="0" presId="urn:microsoft.com/office/officeart/2005/8/layout/process4"/>
    <dgm:cxn modelId="{C0A51AA8-BF7A-4FDD-A206-CDF4B892AD7D}" type="presParOf" srcId="{B5246C0B-95F1-491D-BFCB-1DDA11E68969}" destId="{F11C4127-5FBE-41BF-BEC2-DFA6101590E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C54982-7431-40A7-AC16-F26C53A9C664}">
      <dsp:nvSpPr>
        <dsp:cNvPr id="0" name=""/>
        <dsp:cNvSpPr/>
      </dsp:nvSpPr>
      <dsp:spPr>
        <a:xfrm rot="10800000">
          <a:off x="1448762" y="2157"/>
          <a:ext cx="4501220" cy="125998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619" tIns="160020" rIns="298704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Planeación</a:t>
          </a:r>
          <a:endParaRPr lang="es-ES" sz="4200" kern="1200" dirty="0"/>
        </a:p>
      </dsp:txBody>
      <dsp:txXfrm rot="10800000">
        <a:off x="1448762" y="2157"/>
        <a:ext cx="4501220" cy="1259985"/>
      </dsp:txXfrm>
    </dsp:sp>
    <dsp:sp modelId="{1EF9E634-22C0-42F4-BAAD-4B876B5AD7E4}">
      <dsp:nvSpPr>
        <dsp:cNvPr id="0" name=""/>
        <dsp:cNvSpPr/>
      </dsp:nvSpPr>
      <dsp:spPr>
        <a:xfrm>
          <a:off x="818769" y="2157"/>
          <a:ext cx="1259985" cy="125998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D21FFD-FCEB-4D27-86EA-42AD019B82CA}">
      <dsp:nvSpPr>
        <dsp:cNvPr id="0" name=""/>
        <dsp:cNvSpPr/>
      </dsp:nvSpPr>
      <dsp:spPr>
        <a:xfrm rot="10800000">
          <a:off x="1448762" y="1638259"/>
          <a:ext cx="4501220" cy="1259985"/>
        </a:xfrm>
        <a:prstGeom prst="homePlate">
          <a:avLst/>
        </a:prstGeom>
        <a:solidFill>
          <a:schemeClr val="accent2">
            <a:hueOff val="3375995"/>
            <a:satOff val="1250"/>
            <a:lumOff val="38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619" tIns="160020" rIns="298704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Ejecución</a:t>
          </a:r>
          <a:endParaRPr lang="es-ES" sz="4200" kern="1200" dirty="0"/>
        </a:p>
      </dsp:txBody>
      <dsp:txXfrm rot="10800000">
        <a:off x="1448762" y="1638259"/>
        <a:ext cx="4501220" cy="1259985"/>
      </dsp:txXfrm>
    </dsp:sp>
    <dsp:sp modelId="{4A855198-9E85-493F-9AB0-B0FED72350C5}">
      <dsp:nvSpPr>
        <dsp:cNvPr id="0" name=""/>
        <dsp:cNvSpPr/>
      </dsp:nvSpPr>
      <dsp:spPr>
        <a:xfrm>
          <a:off x="818769" y="1638259"/>
          <a:ext cx="1259985" cy="125998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B12D1F-DD62-4E45-881D-B64A90D13BEB}">
      <dsp:nvSpPr>
        <dsp:cNvPr id="0" name=""/>
        <dsp:cNvSpPr/>
      </dsp:nvSpPr>
      <dsp:spPr>
        <a:xfrm rot="10800000">
          <a:off x="1448762" y="3274360"/>
          <a:ext cx="4501220" cy="1259985"/>
        </a:xfrm>
        <a:prstGeom prst="homePlate">
          <a:avLst/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619" tIns="160020" rIns="298704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Informe</a:t>
          </a:r>
          <a:endParaRPr lang="es-ES" sz="4200" kern="1200" dirty="0"/>
        </a:p>
      </dsp:txBody>
      <dsp:txXfrm rot="10800000">
        <a:off x="1448762" y="3274360"/>
        <a:ext cx="4501220" cy="1259985"/>
      </dsp:txXfrm>
    </dsp:sp>
    <dsp:sp modelId="{8AB41234-B81D-4B8B-87F8-32DE0A79F9EE}">
      <dsp:nvSpPr>
        <dsp:cNvPr id="0" name=""/>
        <dsp:cNvSpPr/>
      </dsp:nvSpPr>
      <dsp:spPr>
        <a:xfrm>
          <a:off x="818769" y="3274360"/>
          <a:ext cx="1259985" cy="125998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FEB366-2819-4925-A7CF-64CE045AAA78}">
      <dsp:nvSpPr>
        <dsp:cNvPr id="0" name=""/>
        <dsp:cNvSpPr/>
      </dsp:nvSpPr>
      <dsp:spPr>
        <a:xfrm rot="16200000">
          <a:off x="-888415" y="889294"/>
          <a:ext cx="4064000" cy="2285410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3406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A. Denuncia formal o informal,</a:t>
          </a:r>
          <a:endParaRPr lang="es-ES" sz="2600" kern="1200" dirty="0"/>
        </a:p>
      </dsp:txBody>
      <dsp:txXfrm rot="16200000">
        <a:off x="-888415" y="889294"/>
        <a:ext cx="4064000" cy="2285410"/>
      </dsp:txXfrm>
    </dsp:sp>
    <dsp:sp modelId="{341D62C2-303F-43A7-BA1E-7C130E49B592}">
      <dsp:nvSpPr>
        <dsp:cNvPr id="0" name=""/>
        <dsp:cNvSpPr/>
      </dsp:nvSpPr>
      <dsp:spPr>
        <a:xfrm rot="16200000">
          <a:off x="1568399" y="889294"/>
          <a:ext cx="4064000" cy="2285410"/>
        </a:xfrm>
        <a:prstGeom prst="flowChartManualOperation">
          <a:avLst/>
        </a:prstGeom>
        <a:solidFill>
          <a:schemeClr val="accent2">
            <a:hueOff val="3375995"/>
            <a:satOff val="1250"/>
            <a:lumOff val="38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3406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B. Una auditoría financiera </a:t>
          </a:r>
          <a:endParaRPr lang="es-ES" sz="2600" kern="1200" dirty="0"/>
        </a:p>
      </dsp:txBody>
      <dsp:txXfrm rot="16200000">
        <a:off x="1568399" y="889294"/>
        <a:ext cx="4064000" cy="2285410"/>
      </dsp:txXfrm>
    </dsp:sp>
    <dsp:sp modelId="{8891D373-4216-4849-AA36-9781FFACE332}">
      <dsp:nvSpPr>
        <dsp:cNvPr id="0" name=""/>
        <dsp:cNvSpPr/>
      </dsp:nvSpPr>
      <dsp:spPr>
        <a:xfrm rot="16200000">
          <a:off x="4025215" y="889294"/>
          <a:ext cx="4064000" cy="2285410"/>
        </a:xfrm>
        <a:prstGeom prst="flowChartManualOperation">
          <a:avLst/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3406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C. Evaluaciones de control interno</a:t>
          </a:r>
          <a:endParaRPr lang="es-ES" sz="2600" kern="1200" dirty="0"/>
        </a:p>
      </dsp:txBody>
      <dsp:txXfrm rot="16200000">
        <a:off x="4025215" y="889294"/>
        <a:ext cx="4064000" cy="22854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906492-F7E4-44C5-B4A7-1CA483CC94F3}">
      <dsp:nvSpPr>
        <dsp:cNvPr id="0" name=""/>
        <dsp:cNvSpPr/>
      </dsp:nvSpPr>
      <dsp:spPr>
        <a:xfrm>
          <a:off x="583264" y="0"/>
          <a:ext cx="6610334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275835-E458-435D-8ADA-3827CD8022B0}">
      <dsp:nvSpPr>
        <dsp:cNvPr id="0" name=""/>
        <dsp:cNvSpPr/>
      </dsp:nvSpPr>
      <dsp:spPr>
        <a:xfrm>
          <a:off x="3797" y="1219199"/>
          <a:ext cx="2506215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Riesgo Inherente</a:t>
          </a:r>
          <a:endParaRPr lang="es-ES" sz="3700" kern="1200" dirty="0"/>
        </a:p>
      </dsp:txBody>
      <dsp:txXfrm>
        <a:off x="3797" y="1219199"/>
        <a:ext cx="2506215" cy="1625600"/>
      </dsp:txXfrm>
    </dsp:sp>
    <dsp:sp modelId="{AD9D0F61-514C-44C8-92D5-55CD45C4AE9E}">
      <dsp:nvSpPr>
        <dsp:cNvPr id="0" name=""/>
        <dsp:cNvSpPr/>
      </dsp:nvSpPr>
      <dsp:spPr>
        <a:xfrm>
          <a:off x="2635324" y="1219199"/>
          <a:ext cx="2506215" cy="1625600"/>
        </a:xfrm>
        <a:prstGeom prst="roundRect">
          <a:avLst/>
        </a:prstGeom>
        <a:solidFill>
          <a:schemeClr val="accent2">
            <a:hueOff val="3375995"/>
            <a:satOff val="1250"/>
            <a:lumOff val="38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Riesgo de Control</a:t>
          </a:r>
          <a:endParaRPr lang="es-ES" sz="3700" kern="1200" dirty="0"/>
        </a:p>
      </dsp:txBody>
      <dsp:txXfrm>
        <a:off x="2635324" y="1219199"/>
        <a:ext cx="2506215" cy="1625600"/>
      </dsp:txXfrm>
    </dsp:sp>
    <dsp:sp modelId="{B310B46F-8BCD-40B3-8D89-E44C94315DF1}">
      <dsp:nvSpPr>
        <dsp:cNvPr id="0" name=""/>
        <dsp:cNvSpPr/>
      </dsp:nvSpPr>
      <dsp:spPr>
        <a:xfrm>
          <a:off x="5266850" y="1219199"/>
          <a:ext cx="2506215" cy="1625600"/>
        </a:xfrm>
        <a:prstGeom prst="roundRect">
          <a:avLst/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Riesgo de Detección</a:t>
          </a:r>
          <a:endParaRPr lang="es-ES" sz="3700" kern="1200" dirty="0"/>
        </a:p>
      </dsp:txBody>
      <dsp:txXfrm>
        <a:off x="5266850" y="1219199"/>
        <a:ext cx="2506215" cy="16256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8611C41-385C-446D-8D0B-D94E6063B50E}" type="datetimeFigureOut">
              <a:rPr lang="es-ES" smtClean="0"/>
              <a:pPr/>
              <a:t>10/11/2015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89C8F06-ADE7-4BC5-A6BA-22E25CD731B0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806847"/>
            <a:ext cx="8458200" cy="1470025"/>
          </a:xfrm>
        </p:spPr>
        <p:txBody>
          <a:bodyPr>
            <a:noAutofit/>
          </a:bodyPr>
          <a:lstStyle/>
          <a:p>
            <a:r>
              <a:rPr lang="es-ES" sz="5400" dirty="0" smtClean="0"/>
              <a:t>Fases de la </a:t>
            </a:r>
            <a:br>
              <a:rPr lang="es-ES" sz="5400" dirty="0" smtClean="0"/>
            </a:br>
            <a:r>
              <a:rPr lang="es-ES" sz="5400" dirty="0" smtClean="0"/>
              <a:t>Auditoria Forense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55104" y="2675802"/>
            <a:ext cx="4953000" cy="969222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Seminario de Auditoria GT 04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Catedrático: Lic. Javier Miranda  </a:t>
            </a:r>
          </a:p>
          <a:p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755576" y="4221088"/>
            <a:ext cx="7848872" cy="1728192"/>
          </a:xfrm>
          <a:prstGeom prst="rect">
            <a:avLst/>
          </a:prstGeom>
        </p:spPr>
        <p:txBody>
          <a:bodyPr vert="horz" lIns="182880" tIns="0">
            <a:noAutofit/>
          </a:bodyPr>
          <a:lstStyle/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Presentado por: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Haydeé Lorena Rivas Cornejo 		RC10072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Mario Roberto Lara Flores			LF11012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Carlos Francisco Barahona Orellana		BO11001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s-ES" sz="2200" dirty="0" smtClean="0">
                <a:solidFill>
                  <a:schemeClr val="bg2">
                    <a:shade val="25000"/>
                  </a:schemeClr>
                </a:solidFill>
              </a:rPr>
              <a:t>Melvin Eduaysy Cabrera Duran		CD10001</a:t>
            </a:r>
            <a:endParaRPr kumimoji="0" lang="es-E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Nathaly</a:t>
            </a:r>
            <a:r>
              <a:rPr kumimoji="0" lang="es-ES" sz="22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Eugenia Cabrera Hernández		</a:t>
            </a:r>
            <a:r>
              <a:rPr kumimoji="0" lang="es-ES" sz="22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CH05060</a:t>
            </a:r>
            <a:endParaRPr kumimoji="0" lang="es-ES" sz="2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http://1.bp.blogspot.com/-VmSjGHGHiYA/VITOtVFZx2I/AAAAAAAAAGg/h10sVKkDazM/s1600/Insignia_de_la_Universidad_de_El_Salvador_(UES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4204" y="980728"/>
            <a:ext cx="184020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/>
          <a:lstStyle/>
          <a:p>
            <a:pPr>
              <a:buNone/>
            </a:pPr>
            <a:r>
              <a:rPr lang="es-ES" b="1" dirty="0" smtClean="0"/>
              <a:t>Factores para la realización de programas</a:t>
            </a:r>
          </a:p>
          <a:p>
            <a:pPr>
              <a:buNone/>
            </a:pPr>
            <a:endParaRPr lang="es-ES" dirty="0" smtClean="0"/>
          </a:p>
          <a:p>
            <a:r>
              <a:rPr lang="es-SV" dirty="0" smtClean="0"/>
              <a:t>La significación del área examinada y su relación con el resto de la organización</a:t>
            </a:r>
          </a:p>
          <a:p>
            <a:r>
              <a:rPr lang="es-SV" dirty="0" smtClean="0"/>
              <a:t>La disponibilidad y confiabilidad de la información financiera y no financiera</a:t>
            </a:r>
          </a:p>
          <a:p>
            <a:r>
              <a:rPr lang="es-SV" dirty="0" smtClean="0"/>
              <a:t>Hasta qué punto otros procedimientos de auditoría podrían respaldar las conclusiones iniciales de la auditoría</a:t>
            </a:r>
          </a:p>
          <a:p>
            <a:pPr lvl="0"/>
            <a:r>
              <a:rPr lang="es-SV" dirty="0" smtClean="0"/>
              <a:t>La confiabilidad del sistema de control interno</a:t>
            </a:r>
            <a:endParaRPr lang="es-E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737256"/>
            <a:ext cx="8229600" cy="531504"/>
          </a:xfrm>
        </p:spPr>
        <p:txBody>
          <a:bodyPr/>
          <a:lstStyle/>
          <a:p>
            <a:r>
              <a:rPr lang="es-ES" dirty="0" smtClean="0"/>
              <a:t>Evaluación de evidencia</a:t>
            </a:r>
          </a:p>
          <a:p>
            <a:pPr>
              <a:buNone/>
            </a:pP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539552" y="1700808"/>
          <a:ext cx="806489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675520"/>
          </a:xfrm>
        </p:spPr>
        <p:txBody>
          <a:bodyPr/>
          <a:lstStyle/>
          <a:p>
            <a:r>
              <a:rPr lang="es-SV" dirty="0" smtClean="0"/>
              <a:t>La evidencia puede ser clasificada en: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971600" y="1988840"/>
          <a:ext cx="734481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8000" dirty="0" smtClean="0"/>
              <a:t>INFORME</a:t>
            </a:r>
            <a:endParaRPr lang="es-ES" sz="8000" dirty="0"/>
          </a:p>
        </p:txBody>
      </p:sp>
      <p:pic>
        <p:nvPicPr>
          <p:cNvPr id="4" name="Picture 2" descr="http://image.slidesharecdn.com/presentacionauditoriaforense-120217092858-phpapp02/95/presentacion-auditoria-forense-1-728.jpg?cb=1329471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76821"/>
            <a:ext cx="6264696" cy="361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1152128"/>
          </a:xfrm>
        </p:spPr>
        <p:txBody>
          <a:bodyPr/>
          <a:lstStyle/>
          <a:p>
            <a:r>
              <a:rPr lang="es-ES" dirty="0" smtClean="0"/>
              <a:t>Características que debe contener un Informe de Hallazgos</a:t>
            </a:r>
          </a:p>
          <a:p>
            <a:pPr>
              <a:buNone/>
            </a:pPr>
            <a:endParaRPr lang="es-ES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1187624" y="1916832"/>
          <a:ext cx="6936432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376264"/>
          </a:xfrm>
        </p:spPr>
        <p:txBody>
          <a:bodyPr>
            <a:noAutofit/>
          </a:bodyPr>
          <a:lstStyle/>
          <a:p>
            <a:pPr algn="ctr"/>
            <a:r>
              <a:rPr lang="es-ES" sz="6000" dirty="0" smtClean="0"/>
              <a:t>Las Fases de la Auditoria Forense</a:t>
            </a:r>
            <a:endParaRPr lang="es-ES" sz="6000" dirty="0"/>
          </a:p>
        </p:txBody>
      </p:sp>
      <p:pic>
        <p:nvPicPr>
          <p:cNvPr id="1026" name="Picture 2" descr="http://image.slidesharecdn.com/presentacionauditoriaforense-120217092858-phpapp02/95/presentacion-auditoria-forense-1-728.jpg?cb=1329471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852936"/>
            <a:ext cx="6264696" cy="361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0872" y="620688"/>
            <a:ext cx="8229600" cy="1066800"/>
          </a:xfrm>
        </p:spPr>
        <p:txBody>
          <a:bodyPr/>
          <a:lstStyle/>
          <a:p>
            <a:r>
              <a:rPr lang="es-ES" dirty="0" smtClean="0"/>
              <a:t>Las Fases de la Auditoria Forense</a:t>
            </a:r>
            <a:endParaRPr lang="es-ES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1187624" y="1844824"/>
          <a:ext cx="676875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8000" dirty="0" smtClean="0"/>
              <a:t>PLANEACIÓN</a:t>
            </a:r>
            <a:endParaRPr lang="es-ES" sz="8000" dirty="0"/>
          </a:p>
        </p:txBody>
      </p:sp>
      <p:pic>
        <p:nvPicPr>
          <p:cNvPr id="4" name="Picture 2" descr="http://image.slidesharecdn.com/presentacionauditoriaforense-120217092858-phpapp02/95/presentacion-auditoria-forense-1-728.jpg?cb=1329471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76821"/>
            <a:ext cx="6264696" cy="361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41312"/>
            <a:ext cx="8229600" cy="675520"/>
          </a:xfrm>
        </p:spPr>
        <p:txBody>
          <a:bodyPr/>
          <a:lstStyle/>
          <a:p>
            <a:r>
              <a:rPr lang="es-ES_tradnl" dirty="0" smtClean="0"/>
              <a:t>El inicio y planificación pueden derivar de una 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899592" y="2420888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b="1" dirty="0" smtClean="0"/>
              <a:t>Los principales asuntos que una planeación debe incluir son:</a:t>
            </a:r>
            <a:r>
              <a:rPr lang="es-ES" dirty="0" smtClean="0"/>
              <a:t> </a:t>
            </a:r>
          </a:p>
          <a:p>
            <a:pPr algn="just">
              <a:buNone/>
            </a:pPr>
            <a:endParaRPr lang="es-ES" dirty="0" smtClean="0"/>
          </a:p>
          <a:p>
            <a:pPr lvl="0" algn="just"/>
            <a:r>
              <a:rPr lang="es-SV" dirty="0" smtClean="0"/>
              <a:t>Los términos de trabajo </a:t>
            </a:r>
            <a:endParaRPr lang="es-ES" dirty="0" smtClean="0"/>
          </a:p>
          <a:p>
            <a:pPr lvl="0" algn="just"/>
            <a:r>
              <a:rPr lang="es-SV" dirty="0" smtClean="0"/>
              <a:t>Las características del asunto principal </a:t>
            </a:r>
            <a:endParaRPr lang="es-ES" dirty="0" smtClean="0"/>
          </a:p>
          <a:p>
            <a:pPr lvl="0" algn="just"/>
            <a:r>
              <a:rPr lang="es-SV" dirty="0" smtClean="0"/>
              <a:t>El proceso del trabajo y las posibles fuentes de evidencia </a:t>
            </a:r>
            <a:endParaRPr lang="es-ES" dirty="0" smtClean="0"/>
          </a:p>
          <a:p>
            <a:pPr lvl="0" algn="just"/>
            <a:r>
              <a:rPr lang="es-SV" dirty="0" smtClean="0"/>
              <a:t>El entendimiento de la entidad donde se evalúa el asunto principal </a:t>
            </a:r>
            <a:endParaRPr lang="es-ES" dirty="0" smtClean="0"/>
          </a:p>
          <a:p>
            <a:pPr lvl="0" algn="just"/>
            <a:r>
              <a:rPr lang="es-SV" dirty="0" smtClean="0"/>
              <a:t>Identificación de los presuntos usuarios </a:t>
            </a:r>
            <a:endParaRPr lang="es-ES" dirty="0" smtClean="0"/>
          </a:p>
          <a:p>
            <a:pPr lvl="0" algn="just"/>
            <a:r>
              <a:rPr lang="es-SV" dirty="0" smtClean="0"/>
              <a:t>Requisitos del personal y pericia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21288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s-ES_tradnl" b="1" dirty="0" smtClean="0"/>
              <a:t>Algunas actividades que se realizan en esta etapa son:</a:t>
            </a:r>
          </a:p>
          <a:p>
            <a:pPr algn="just">
              <a:buNone/>
            </a:pPr>
            <a:endParaRPr lang="es-ES_tradnl" b="1" dirty="0" smtClean="0"/>
          </a:p>
          <a:p>
            <a:pPr algn="just"/>
            <a:r>
              <a:rPr lang="es-ES_tradnl" dirty="0" smtClean="0"/>
              <a:t>Intercambiar ideas u opiniones entre los miembros del equipo de trabajo</a:t>
            </a:r>
          </a:p>
          <a:p>
            <a:pPr algn="just"/>
            <a:r>
              <a:rPr lang="es-ES_tradnl" dirty="0" smtClean="0"/>
              <a:t>Estudiar las posibles circunstancias que podrían dar indicios de manipulación de los resultados en la entidad</a:t>
            </a:r>
          </a:p>
          <a:p>
            <a:pPr algn="just"/>
            <a:r>
              <a:rPr lang="es-ES_tradnl" dirty="0" smtClean="0"/>
              <a:t>Tomar en cuenta factores internos y externos</a:t>
            </a:r>
          </a:p>
          <a:p>
            <a:pPr algn="just"/>
            <a:r>
              <a:rPr lang="es-ES_tradnl" dirty="0" smtClean="0"/>
              <a:t>Considerar la participación de la gerencia en la supervisión de los empleados que tengan acceso a dinero efectivo</a:t>
            </a:r>
          </a:p>
          <a:p>
            <a:pPr algn="just"/>
            <a:r>
              <a:rPr lang="es-ES_tradnl" dirty="0" smtClean="0"/>
              <a:t>Considerar cualquier cambio inusual inexplicado de conducta o estilo de vida de alguno de los miembros de la entidad</a:t>
            </a:r>
          </a:p>
          <a:p>
            <a:pPr lvl="0" algn="just"/>
            <a:r>
              <a:rPr lang="es-ES_tradnl" dirty="0" smtClean="0"/>
              <a:t>Señales de alerta </a:t>
            </a:r>
            <a:endParaRPr lang="es-ES" dirty="0" smtClean="0"/>
          </a:p>
          <a:p>
            <a:pPr algn="just"/>
            <a:r>
              <a:rPr lang="es-ES_tradnl" dirty="0" smtClean="0"/>
              <a:t>Tomar en cuenta las acusaciones o denuncias de fraude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4848" y="1484784"/>
            <a:ext cx="8229600" cy="864096"/>
          </a:xfrm>
        </p:spPr>
        <p:txBody>
          <a:bodyPr/>
          <a:lstStyle/>
          <a:p>
            <a:r>
              <a:rPr lang="es-ES_tradnl" dirty="0" smtClean="0"/>
              <a:t>Los tipos de riesgo en la auditoria forense son: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683568" y="2348880"/>
          <a:ext cx="77768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8000" dirty="0" smtClean="0"/>
              <a:t>EJECUCIÓN</a:t>
            </a:r>
            <a:endParaRPr lang="es-ES" sz="8000" dirty="0"/>
          </a:p>
        </p:txBody>
      </p:sp>
      <p:pic>
        <p:nvPicPr>
          <p:cNvPr id="4" name="Picture 2" descr="http://image.slidesharecdn.com/presentacionauditoriaforense-120217092858-phpapp02/95/presentacion-auditoria-forense-1-728.jpg?cb=1329471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20888"/>
            <a:ext cx="6264696" cy="361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133</TotalTime>
  <Words>331</Words>
  <Application>Microsoft Office PowerPoint</Application>
  <PresentationFormat>Presentación en pantalla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Urbano</vt:lpstr>
      <vt:lpstr>Fases de la  Auditoria Forense</vt:lpstr>
      <vt:lpstr>Las Fases de la Auditoria Forense</vt:lpstr>
      <vt:lpstr>Las Fases de la Auditoria Forense</vt:lpstr>
      <vt:lpstr>PLANEACIÓN</vt:lpstr>
      <vt:lpstr>Diapositiva 5</vt:lpstr>
      <vt:lpstr>Diapositiva 6</vt:lpstr>
      <vt:lpstr>Diapositiva 7</vt:lpstr>
      <vt:lpstr>Diapositiva 8</vt:lpstr>
      <vt:lpstr>EJECUCIÓN</vt:lpstr>
      <vt:lpstr>Diapositiva 10</vt:lpstr>
      <vt:lpstr>Diapositiva 11</vt:lpstr>
      <vt:lpstr>Diapositiva 12</vt:lpstr>
      <vt:lpstr>INFORME</vt:lpstr>
      <vt:lpstr>Diapositiva 14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Fases de la  Auditoria Forense</dc:title>
  <dc:creator>Valued Acer Customer</dc:creator>
  <cp:lastModifiedBy>Valued Acer Customer</cp:lastModifiedBy>
  <cp:revision>17</cp:revision>
  <dcterms:created xsi:type="dcterms:W3CDTF">2015-11-10T03:59:11Z</dcterms:created>
  <dcterms:modified xsi:type="dcterms:W3CDTF">2015-11-11T04:51:32Z</dcterms:modified>
</cp:coreProperties>
</file>