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9F595B-0DC5-444E-90B0-B6ECC5777FDF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6F2585A1-C165-49D9-A0A1-C411F8185075}">
      <dgm:prSet phldrT="[Texto]"/>
      <dgm:spPr/>
      <dgm:t>
        <a:bodyPr/>
        <a:lstStyle/>
        <a:p>
          <a:pPr algn="l"/>
          <a:r>
            <a:rPr lang="es-ES" dirty="0" smtClean="0"/>
            <a:t>Lavado de dinero y activos</a:t>
          </a:r>
          <a:endParaRPr lang="es-ES" dirty="0"/>
        </a:p>
      </dgm:t>
    </dgm:pt>
    <dgm:pt modelId="{7E68AD13-1CFA-4804-A211-FC622C6D1B2D}" type="parTrans" cxnId="{2FD26A1A-6DD2-4CDD-A956-E9A99A71119C}">
      <dgm:prSet/>
      <dgm:spPr/>
      <dgm:t>
        <a:bodyPr/>
        <a:lstStyle/>
        <a:p>
          <a:pPr algn="l"/>
          <a:endParaRPr lang="es-ES"/>
        </a:p>
      </dgm:t>
    </dgm:pt>
    <dgm:pt modelId="{571D5F11-4864-4EB6-9DDB-5AEFD1201786}" type="sibTrans" cxnId="{2FD26A1A-6DD2-4CDD-A956-E9A99A71119C}">
      <dgm:prSet/>
      <dgm:spPr/>
      <dgm:t>
        <a:bodyPr/>
        <a:lstStyle/>
        <a:p>
          <a:pPr algn="l"/>
          <a:endParaRPr lang="es-ES"/>
        </a:p>
      </dgm:t>
    </dgm:pt>
    <dgm:pt modelId="{9AC7154B-275E-4610-855F-91CD683C26BD}">
      <dgm:prSet phldrT="[Texto]"/>
      <dgm:spPr/>
      <dgm:t>
        <a:bodyPr/>
        <a:lstStyle/>
        <a:p>
          <a:pPr algn="l"/>
          <a:r>
            <a:rPr lang="es-ES" dirty="0" smtClean="0"/>
            <a:t>Fraude</a:t>
          </a:r>
          <a:endParaRPr lang="es-ES" dirty="0"/>
        </a:p>
      </dgm:t>
    </dgm:pt>
    <dgm:pt modelId="{1B2E379A-E9DA-40F9-9BAC-9DA2AF7B97FB}" type="parTrans" cxnId="{2DBB4666-0984-4544-94FD-8228A9B1326A}">
      <dgm:prSet/>
      <dgm:spPr/>
      <dgm:t>
        <a:bodyPr/>
        <a:lstStyle/>
        <a:p>
          <a:pPr algn="l"/>
          <a:endParaRPr lang="es-ES"/>
        </a:p>
      </dgm:t>
    </dgm:pt>
    <dgm:pt modelId="{B64AA1E0-2CCB-440F-81FD-A4D08AB89A4F}" type="sibTrans" cxnId="{2DBB4666-0984-4544-94FD-8228A9B1326A}">
      <dgm:prSet/>
      <dgm:spPr/>
      <dgm:t>
        <a:bodyPr/>
        <a:lstStyle/>
        <a:p>
          <a:pPr algn="l"/>
          <a:endParaRPr lang="es-ES"/>
        </a:p>
      </dgm:t>
    </dgm:pt>
    <dgm:pt modelId="{A4C02801-79D9-4C54-8816-42ECAD80B936}">
      <dgm:prSet phldrT="[Texto]"/>
      <dgm:spPr/>
      <dgm:t>
        <a:bodyPr/>
        <a:lstStyle/>
        <a:p>
          <a:pPr algn="l"/>
          <a:r>
            <a:rPr lang="es-ES" dirty="0" smtClean="0"/>
            <a:t>Evasión Tributaria</a:t>
          </a:r>
          <a:endParaRPr lang="es-ES" dirty="0"/>
        </a:p>
      </dgm:t>
    </dgm:pt>
    <dgm:pt modelId="{15CA8F4A-8BCB-4C64-A4A5-8747B1E684C2}" type="parTrans" cxnId="{C876C733-DF54-40C7-9996-5B4B1C8AAF1D}">
      <dgm:prSet/>
      <dgm:spPr/>
      <dgm:t>
        <a:bodyPr/>
        <a:lstStyle/>
        <a:p>
          <a:pPr algn="l"/>
          <a:endParaRPr lang="es-ES"/>
        </a:p>
      </dgm:t>
    </dgm:pt>
    <dgm:pt modelId="{FD9E4DCF-3088-454C-8D8E-B907686D1FF0}" type="sibTrans" cxnId="{C876C733-DF54-40C7-9996-5B4B1C8AAF1D}">
      <dgm:prSet/>
      <dgm:spPr/>
      <dgm:t>
        <a:bodyPr/>
        <a:lstStyle/>
        <a:p>
          <a:pPr algn="l"/>
          <a:endParaRPr lang="es-ES"/>
        </a:p>
      </dgm:t>
    </dgm:pt>
    <dgm:pt modelId="{85DFFC5A-C6ED-4C1F-A77A-D17DCD4FFD01}">
      <dgm:prSet phldrT="[Texto]"/>
      <dgm:spPr/>
      <dgm:t>
        <a:bodyPr/>
        <a:lstStyle/>
        <a:p>
          <a:pPr algn="l"/>
          <a:r>
            <a:rPr lang="es-ES" dirty="0" smtClean="0"/>
            <a:t>Administración Fraudulenta</a:t>
          </a:r>
          <a:endParaRPr lang="es-ES" dirty="0"/>
        </a:p>
      </dgm:t>
    </dgm:pt>
    <dgm:pt modelId="{D1BCF59B-B877-41C1-A8A7-2BEF5090E3A3}" type="parTrans" cxnId="{FCAC79B4-C227-419F-A3F4-C622E702575D}">
      <dgm:prSet/>
      <dgm:spPr/>
      <dgm:t>
        <a:bodyPr/>
        <a:lstStyle/>
        <a:p>
          <a:pPr algn="l"/>
          <a:endParaRPr lang="es-ES"/>
        </a:p>
      </dgm:t>
    </dgm:pt>
    <dgm:pt modelId="{B799E947-F866-4FAA-B250-004FF7B8383B}" type="sibTrans" cxnId="{FCAC79B4-C227-419F-A3F4-C622E702575D}">
      <dgm:prSet/>
      <dgm:spPr/>
      <dgm:t>
        <a:bodyPr/>
        <a:lstStyle/>
        <a:p>
          <a:pPr algn="l"/>
          <a:endParaRPr lang="es-ES"/>
        </a:p>
      </dgm:t>
    </dgm:pt>
    <dgm:pt modelId="{C37E8CA1-6B4B-49CD-BED8-E318561B80FF}" type="pres">
      <dgm:prSet presAssocID="{BD9F595B-0DC5-444E-90B0-B6ECC5777FDF}" presName="linearFlow" presStyleCnt="0">
        <dgm:presLayoutVars>
          <dgm:dir/>
          <dgm:resizeHandles val="exact"/>
        </dgm:presLayoutVars>
      </dgm:prSet>
      <dgm:spPr/>
    </dgm:pt>
    <dgm:pt modelId="{7F38BF36-A250-400C-B0DB-A58628359DAA}" type="pres">
      <dgm:prSet presAssocID="{6F2585A1-C165-49D9-A0A1-C411F8185075}" presName="composite" presStyleCnt="0"/>
      <dgm:spPr/>
    </dgm:pt>
    <dgm:pt modelId="{33C3B9B6-EF45-4A7A-8AB5-E65F66A731C7}" type="pres">
      <dgm:prSet presAssocID="{6F2585A1-C165-49D9-A0A1-C411F8185075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0F1A4424-0C20-4BA5-A78A-23538E85E055}" type="pres">
      <dgm:prSet presAssocID="{6F2585A1-C165-49D9-A0A1-C411F8185075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0D2D00-1F70-4DA1-B749-224273B37662}" type="pres">
      <dgm:prSet presAssocID="{571D5F11-4864-4EB6-9DDB-5AEFD1201786}" presName="spacing" presStyleCnt="0"/>
      <dgm:spPr/>
    </dgm:pt>
    <dgm:pt modelId="{4F6BCA2B-32AB-4AB3-AE0D-D7B12EDF7F13}" type="pres">
      <dgm:prSet presAssocID="{9AC7154B-275E-4610-855F-91CD683C26BD}" presName="composite" presStyleCnt="0"/>
      <dgm:spPr/>
    </dgm:pt>
    <dgm:pt modelId="{EA58BF99-56EE-4682-A6AA-4039D62E1CB0}" type="pres">
      <dgm:prSet presAssocID="{9AC7154B-275E-4610-855F-91CD683C26BD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BFE49EA-999E-4D92-93F0-207D0399AA69}" type="pres">
      <dgm:prSet presAssocID="{9AC7154B-275E-4610-855F-91CD683C26BD}" presName="txShp" presStyleLbl="node1" presStyleIdx="1" presStyleCnt="4">
        <dgm:presLayoutVars>
          <dgm:bulletEnabled val="1"/>
        </dgm:presLayoutVars>
      </dgm:prSet>
      <dgm:spPr/>
    </dgm:pt>
    <dgm:pt modelId="{DCCD33B5-7FFD-4E5C-9270-B1595277187A}" type="pres">
      <dgm:prSet presAssocID="{B64AA1E0-2CCB-440F-81FD-A4D08AB89A4F}" presName="spacing" presStyleCnt="0"/>
      <dgm:spPr/>
    </dgm:pt>
    <dgm:pt modelId="{C0DD8842-28AB-4619-A807-1853EB1CBF43}" type="pres">
      <dgm:prSet presAssocID="{A4C02801-79D9-4C54-8816-42ECAD80B936}" presName="composite" presStyleCnt="0"/>
      <dgm:spPr/>
    </dgm:pt>
    <dgm:pt modelId="{9F8FE7C0-6012-460F-9714-CED79DE4E133}" type="pres">
      <dgm:prSet presAssocID="{A4C02801-79D9-4C54-8816-42ECAD80B936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CB2589F-E909-4802-9D50-26E6E548F29E}" type="pres">
      <dgm:prSet presAssocID="{A4C02801-79D9-4C54-8816-42ECAD80B936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91F93F0-AA0F-45D3-BA5E-E3EA690A5E1B}" type="pres">
      <dgm:prSet presAssocID="{FD9E4DCF-3088-454C-8D8E-B907686D1FF0}" presName="spacing" presStyleCnt="0"/>
      <dgm:spPr/>
    </dgm:pt>
    <dgm:pt modelId="{CB33E6D9-12EF-43B3-B7AA-8EA38351AB19}" type="pres">
      <dgm:prSet presAssocID="{85DFFC5A-C6ED-4C1F-A77A-D17DCD4FFD01}" presName="composite" presStyleCnt="0"/>
      <dgm:spPr/>
    </dgm:pt>
    <dgm:pt modelId="{4E0B773A-4309-46FA-9087-23146B93DA07}" type="pres">
      <dgm:prSet presAssocID="{85DFFC5A-C6ED-4C1F-A77A-D17DCD4FFD01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7DD24637-8DE0-487E-8475-3FBFF13758DC}" type="pres">
      <dgm:prSet presAssocID="{85DFFC5A-C6ED-4C1F-A77A-D17DCD4FFD01}" presName="txShp" presStyleLbl="node1" presStyleIdx="3" presStyleCnt="4">
        <dgm:presLayoutVars>
          <dgm:bulletEnabled val="1"/>
        </dgm:presLayoutVars>
      </dgm:prSet>
      <dgm:spPr/>
    </dgm:pt>
  </dgm:ptLst>
  <dgm:cxnLst>
    <dgm:cxn modelId="{C876C733-DF54-40C7-9996-5B4B1C8AAF1D}" srcId="{BD9F595B-0DC5-444E-90B0-B6ECC5777FDF}" destId="{A4C02801-79D9-4C54-8816-42ECAD80B936}" srcOrd="2" destOrd="0" parTransId="{15CA8F4A-8BCB-4C64-A4A5-8747B1E684C2}" sibTransId="{FD9E4DCF-3088-454C-8D8E-B907686D1FF0}"/>
    <dgm:cxn modelId="{96B2A6CB-0066-4641-B4FA-7B1B6192FD3A}" type="presOf" srcId="{A4C02801-79D9-4C54-8816-42ECAD80B936}" destId="{5CB2589F-E909-4802-9D50-26E6E548F29E}" srcOrd="0" destOrd="0" presId="urn:microsoft.com/office/officeart/2005/8/layout/vList3"/>
    <dgm:cxn modelId="{1EA4B0FB-B07F-4BD7-9A48-B39552DB9B4C}" type="presOf" srcId="{9AC7154B-275E-4610-855F-91CD683C26BD}" destId="{9BFE49EA-999E-4D92-93F0-207D0399AA69}" srcOrd="0" destOrd="0" presId="urn:microsoft.com/office/officeart/2005/8/layout/vList3"/>
    <dgm:cxn modelId="{2FD26A1A-6DD2-4CDD-A956-E9A99A71119C}" srcId="{BD9F595B-0DC5-444E-90B0-B6ECC5777FDF}" destId="{6F2585A1-C165-49D9-A0A1-C411F8185075}" srcOrd="0" destOrd="0" parTransId="{7E68AD13-1CFA-4804-A211-FC622C6D1B2D}" sibTransId="{571D5F11-4864-4EB6-9DDB-5AEFD1201786}"/>
    <dgm:cxn modelId="{CED04E02-F154-48D0-92D2-ACF5480FE9F9}" type="presOf" srcId="{6F2585A1-C165-49D9-A0A1-C411F8185075}" destId="{0F1A4424-0C20-4BA5-A78A-23538E85E055}" srcOrd="0" destOrd="0" presId="urn:microsoft.com/office/officeart/2005/8/layout/vList3"/>
    <dgm:cxn modelId="{6EF9628E-B847-4E64-B71E-25F50C01E26D}" type="presOf" srcId="{85DFFC5A-C6ED-4C1F-A77A-D17DCD4FFD01}" destId="{7DD24637-8DE0-487E-8475-3FBFF13758DC}" srcOrd="0" destOrd="0" presId="urn:microsoft.com/office/officeart/2005/8/layout/vList3"/>
    <dgm:cxn modelId="{2DBB4666-0984-4544-94FD-8228A9B1326A}" srcId="{BD9F595B-0DC5-444E-90B0-B6ECC5777FDF}" destId="{9AC7154B-275E-4610-855F-91CD683C26BD}" srcOrd="1" destOrd="0" parTransId="{1B2E379A-E9DA-40F9-9BAC-9DA2AF7B97FB}" sibTransId="{B64AA1E0-2CCB-440F-81FD-A4D08AB89A4F}"/>
    <dgm:cxn modelId="{383A16AA-968E-4EC6-B6E5-A585759B9728}" type="presOf" srcId="{BD9F595B-0DC5-444E-90B0-B6ECC5777FDF}" destId="{C37E8CA1-6B4B-49CD-BED8-E318561B80FF}" srcOrd="0" destOrd="0" presId="urn:microsoft.com/office/officeart/2005/8/layout/vList3"/>
    <dgm:cxn modelId="{FCAC79B4-C227-419F-A3F4-C622E702575D}" srcId="{BD9F595B-0DC5-444E-90B0-B6ECC5777FDF}" destId="{85DFFC5A-C6ED-4C1F-A77A-D17DCD4FFD01}" srcOrd="3" destOrd="0" parTransId="{D1BCF59B-B877-41C1-A8A7-2BEF5090E3A3}" sibTransId="{B799E947-F866-4FAA-B250-004FF7B8383B}"/>
    <dgm:cxn modelId="{E58AFDD0-8EF4-4608-AFBB-68BE4F218B5C}" type="presParOf" srcId="{C37E8CA1-6B4B-49CD-BED8-E318561B80FF}" destId="{7F38BF36-A250-400C-B0DB-A58628359DAA}" srcOrd="0" destOrd="0" presId="urn:microsoft.com/office/officeart/2005/8/layout/vList3"/>
    <dgm:cxn modelId="{9C977781-DC20-4890-898E-FB674A0FD4E7}" type="presParOf" srcId="{7F38BF36-A250-400C-B0DB-A58628359DAA}" destId="{33C3B9B6-EF45-4A7A-8AB5-E65F66A731C7}" srcOrd="0" destOrd="0" presId="urn:microsoft.com/office/officeart/2005/8/layout/vList3"/>
    <dgm:cxn modelId="{71F0C88F-0968-4B70-91FB-357B46613E54}" type="presParOf" srcId="{7F38BF36-A250-400C-B0DB-A58628359DAA}" destId="{0F1A4424-0C20-4BA5-A78A-23538E85E055}" srcOrd="1" destOrd="0" presId="urn:microsoft.com/office/officeart/2005/8/layout/vList3"/>
    <dgm:cxn modelId="{92D05BF4-C5C2-42A4-A595-908A4BC8B107}" type="presParOf" srcId="{C37E8CA1-6B4B-49CD-BED8-E318561B80FF}" destId="{980D2D00-1F70-4DA1-B749-224273B37662}" srcOrd="1" destOrd="0" presId="urn:microsoft.com/office/officeart/2005/8/layout/vList3"/>
    <dgm:cxn modelId="{2DFE7BC3-5204-4F9A-AB5C-8A26BB1E4000}" type="presParOf" srcId="{C37E8CA1-6B4B-49CD-BED8-E318561B80FF}" destId="{4F6BCA2B-32AB-4AB3-AE0D-D7B12EDF7F13}" srcOrd="2" destOrd="0" presId="urn:microsoft.com/office/officeart/2005/8/layout/vList3"/>
    <dgm:cxn modelId="{F84F59C6-3CB7-49A7-B7F9-F9FC41E184EF}" type="presParOf" srcId="{4F6BCA2B-32AB-4AB3-AE0D-D7B12EDF7F13}" destId="{EA58BF99-56EE-4682-A6AA-4039D62E1CB0}" srcOrd="0" destOrd="0" presId="urn:microsoft.com/office/officeart/2005/8/layout/vList3"/>
    <dgm:cxn modelId="{7AB46BE1-D98F-48D5-8978-3848EA3BC19C}" type="presParOf" srcId="{4F6BCA2B-32AB-4AB3-AE0D-D7B12EDF7F13}" destId="{9BFE49EA-999E-4D92-93F0-207D0399AA69}" srcOrd="1" destOrd="0" presId="urn:microsoft.com/office/officeart/2005/8/layout/vList3"/>
    <dgm:cxn modelId="{2D917C09-30BC-4FBD-8B3B-5B175D92F7B8}" type="presParOf" srcId="{C37E8CA1-6B4B-49CD-BED8-E318561B80FF}" destId="{DCCD33B5-7FFD-4E5C-9270-B1595277187A}" srcOrd="3" destOrd="0" presId="urn:microsoft.com/office/officeart/2005/8/layout/vList3"/>
    <dgm:cxn modelId="{79F9FE1B-ECC3-4B3E-AD28-5DE4B18E52C1}" type="presParOf" srcId="{C37E8CA1-6B4B-49CD-BED8-E318561B80FF}" destId="{C0DD8842-28AB-4619-A807-1853EB1CBF43}" srcOrd="4" destOrd="0" presId="urn:microsoft.com/office/officeart/2005/8/layout/vList3"/>
    <dgm:cxn modelId="{1EB7AE79-FE7B-4FD7-AB4B-60633E64F5F4}" type="presParOf" srcId="{C0DD8842-28AB-4619-A807-1853EB1CBF43}" destId="{9F8FE7C0-6012-460F-9714-CED79DE4E133}" srcOrd="0" destOrd="0" presId="urn:microsoft.com/office/officeart/2005/8/layout/vList3"/>
    <dgm:cxn modelId="{30DBEC08-0144-468A-B769-FB34606B9687}" type="presParOf" srcId="{C0DD8842-28AB-4619-A807-1853EB1CBF43}" destId="{5CB2589F-E909-4802-9D50-26E6E548F29E}" srcOrd="1" destOrd="0" presId="urn:microsoft.com/office/officeart/2005/8/layout/vList3"/>
    <dgm:cxn modelId="{6DF147B8-1E25-44A7-ABA3-C3EC0BDAAC7E}" type="presParOf" srcId="{C37E8CA1-6B4B-49CD-BED8-E318561B80FF}" destId="{891F93F0-AA0F-45D3-BA5E-E3EA690A5E1B}" srcOrd="5" destOrd="0" presId="urn:microsoft.com/office/officeart/2005/8/layout/vList3"/>
    <dgm:cxn modelId="{2037F472-1B66-4D02-AA81-87A96E246DB8}" type="presParOf" srcId="{C37E8CA1-6B4B-49CD-BED8-E318561B80FF}" destId="{CB33E6D9-12EF-43B3-B7AA-8EA38351AB19}" srcOrd="6" destOrd="0" presId="urn:microsoft.com/office/officeart/2005/8/layout/vList3"/>
    <dgm:cxn modelId="{39176E2A-7D25-4DBA-914D-53246814B180}" type="presParOf" srcId="{CB33E6D9-12EF-43B3-B7AA-8EA38351AB19}" destId="{4E0B773A-4309-46FA-9087-23146B93DA07}" srcOrd="0" destOrd="0" presId="urn:microsoft.com/office/officeart/2005/8/layout/vList3"/>
    <dgm:cxn modelId="{3E9A5C0C-46C7-4BF7-9C76-06B12A7BB0E6}" type="presParOf" srcId="{CB33E6D9-12EF-43B3-B7AA-8EA38351AB19}" destId="{7DD24637-8DE0-487E-8475-3FBFF13758D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F11F79-BAC8-43D2-8CDA-CBA84EEDA640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166B6E31-1DAF-4B51-94C0-9FE43855FFC8}">
      <dgm:prSet phldrT="[Texto]"/>
      <dgm:spPr/>
      <dgm:t>
        <a:bodyPr/>
        <a:lstStyle/>
        <a:p>
          <a:r>
            <a:rPr lang="es-ES" dirty="0" smtClean="0"/>
            <a:t>Obtención de dinero en efectivo o medios de pago</a:t>
          </a:r>
          <a:endParaRPr lang="es-ES" dirty="0"/>
        </a:p>
      </dgm:t>
    </dgm:pt>
    <dgm:pt modelId="{9632BA9C-0F65-487B-B8C7-4415E25C530B}" type="parTrans" cxnId="{F7CF683D-73EC-45E9-8146-BF05702E70B9}">
      <dgm:prSet/>
      <dgm:spPr/>
      <dgm:t>
        <a:bodyPr/>
        <a:lstStyle/>
        <a:p>
          <a:endParaRPr lang="es-ES"/>
        </a:p>
      </dgm:t>
    </dgm:pt>
    <dgm:pt modelId="{EE16E994-6FF0-4D5F-AC46-D22BE1DC4BCA}" type="sibTrans" cxnId="{F7CF683D-73EC-45E9-8146-BF05702E70B9}">
      <dgm:prSet/>
      <dgm:spPr/>
      <dgm:t>
        <a:bodyPr/>
        <a:lstStyle/>
        <a:p>
          <a:endParaRPr lang="es-ES"/>
        </a:p>
      </dgm:t>
    </dgm:pt>
    <dgm:pt modelId="{187ABF18-7358-464A-BFA3-FE1F2B8138A4}">
      <dgm:prSet phldrT="[Texto]"/>
      <dgm:spPr/>
      <dgm:t>
        <a:bodyPr/>
        <a:lstStyle/>
        <a:p>
          <a:r>
            <a:rPr lang="es-ES" dirty="0" smtClean="0"/>
            <a:t>Colocación</a:t>
          </a:r>
          <a:endParaRPr lang="es-ES" dirty="0"/>
        </a:p>
      </dgm:t>
    </dgm:pt>
    <dgm:pt modelId="{06B79C83-EDBF-4A81-A7DC-BA74FE4114D9}" type="parTrans" cxnId="{B484CBA3-F1BB-4565-9B03-D814E3DCBD06}">
      <dgm:prSet/>
      <dgm:spPr/>
      <dgm:t>
        <a:bodyPr/>
        <a:lstStyle/>
        <a:p>
          <a:endParaRPr lang="es-ES"/>
        </a:p>
      </dgm:t>
    </dgm:pt>
    <dgm:pt modelId="{3F5AE59D-FC0E-44B3-9151-CD31CCF2A2FE}" type="sibTrans" cxnId="{B484CBA3-F1BB-4565-9B03-D814E3DCBD06}">
      <dgm:prSet/>
      <dgm:spPr/>
      <dgm:t>
        <a:bodyPr/>
        <a:lstStyle/>
        <a:p>
          <a:endParaRPr lang="es-ES"/>
        </a:p>
      </dgm:t>
    </dgm:pt>
    <dgm:pt modelId="{AA3651D7-30A6-43BF-AC6D-2D0EB2A1E522}">
      <dgm:prSet phldrT="[Texto]"/>
      <dgm:spPr/>
      <dgm:t>
        <a:bodyPr/>
        <a:lstStyle/>
        <a:p>
          <a:r>
            <a:rPr lang="es-ES" dirty="0" smtClean="0"/>
            <a:t>Estratificación, diversificación o transformación</a:t>
          </a:r>
          <a:endParaRPr lang="es-ES" dirty="0"/>
        </a:p>
      </dgm:t>
    </dgm:pt>
    <dgm:pt modelId="{55CDFB14-47AF-4BE3-9577-1B9DB5C459EA}" type="parTrans" cxnId="{3EABE4F1-1295-458F-A795-A3589CDC5761}">
      <dgm:prSet/>
      <dgm:spPr/>
      <dgm:t>
        <a:bodyPr/>
        <a:lstStyle/>
        <a:p>
          <a:endParaRPr lang="es-ES"/>
        </a:p>
      </dgm:t>
    </dgm:pt>
    <dgm:pt modelId="{A985C90A-B91A-4E2B-BDBE-2F741F40D6B8}" type="sibTrans" cxnId="{3EABE4F1-1295-458F-A795-A3589CDC5761}">
      <dgm:prSet/>
      <dgm:spPr/>
      <dgm:t>
        <a:bodyPr/>
        <a:lstStyle/>
        <a:p>
          <a:endParaRPr lang="es-ES"/>
        </a:p>
      </dgm:t>
    </dgm:pt>
    <dgm:pt modelId="{FC29AC01-E538-4FE8-8204-2158A8A6F373}">
      <dgm:prSet phldrT="[Texto]"/>
      <dgm:spPr/>
      <dgm:t>
        <a:bodyPr/>
        <a:lstStyle/>
        <a:p>
          <a:r>
            <a:rPr lang="es-ES" dirty="0" smtClean="0"/>
            <a:t>Integración, inversión o goce de los capitales ilícitos</a:t>
          </a:r>
          <a:endParaRPr lang="es-ES" dirty="0"/>
        </a:p>
      </dgm:t>
    </dgm:pt>
    <dgm:pt modelId="{F6AA5EF0-7396-4EB3-B143-B36E25F583C2}" type="parTrans" cxnId="{AE610A73-1804-4B6D-8230-6D16EC90049D}">
      <dgm:prSet/>
      <dgm:spPr/>
      <dgm:t>
        <a:bodyPr/>
        <a:lstStyle/>
        <a:p>
          <a:endParaRPr lang="es-ES"/>
        </a:p>
      </dgm:t>
    </dgm:pt>
    <dgm:pt modelId="{AFAD7A45-85F4-46E7-A7D0-E8244042D098}" type="sibTrans" cxnId="{AE610A73-1804-4B6D-8230-6D16EC90049D}">
      <dgm:prSet/>
      <dgm:spPr/>
      <dgm:t>
        <a:bodyPr/>
        <a:lstStyle/>
        <a:p>
          <a:endParaRPr lang="es-ES"/>
        </a:p>
      </dgm:t>
    </dgm:pt>
    <dgm:pt modelId="{93D9B7F8-50EE-483F-AAB0-4FE270A3EB45}" type="pres">
      <dgm:prSet presAssocID="{ACF11F79-BAC8-43D2-8CDA-CBA84EEDA640}" presName="Name0" presStyleCnt="0">
        <dgm:presLayoutVars>
          <dgm:dir/>
          <dgm:animLvl val="lvl"/>
          <dgm:resizeHandles val="exact"/>
        </dgm:presLayoutVars>
      </dgm:prSet>
      <dgm:spPr/>
    </dgm:pt>
    <dgm:pt modelId="{41897434-42A1-43FA-8A85-AD60A8542048}" type="pres">
      <dgm:prSet presAssocID="{FC29AC01-E538-4FE8-8204-2158A8A6F373}" presName="boxAndChildren" presStyleCnt="0"/>
      <dgm:spPr/>
    </dgm:pt>
    <dgm:pt modelId="{5F3C20D1-605C-4571-B574-C4E04B0EABC5}" type="pres">
      <dgm:prSet presAssocID="{FC29AC01-E538-4FE8-8204-2158A8A6F373}" presName="parentTextBox" presStyleLbl="node1" presStyleIdx="0" presStyleCnt="4"/>
      <dgm:spPr/>
    </dgm:pt>
    <dgm:pt modelId="{89136C1D-B7BE-4F0F-9F18-6A0177E80FCF}" type="pres">
      <dgm:prSet presAssocID="{A985C90A-B91A-4E2B-BDBE-2F741F40D6B8}" presName="sp" presStyleCnt="0"/>
      <dgm:spPr/>
    </dgm:pt>
    <dgm:pt modelId="{312C11A8-58A2-4E6D-A602-555BA73AEBDC}" type="pres">
      <dgm:prSet presAssocID="{AA3651D7-30A6-43BF-AC6D-2D0EB2A1E522}" presName="arrowAndChildren" presStyleCnt="0"/>
      <dgm:spPr/>
    </dgm:pt>
    <dgm:pt modelId="{342AC5B4-D2EA-40CA-8C56-2009F8CD5427}" type="pres">
      <dgm:prSet presAssocID="{AA3651D7-30A6-43BF-AC6D-2D0EB2A1E522}" presName="parentTextArrow" presStyleLbl="node1" presStyleIdx="1" presStyleCnt="4"/>
      <dgm:spPr/>
    </dgm:pt>
    <dgm:pt modelId="{49D48177-9884-44D3-9F99-F37394BD3567}" type="pres">
      <dgm:prSet presAssocID="{3F5AE59D-FC0E-44B3-9151-CD31CCF2A2FE}" presName="sp" presStyleCnt="0"/>
      <dgm:spPr/>
    </dgm:pt>
    <dgm:pt modelId="{2781CDB6-C674-4500-A65C-208A7AB422DA}" type="pres">
      <dgm:prSet presAssocID="{187ABF18-7358-464A-BFA3-FE1F2B8138A4}" presName="arrowAndChildren" presStyleCnt="0"/>
      <dgm:spPr/>
    </dgm:pt>
    <dgm:pt modelId="{AEDEC645-8F93-4660-B4E6-BFB43431AA75}" type="pres">
      <dgm:prSet presAssocID="{187ABF18-7358-464A-BFA3-FE1F2B8138A4}" presName="parentTextArrow" presStyleLbl="node1" presStyleIdx="2" presStyleCnt="4"/>
      <dgm:spPr/>
    </dgm:pt>
    <dgm:pt modelId="{6800E9BE-D7E8-438A-8D16-93BEE2B9B5A9}" type="pres">
      <dgm:prSet presAssocID="{EE16E994-6FF0-4D5F-AC46-D22BE1DC4BCA}" presName="sp" presStyleCnt="0"/>
      <dgm:spPr/>
    </dgm:pt>
    <dgm:pt modelId="{855077FD-4071-44AE-86AB-B992C57FD7C7}" type="pres">
      <dgm:prSet presAssocID="{166B6E31-1DAF-4B51-94C0-9FE43855FFC8}" presName="arrowAndChildren" presStyleCnt="0"/>
      <dgm:spPr/>
    </dgm:pt>
    <dgm:pt modelId="{021A1999-0C7C-49A1-B493-3066A2D9CD22}" type="pres">
      <dgm:prSet presAssocID="{166B6E31-1DAF-4B51-94C0-9FE43855FFC8}" presName="parentTextArrow" presStyleLbl="node1" presStyleIdx="3" presStyleCnt="4"/>
      <dgm:spPr/>
    </dgm:pt>
  </dgm:ptLst>
  <dgm:cxnLst>
    <dgm:cxn modelId="{DC6CB74F-75B3-4C15-8485-901128D8F555}" type="presOf" srcId="{ACF11F79-BAC8-43D2-8CDA-CBA84EEDA640}" destId="{93D9B7F8-50EE-483F-AAB0-4FE270A3EB45}" srcOrd="0" destOrd="0" presId="urn:microsoft.com/office/officeart/2005/8/layout/process4"/>
    <dgm:cxn modelId="{BC0E5640-2850-4981-892E-2706DB711D9B}" type="presOf" srcId="{FC29AC01-E538-4FE8-8204-2158A8A6F373}" destId="{5F3C20D1-605C-4571-B574-C4E04B0EABC5}" srcOrd="0" destOrd="0" presId="urn:microsoft.com/office/officeart/2005/8/layout/process4"/>
    <dgm:cxn modelId="{2D70680D-037F-4D5C-B48D-499999496228}" type="presOf" srcId="{166B6E31-1DAF-4B51-94C0-9FE43855FFC8}" destId="{021A1999-0C7C-49A1-B493-3066A2D9CD22}" srcOrd="0" destOrd="0" presId="urn:microsoft.com/office/officeart/2005/8/layout/process4"/>
    <dgm:cxn modelId="{3EABE4F1-1295-458F-A795-A3589CDC5761}" srcId="{ACF11F79-BAC8-43D2-8CDA-CBA84EEDA640}" destId="{AA3651D7-30A6-43BF-AC6D-2D0EB2A1E522}" srcOrd="2" destOrd="0" parTransId="{55CDFB14-47AF-4BE3-9577-1B9DB5C459EA}" sibTransId="{A985C90A-B91A-4E2B-BDBE-2F741F40D6B8}"/>
    <dgm:cxn modelId="{DD2F6D3D-4A2F-4292-8B1E-644E5A66EADA}" type="presOf" srcId="{187ABF18-7358-464A-BFA3-FE1F2B8138A4}" destId="{AEDEC645-8F93-4660-B4E6-BFB43431AA75}" srcOrd="0" destOrd="0" presId="urn:microsoft.com/office/officeart/2005/8/layout/process4"/>
    <dgm:cxn modelId="{B484CBA3-F1BB-4565-9B03-D814E3DCBD06}" srcId="{ACF11F79-BAC8-43D2-8CDA-CBA84EEDA640}" destId="{187ABF18-7358-464A-BFA3-FE1F2B8138A4}" srcOrd="1" destOrd="0" parTransId="{06B79C83-EDBF-4A81-A7DC-BA74FE4114D9}" sibTransId="{3F5AE59D-FC0E-44B3-9151-CD31CCF2A2FE}"/>
    <dgm:cxn modelId="{28DC1457-01FB-4317-AB35-E68E4283124D}" type="presOf" srcId="{AA3651D7-30A6-43BF-AC6D-2D0EB2A1E522}" destId="{342AC5B4-D2EA-40CA-8C56-2009F8CD5427}" srcOrd="0" destOrd="0" presId="urn:microsoft.com/office/officeart/2005/8/layout/process4"/>
    <dgm:cxn modelId="{AE610A73-1804-4B6D-8230-6D16EC90049D}" srcId="{ACF11F79-BAC8-43D2-8CDA-CBA84EEDA640}" destId="{FC29AC01-E538-4FE8-8204-2158A8A6F373}" srcOrd="3" destOrd="0" parTransId="{F6AA5EF0-7396-4EB3-B143-B36E25F583C2}" sibTransId="{AFAD7A45-85F4-46E7-A7D0-E8244042D098}"/>
    <dgm:cxn modelId="{F7CF683D-73EC-45E9-8146-BF05702E70B9}" srcId="{ACF11F79-BAC8-43D2-8CDA-CBA84EEDA640}" destId="{166B6E31-1DAF-4B51-94C0-9FE43855FFC8}" srcOrd="0" destOrd="0" parTransId="{9632BA9C-0F65-487B-B8C7-4415E25C530B}" sibTransId="{EE16E994-6FF0-4D5F-AC46-D22BE1DC4BCA}"/>
    <dgm:cxn modelId="{D94F2ECB-2F07-4074-8E9B-9995D9260EDC}" type="presParOf" srcId="{93D9B7F8-50EE-483F-AAB0-4FE270A3EB45}" destId="{41897434-42A1-43FA-8A85-AD60A8542048}" srcOrd="0" destOrd="0" presId="urn:microsoft.com/office/officeart/2005/8/layout/process4"/>
    <dgm:cxn modelId="{659EA6E3-E654-43D6-ADF9-0F2B208E8CFD}" type="presParOf" srcId="{41897434-42A1-43FA-8A85-AD60A8542048}" destId="{5F3C20D1-605C-4571-B574-C4E04B0EABC5}" srcOrd="0" destOrd="0" presId="urn:microsoft.com/office/officeart/2005/8/layout/process4"/>
    <dgm:cxn modelId="{9663F4C4-01C0-4B9A-8B48-5DC243ADF3C7}" type="presParOf" srcId="{93D9B7F8-50EE-483F-AAB0-4FE270A3EB45}" destId="{89136C1D-B7BE-4F0F-9F18-6A0177E80FCF}" srcOrd="1" destOrd="0" presId="urn:microsoft.com/office/officeart/2005/8/layout/process4"/>
    <dgm:cxn modelId="{4FC788AE-D3BB-48C2-9D48-99AD0A545C99}" type="presParOf" srcId="{93D9B7F8-50EE-483F-AAB0-4FE270A3EB45}" destId="{312C11A8-58A2-4E6D-A602-555BA73AEBDC}" srcOrd="2" destOrd="0" presId="urn:microsoft.com/office/officeart/2005/8/layout/process4"/>
    <dgm:cxn modelId="{FD0C8669-9A35-4936-B325-3460DFD1F328}" type="presParOf" srcId="{312C11A8-58A2-4E6D-A602-555BA73AEBDC}" destId="{342AC5B4-D2EA-40CA-8C56-2009F8CD5427}" srcOrd="0" destOrd="0" presId="urn:microsoft.com/office/officeart/2005/8/layout/process4"/>
    <dgm:cxn modelId="{A5CCF5A1-9A7D-4225-AE5E-115EE11B1A28}" type="presParOf" srcId="{93D9B7F8-50EE-483F-AAB0-4FE270A3EB45}" destId="{49D48177-9884-44D3-9F99-F37394BD3567}" srcOrd="3" destOrd="0" presId="urn:microsoft.com/office/officeart/2005/8/layout/process4"/>
    <dgm:cxn modelId="{CF02FCEC-C4B4-4D78-9513-BE757D580A1A}" type="presParOf" srcId="{93D9B7F8-50EE-483F-AAB0-4FE270A3EB45}" destId="{2781CDB6-C674-4500-A65C-208A7AB422DA}" srcOrd="4" destOrd="0" presId="urn:microsoft.com/office/officeart/2005/8/layout/process4"/>
    <dgm:cxn modelId="{CC1A9A08-7264-4AE7-B842-12A66EAACEDB}" type="presParOf" srcId="{2781CDB6-C674-4500-A65C-208A7AB422DA}" destId="{AEDEC645-8F93-4660-B4E6-BFB43431AA75}" srcOrd="0" destOrd="0" presId="urn:microsoft.com/office/officeart/2005/8/layout/process4"/>
    <dgm:cxn modelId="{1FC6BB7B-D722-46F2-9C89-3FAD44DA225A}" type="presParOf" srcId="{93D9B7F8-50EE-483F-AAB0-4FE270A3EB45}" destId="{6800E9BE-D7E8-438A-8D16-93BEE2B9B5A9}" srcOrd="5" destOrd="0" presId="urn:microsoft.com/office/officeart/2005/8/layout/process4"/>
    <dgm:cxn modelId="{379AE0AD-B926-49DF-BC1A-E3B06D18CD4E}" type="presParOf" srcId="{93D9B7F8-50EE-483F-AAB0-4FE270A3EB45}" destId="{855077FD-4071-44AE-86AB-B992C57FD7C7}" srcOrd="6" destOrd="0" presId="urn:microsoft.com/office/officeart/2005/8/layout/process4"/>
    <dgm:cxn modelId="{590CD948-F741-4F49-9FEC-3B2ADAB52450}" type="presParOf" srcId="{855077FD-4071-44AE-86AB-B992C57FD7C7}" destId="{021A1999-0C7C-49A1-B493-3066A2D9CD2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B9B0C0-4501-45C2-97EF-AD56386A9CE8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D3302614-ACBF-4852-BCCB-9F2A878DF7B9}">
      <dgm:prSet phldrT="[Texto]"/>
      <dgm:spPr/>
      <dgm:t>
        <a:bodyPr/>
        <a:lstStyle/>
        <a:p>
          <a:r>
            <a:rPr lang="es-ES" dirty="0" smtClean="0"/>
            <a:t>Pitufeo o estructuración</a:t>
          </a:r>
          <a:endParaRPr lang="es-ES" dirty="0"/>
        </a:p>
      </dgm:t>
    </dgm:pt>
    <dgm:pt modelId="{E92B2822-B567-46B1-8A41-3BB58BB04D7B}" type="parTrans" cxnId="{C5E1ECA9-A00C-4914-BEC2-D1C94626F56F}">
      <dgm:prSet/>
      <dgm:spPr/>
      <dgm:t>
        <a:bodyPr/>
        <a:lstStyle/>
        <a:p>
          <a:endParaRPr lang="es-ES"/>
        </a:p>
      </dgm:t>
    </dgm:pt>
    <dgm:pt modelId="{D42EEFFD-7855-41CC-A8F5-B1AE37151184}" type="sibTrans" cxnId="{C5E1ECA9-A00C-4914-BEC2-D1C94626F56F}">
      <dgm:prSet/>
      <dgm:spPr/>
      <dgm:t>
        <a:bodyPr/>
        <a:lstStyle/>
        <a:p>
          <a:endParaRPr lang="es-ES"/>
        </a:p>
      </dgm:t>
    </dgm:pt>
    <dgm:pt modelId="{6C95B900-90CC-4123-BAAD-36E05AAF5A65}">
      <dgm:prSet phldrT="[Texto]"/>
      <dgm:spPr/>
      <dgm:t>
        <a:bodyPr/>
        <a:lstStyle/>
        <a:p>
          <a:r>
            <a:rPr lang="es-ES" dirty="0" smtClean="0"/>
            <a:t>Mezclar</a:t>
          </a:r>
          <a:endParaRPr lang="es-ES" dirty="0"/>
        </a:p>
      </dgm:t>
    </dgm:pt>
    <dgm:pt modelId="{7D55D3E5-74A8-4A74-A70C-748B0069C089}" type="parTrans" cxnId="{12B3D8B7-A854-4F16-9512-FF8F1C2C2EB8}">
      <dgm:prSet/>
      <dgm:spPr/>
      <dgm:t>
        <a:bodyPr/>
        <a:lstStyle/>
        <a:p>
          <a:endParaRPr lang="es-ES"/>
        </a:p>
      </dgm:t>
    </dgm:pt>
    <dgm:pt modelId="{FD44E319-F789-4C4B-9C94-81E6F72F1BEC}" type="sibTrans" cxnId="{12B3D8B7-A854-4F16-9512-FF8F1C2C2EB8}">
      <dgm:prSet/>
      <dgm:spPr/>
      <dgm:t>
        <a:bodyPr/>
        <a:lstStyle/>
        <a:p>
          <a:endParaRPr lang="es-ES"/>
        </a:p>
      </dgm:t>
    </dgm:pt>
    <dgm:pt modelId="{680BE5B9-DE8E-4293-8701-9398135798D2}">
      <dgm:prSet phldrT="[Texto]"/>
      <dgm:spPr/>
      <dgm:t>
        <a:bodyPr/>
        <a:lstStyle/>
        <a:p>
          <a:r>
            <a:rPr lang="es-ES" dirty="0" smtClean="0"/>
            <a:t>Corromper a funcionarios de entidades financieras</a:t>
          </a:r>
          <a:endParaRPr lang="es-ES" dirty="0"/>
        </a:p>
      </dgm:t>
    </dgm:pt>
    <dgm:pt modelId="{AC806D94-E113-4A34-AA5A-E778B914069B}" type="parTrans" cxnId="{7C2D4AE5-E284-4ED4-8BF0-C4A17CFA8438}">
      <dgm:prSet/>
      <dgm:spPr/>
      <dgm:t>
        <a:bodyPr/>
        <a:lstStyle/>
        <a:p>
          <a:endParaRPr lang="es-ES"/>
        </a:p>
      </dgm:t>
    </dgm:pt>
    <dgm:pt modelId="{CCBD9634-6E5F-44CB-A517-1D4B6C94AAA0}" type="sibTrans" cxnId="{7C2D4AE5-E284-4ED4-8BF0-C4A17CFA8438}">
      <dgm:prSet/>
      <dgm:spPr/>
      <dgm:t>
        <a:bodyPr/>
        <a:lstStyle/>
        <a:p>
          <a:endParaRPr lang="es-ES"/>
        </a:p>
      </dgm:t>
    </dgm:pt>
    <dgm:pt modelId="{FF170052-78EF-40D2-AA43-4233E25D63F5}">
      <dgm:prSet phldrT="[Texto]"/>
      <dgm:spPr/>
      <dgm:t>
        <a:bodyPr/>
        <a:lstStyle/>
        <a:p>
          <a:r>
            <a:rPr lang="es-ES" dirty="0" smtClean="0"/>
            <a:t>Sobrefacturación</a:t>
          </a:r>
          <a:endParaRPr lang="es-ES" dirty="0"/>
        </a:p>
      </dgm:t>
    </dgm:pt>
    <dgm:pt modelId="{E3EFC28F-9431-4877-A552-08831CAE55C9}" type="parTrans" cxnId="{8DAB34B3-BCDC-4DFD-B05E-1B2AD73A73FB}">
      <dgm:prSet/>
      <dgm:spPr/>
      <dgm:t>
        <a:bodyPr/>
        <a:lstStyle/>
        <a:p>
          <a:endParaRPr lang="es-ES"/>
        </a:p>
      </dgm:t>
    </dgm:pt>
    <dgm:pt modelId="{33A2B248-BB4C-48B6-BA27-801BEA8E218D}" type="sibTrans" cxnId="{8DAB34B3-BCDC-4DFD-B05E-1B2AD73A73FB}">
      <dgm:prSet/>
      <dgm:spPr/>
      <dgm:t>
        <a:bodyPr/>
        <a:lstStyle/>
        <a:p>
          <a:endParaRPr lang="es-ES"/>
        </a:p>
      </dgm:t>
    </dgm:pt>
    <dgm:pt modelId="{D2607760-21C8-4497-9129-40F01A82AAB9}">
      <dgm:prSet phldrT="[Texto]"/>
      <dgm:spPr/>
      <dgm:t>
        <a:bodyPr/>
        <a:lstStyle/>
        <a:p>
          <a:r>
            <a:rPr lang="es-ES" dirty="0" smtClean="0"/>
            <a:t>Contrabando</a:t>
          </a:r>
          <a:endParaRPr lang="es-ES" dirty="0"/>
        </a:p>
      </dgm:t>
    </dgm:pt>
    <dgm:pt modelId="{C1C0575B-6D51-4834-A73D-600559890753}" type="parTrans" cxnId="{E50C491C-2355-471A-8B45-E764EBE3BCC0}">
      <dgm:prSet/>
      <dgm:spPr/>
      <dgm:t>
        <a:bodyPr/>
        <a:lstStyle/>
        <a:p>
          <a:endParaRPr lang="es-ES"/>
        </a:p>
      </dgm:t>
    </dgm:pt>
    <dgm:pt modelId="{C914A6E0-81C4-45E4-812C-186E0B37C4D9}" type="sibTrans" cxnId="{E50C491C-2355-471A-8B45-E764EBE3BCC0}">
      <dgm:prSet/>
      <dgm:spPr/>
      <dgm:t>
        <a:bodyPr/>
        <a:lstStyle/>
        <a:p>
          <a:endParaRPr lang="es-ES"/>
        </a:p>
      </dgm:t>
    </dgm:pt>
    <dgm:pt modelId="{763D585F-F80F-4D8E-942F-ACAE4989F571}">
      <dgm:prSet phldrT="[Texto]"/>
      <dgm:spPr/>
      <dgm:t>
        <a:bodyPr/>
        <a:lstStyle/>
        <a:p>
          <a:r>
            <a:rPr lang="es-ES" dirty="0" smtClean="0"/>
            <a:t>Cambio de moneda ilegal por cheques garantizados por un banco</a:t>
          </a:r>
          <a:endParaRPr lang="es-ES" dirty="0"/>
        </a:p>
      </dgm:t>
    </dgm:pt>
    <dgm:pt modelId="{9B443235-D404-4650-87DD-F92C63143AC8}" type="parTrans" cxnId="{B7B9F9AB-5EAC-4003-A9F5-0351F9016B1C}">
      <dgm:prSet/>
      <dgm:spPr/>
      <dgm:t>
        <a:bodyPr/>
        <a:lstStyle/>
        <a:p>
          <a:endParaRPr lang="es-ES"/>
        </a:p>
      </dgm:t>
    </dgm:pt>
    <dgm:pt modelId="{3CADD3EE-A234-4BB3-8449-004FDB2ECB93}" type="sibTrans" cxnId="{B7B9F9AB-5EAC-4003-A9F5-0351F9016B1C}">
      <dgm:prSet/>
      <dgm:spPr/>
      <dgm:t>
        <a:bodyPr/>
        <a:lstStyle/>
        <a:p>
          <a:endParaRPr lang="es-ES"/>
        </a:p>
      </dgm:t>
    </dgm:pt>
    <dgm:pt modelId="{C5CDB6F8-5D16-4174-8CE3-AE2E884C98AF}">
      <dgm:prSet phldrT="[Texto]"/>
      <dgm:spPr/>
      <dgm:t>
        <a:bodyPr/>
        <a:lstStyle/>
        <a:p>
          <a:r>
            <a:rPr lang="es-ES" dirty="0" smtClean="0"/>
            <a:t>Compañías de fachada</a:t>
          </a:r>
          <a:endParaRPr lang="es-ES" dirty="0"/>
        </a:p>
      </dgm:t>
    </dgm:pt>
    <dgm:pt modelId="{673A4438-CC6F-48E9-8044-F55FC72BBD02}" type="parTrans" cxnId="{47DE472E-99C1-453E-994E-394A9E7BAFFA}">
      <dgm:prSet/>
      <dgm:spPr/>
      <dgm:t>
        <a:bodyPr/>
        <a:lstStyle/>
        <a:p>
          <a:endParaRPr lang="es-ES"/>
        </a:p>
      </dgm:t>
    </dgm:pt>
    <dgm:pt modelId="{58ED4C43-CA0C-4163-A224-830C0AC75DDB}" type="sibTrans" cxnId="{47DE472E-99C1-453E-994E-394A9E7BAFFA}">
      <dgm:prSet/>
      <dgm:spPr/>
      <dgm:t>
        <a:bodyPr/>
        <a:lstStyle/>
        <a:p>
          <a:endParaRPr lang="es-ES"/>
        </a:p>
      </dgm:t>
    </dgm:pt>
    <dgm:pt modelId="{8D02B624-134A-4C4C-8229-3C38B78C5674}" type="pres">
      <dgm:prSet presAssocID="{2BB9B0C0-4501-45C2-97EF-AD56386A9CE8}" presName="diagram" presStyleCnt="0">
        <dgm:presLayoutVars>
          <dgm:dir/>
          <dgm:resizeHandles val="exact"/>
        </dgm:presLayoutVars>
      </dgm:prSet>
      <dgm:spPr/>
    </dgm:pt>
    <dgm:pt modelId="{DCE6037F-37E8-4F6F-899F-91F952EF25EB}" type="pres">
      <dgm:prSet presAssocID="{D3302614-ACBF-4852-BCCB-9F2A878DF7B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F18A49-E98C-4FC5-AADC-6661A1844039}" type="pres">
      <dgm:prSet presAssocID="{D42EEFFD-7855-41CC-A8F5-B1AE37151184}" presName="sibTrans" presStyleCnt="0"/>
      <dgm:spPr/>
    </dgm:pt>
    <dgm:pt modelId="{443448A7-8FD9-4659-9F38-351E7C103C43}" type="pres">
      <dgm:prSet presAssocID="{6C95B900-90CC-4123-BAAD-36E05AAF5A65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2503CA-A83A-4EE5-99D8-BBA06F0410EE}" type="pres">
      <dgm:prSet presAssocID="{FD44E319-F789-4C4B-9C94-81E6F72F1BEC}" presName="sibTrans" presStyleCnt="0"/>
      <dgm:spPr/>
    </dgm:pt>
    <dgm:pt modelId="{C49FC972-E0F9-4CB3-9722-FABB7D33C4EE}" type="pres">
      <dgm:prSet presAssocID="{680BE5B9-DE8E-4293-8701-9398135798D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0CDDA5-8796-4F6F-A12D-9EA8B39F23C8}" type="pres">
      <dgm:prSet presAssocID="{CCBD9634-6E5F-44CB-A517-1D4B6C94AAA0}" presName="sibTrans" presStyleCnt="0"/>
      <dgm:spPr/>
    </dgm:pt>
    <dgm:pt modelId="{BB22120E-B069-41D8-880C-135E9DED20D4}" type="pres">
      <dgm:prSet presAssocID="{FF170052-78EF-40D2-AA43-4233E25D63F5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0DE0B4-20CC-4B63-9C8C-1EF5CB118941}" type="pres">
      <dgm:prSet presAssocID="{33A2B248-BB4C-48B6-BA27-801BEA8E218D}" presName="sibTrans" presStyleCnt="0"/>
      <dgm:spPr/>
    </dgm:pt>
    <dgm:pt modelId="{D3AF361E-471D-48A3-A511-7D2971BBD049}" type="pres">
      <dgm:prSet presAssocID="{D2607760-21C8-4497-9129-40F01A82AAB9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1EA568-5A29-4DDA-AA5E-D3F01E0D849E}" type="pres">
      <dgm:prSet presAssocID="{C914A6E0-81C4-45E4-812C-186E0B37C4D9}" presName="sibTrans" presStyleCnt="0"/>
      <dgm:spPr/>
    </dgm:pt>
    <dgm:pt modelId="{2148851D-EA94-44C2-AC09-BA420BF38EA0}" type="pres">
      <dgm:prSet presAssocID="{C5CDB6F8-5D16-4174-8CE3-AE2E884C98A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9BCDA5-0C5B-4CA6-B5E1-7B1511324436}" type="pres">
      <dgm:prSet presAssocID="{58ED4C43-CA0C-4163-A224-830C0AC75DDB}" presName="sibTrans" presStyleCnt="0"/>
      <dgm:spPr/>
    </dgm:pt>
    <dgm:pt modelId="{E7038C70-FD22-459D-AC53-7C7296F71A5F}" type="pres">
      <dgm:prSet presAssocID="{763D585F-F80F-4D8E-942F-ACAE4989F571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FDE22CC-F7C8-472B-8E4B-9D5C262ADCD7}" type="presOf" srcId="{FF170052-78EF-40D2-AA43-4233E25D63F5}" destId="{BB22120E-B069-41D8-880C-135E9DED20D4}" srcOrd="0" destOrd="0" presId="urn:microsoft.com/office/officeart/2005/8/layout/default"/>
    <dgm:cxn modelId="{E50C491C-2355-471A-8B45-E764EBE3BCC0}" srcId="{2BB9B0C0-4501-45C2-97EF-AD56386A9CE8}" destId="{D2607760-21C8-4497-9129-40F01A82AAB9}" srcOrd="4" destOrd="0" parTransId="{C1C0575B-6D51-4834-A73D-600559890753}" sibTransId="{C914A6E0-81C4-45E4-812C-186E0B37C4D9}"/>
    <dgm:cxn modelId="{8DAB34B3-BCDC-4DFD-B05E-1B2AD73A73FB}" srcId="{2BB9B0C0-4501-45C2-97EF-AD56386A9CE8}" destId="{FF170052-78EF-40D2-AA43-4233E25D63F5}" srcOrd="3" destOrd="0" parTransId="{E3EFC28F-9431-4877-A552-08831CAE55C9}" sibTransId="{33A2B248-BB4C-48B6-BA27-801BEA8E218D}"/>
    <dgm:cxn modelId="{C21E8695-E8C7-44F0-A072-ABD3CE7CCD2E}" type="presOf" srcId="{763D585F-F80F-4D8E-942F-ACAE4989F571}" destId="{E7038C70-FD22-459D-AC53-7C7296F71A5F}" srcOrd="0" destOrd="0" presId="urn:microsoft.com/office/officeart/2005/8/layout/default"/>
    <dgm:cxn modelId="{C8900E6C-9810-4165-AD45-9FFAA327CE56}" type="presOf" srcId="{D2607760-21C8-4497-9129-40F01A82AAB9}" destId="{D3AF361E-471D-48A3-A511-7D2971BBD049}" srcOrd="0" destOrd="0" presId="urn:microsoft.com/office/officeart/2005/8/layout/default"/>
    <dgm:cxn modelId="{C5E1ECA9-A00C-4914-BEC2-D1C94626F56F}" srcId="{2BB9B0C0-4501-45C2-97EF-AD56386A9CE8}" destId="{D3302614-ACBF-4852-BCCB-9F2A878DF7B9}" srcOrd="0" destOrd="0" parTransId="{E92B2822-B567-46B1-8A41-3BB58BB04D7B}" sibTransId="{D42EEFFD-7855-41CC-A8F5-B1AE37151184}"/>
    <dgm:cxn modelId="{B7B9F9AB-5EAC-4003-A9F5-0351F9016B1C}" srcId="{2BB9B0C0-4501-45C2-97EF-AD56386A9CE8}" destId="{763D585F-F80F-4D8E-942F-ACAE4989F571}" srcOrd="6" destOrd="0" parTransId="{9B443235-D404-4650-87DD-F92C63143AC8}" sibTransId="{3CADD3EE-A234-4BB3-8449-004FDB2ECB93}"/>
    <dgm:cxn modelId="{BE0AC45C-58A0-4FB6-890F-BE6164BB9F62}" type="presOf" srcId="{680BE5B9-DE8E-4293-8701-9398135798D2}" destId="{C49FC972-E0F9-4CB3-9722-FABB7D33C4EE}" srcOrd="0" destOrd="0" presId="urn:microsoft.com/office/officeart/2005/8/layout/default"/>
    <dgm:cxn modelId="{47DE472E-99C1-453E-994E-394A9E7BAFFA}" srcId="{2BB9B0C0-4501-45C2-97EF-AD56386A9CE8}" destId="{C5CDB6F8-5D16-4174-8CE3-AE2E884C98AF}" srcOrd="5" destOrd="0" parTransId="{673A4438-CC6F-48E9-8044-F55FC72BBD02}" sibTransId="{58ED4C43-CA0C-4163-A224-830C0AC75DDB}"/>
    <dgm:cxn modelId="{458ACB44-4579-4715-8F23-CDD2B848E63E}" type="presOf" srcId="{C5CDB6F8-5D16-4174-8CE3-AE2E884C98AF}" destId="{2148851D-EA94-44C2-AC09-BA420BF38EA0}" srcOrd="0" destOrd="0" presId="urn:microsoft.com/office/officeart/2005/8/layout/default"/>
    <dgm:cxn modelId="{BE9BAE56-33A5-4FC2-88C1-91E4FC6D5F66}" type="presOf" srcId="{2BB9B0C0-4501-45C2-97EF-AD56386A9CE8}" destId="{8D02B624-134A-4C4C-8229-3C38B78C5674}" srcOrd="0" destOrd="0" presId="urn:microsoft.com/office/officeart/2005/8/layout/default"/>
    <dgm:cxn modelId="{12B3D8B7-A854-4F16-9512-FF8F1C2C2EB8}" srcId="{2BB9B0C0-4501-45C2-97EF-AD56386A9CE8}" destId="{6C95B900-90CC-4123-BAAD-36E05AAF5A65}" srcOrd="1" destOrd="0" parTransId="{7D55D3E5-74A8-4A74-A70C-748B0069C089}" sibTransId="{FD44E319-F789-4C4B-9C94-81E6F72F1BEC}"/>
    <dgm:cxn modelId="{77F88D7D-DF30-4992-BC14-648089CB470D}" type="presOf" srcId="{D3302614-ACBF-4852-BCCB-9F2A878DF7B9}" destId="{DCE6037F-37E8-4F6F-899F-91F952EF25EB}" srcOrd="0" destOrd="0" presId="urn:microsoft.com/office/officeart/2005/8/layout/default"/>
    <dgm:cxn modelId="{0D9B57B6-C970-40B3-BBBF-B3D4A1DE1DEB}" type="presOf" srcId="{6C95B900-90CC-4123-BAAD-36E05AAF5A65}" destId="{443448A7-8FD9-4659-9F38-351E7C103C43}" srcOrd="0" destOrd="0" presId="urn:microsoft.com/office/officeart/2005/8/layout/default"/>
    <dgm:cxn modelId="{7C2D4AE5-E284-4ED4-8BF0-C4A17CFA8438}" srcId="{2BB9B0C0-4501-45C2-97EF-AD56386A9CE8}" destId="{680BE5B9-DE8E-4293-8701-9398135798D2}" srcOrd="2" destOrd="0" parTransId="{AC806D94-E113-4A34-AA5A-E778B914069B}" sibTransId="{CCBD9634-6E5F-44CB-A517-1D4B6C94AAA0}"/>
    <dgm:cxn modelId="{B10607CC-A157-4B8B-B5E4-73FCA0117AE9}" type="presParOf" srcId="{8D02B624-134A-4C4C-8229-3C38B78C5674}" destId="{DCE6037F-37E8-4F6F-899F-91F952EF25EB}" srcOrd="0" destOrd="0" presId="urn:microsoft.com/office/officeart/2005/8/layout/default"/>
    <dgm:cxn modelId="{D4081820-34DC-409C-A539-8F0DE5DB0F6B}" type="presParOf" srcId="{8D02B624-134A-4C4C-8229-3C38B78C5674}" destId="{B5F18A49-E98C-4FC5-AADC-6661A1844039}" srcOrd="1" destOrd="0" presId="urn:microsoft.com/office/officeart/2005/8/layout/default"/>
    <dgm:cxn modelId="{801ED028-B6A2-488E-A536-DD4EEBBA7945}" type="presParOf" srcId="{8D02B624-134A-4C4C-8229-3C38B78C5674}" destId="{443448A7-8FD9-4659-9F38-351E7C103C43}" srcOrd="2" destOrd="0" presId="urn:microsoft.com/office/officeart/2005/8/layout/default"/>
    <dgm:cxn modelId="{19BDD6ED-182C-4F5D-A9A7-68303F7ED6A1}" type="presParOf" srcId="{8D02B624-134A-4C4C-8229-3C38B78C5674}" destId="{D62503CA-A83A-4EE5-99D8-BBA06F0410EE}" srcOrd="3" destOrd="0" presId="urn:microsoft.com/office/officeart/2005/8/layout/default"/>
    <dgm:cxn modelId="{C3D735E8-77B7-4338-A847-C95D6D92ACB0}" type="presParOf" srcId="{8D02B624-134A-4C4C-8229-3C38B78C5674}" destId="{C49FC972-E0F9-4CB3-9722-FABB7D33C4EE}" srcOrd="4" destOrd="0" presId="urn:microsoft.com/office/officeart/2005/8/layout/default"/>
    <dgm:cxn modelId="{BAEA01DA-EA72-47E8-9CFB-979222878913}" type="presParOf" srcId="{8D02B624-134A-4C4C-8229-3C38B78C5674}" destId="{240CDDA5-8796-4F6F-A12D-9EA8B39F23C8}" srcOrd="5" destOrd="0" presId="urn:microsoft.com/office/officeart/2005/8/layout/default"/>
    <dgm:cxn modelId="{C2080F50-0A62-4F71-87A0-432B52D62FFC}" type="presParOf" srcId="{8D02B624-134A-4C4C-8229-3C38B78C5674}" destId="{BB22120E-B069-41D8-880C-135E9DED20D4}" srcOrd="6" destOrd="0" presId="urn:microsoft.com/office/officeart/2005/8/layout/default"/>
    <dgm:cxn modelId="{BC9C2F4C-C3DF-46C7-82CB-E16D441203A7}" type="presParOf" srcId="{8D02B624-134A-4C4C-8229-3C38B78C5674}" destId="{630DE0B4-20CC-4B63-9C8C-1EF5CB118941}" srcOrd="7" destOrd="0" presId="urn:microsoft.com/office/officeart/2005/8/layout/default"/>
    <dgm:cxn modelId="{0EB10BEB-28DA-49BD-87F1-13E641966294}" type="presParOf" srcId="{8D02B624-134A-4C4C-8229-3C38B78C5674}" destId="{D3AF361E-471D-48A3-A511-7D2971BBD049}" srcOrd="8" destOrd="0" presId="urn:microsoft.com/office/officeart/2005/8/layout/default"/>
    <dgm:cxn modelId="{568BA441-EE65-4C15-B1AA-FA0D1D50AE2B}" type="presParOf" srcId="{8D02B624-134A-4C4C-8229-3C38B78C5674}" destId="{811EA568-5A29-4DDA-AA5E-D3F01E0D849E}" srcOrd="9" destOrd="0" presId="urn:microsoft.com/office/officeart/2005/8/layout/default"/>
    <dgm:cxn modelId="{95CC2C10-A9EA-4F6E-AD00-E372672A4E69}" type="presParOf" srcId="{8D02B624-134A-4C4C-8229-3C38B78C5674}" destId="{2148851D-EA94-44C2-AC09-BA420BF38EA0}" srcOrd="10" destOrd="0" presId="urn:microsoft.com/office/officeart/2005/8/layout/default"/>
    <dgm:cxn modelId="{5B00B2C5-D723-4566-AA2B-3F033F1A5C0A}" type="presParOf" srcId="{8D02B624-134A-4C4C-8229-3C38B78C5674}" destId="{169BCDA5-0C5B-4CA6-B5E1-7B1511324436}" srcOrd="11" destOrd="0" presId="urn:microsoft.com/office/officeart/2005/8/layout/default"/>
    <dgm:cxn modelId="{D279C9CD-3D31-4359-A2AA-48C3737E7EEE}" type="presParOf" srcId="{8D02B624-134A-4C4C-8229-3C38B78C5674}" destId="{E7038C70-FD22-459D-AC53-7C7296F71A5F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1A4424-0C20-4BA5-A78A-23538E85E055}">
      <dsp:nvSpPr>
        <dsp:cNvPr id="0" name=""/>
        <dsp:cNvSpPr/>
      </dsp:nvSpPr>
      <dsp:spPr>
        <a:xfrm rot="10800000">
          <a:off x="1472944" y="101"/>
          <a:ext cx="4884302" cy="97074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8074" tIns="106680" rIns="199136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Lavado de dinero y activos</a:t>
          </a:r>
          <a:endParaRPr lang="es-ES" sz="2800" kern="1200" dirty="0"/>
        </a:p>
      </dsp:txBody>
      <dsp:txXfrm rot="10800000">
        <a:off x="1472944" y="101"/>
        <a:ext cx="4884302" cy="970749"/>
      </dsp:txXfrm>
    </dsp:sp>
    <dsp:sp modelId="{33C3B9B6-EF45-4A7A-8AB5-E65F66A731C7}">
      <dsp:nvSpPr>
        <dsp:cNvPr id="0" name=""/>
        <dsp:cNvSpPr/>
      </dsp:nvSpPr>
      <dsp:spPr>
        <a:xfrm>
          <a:off x="987569" y="101"/>
          <a:ext cx="970749" cy="97074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FE49EA-999E-4D92-93F0-207D0399AA69}">
      <dsp:nvSpPr>
        <dsp:cNvPr id="0" name=""/>
        <dsp:cNvSpPr/>
      </dsp:nvSpPr>
      <dsp:spPr>
        <a:xfrm rot="10800000">
          <a:off x="1472944" y="1260626"/>
          <a:ext cx="4884302" cy="970749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8074" tIns="106680" rIns="199136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Fraude</a:t>
          </a:r>
          <a:endParaRPr lang="es-ES" sz="2800" kern="1200" dirty="0"/>
        </a:p>
      </dsp:txBody>
      <dsp:txXfrm rot="10800000">
        <a:off x="1472944" y="1260626"/>
        <a:ext cx="4884302" cy="970749"/>
      </dsp:txXfrm>
    </dsp:sp>
    <dsp:sp modelId="{EA58BF99-56EE-4682-A6AA-4039D62E1CB0}">
      <dsp:nvSpPr>
        <dsp:cNvPr id="0" name=""/>
        <dsp:cNvSpPr/>
      </dsp:nvSpPr>
      <dsp:spPr>
        <a:xfrm>
          <a:off x="987569" y="1260626"/>
          <a:ext cx="970749" cy="97074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B2589F-E909-4802-9D50-26E6E548F29E}">
      <dsp:nvSpPr>
        <dsp:cNvPr id="0" name=""/>
        <dsp:cNvSpPr/>
      </dsp:nvSpPr>
      <dsp:spPr>
        <a:xfrm rot="10800000">
          <a:off x="1472944" y="2521151"/>
          <a:ext cx="4884302" cy="970749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8074" tIns="106680" rIns="199136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Evasión Tributaria</a:t>
          </a:r>
          <a:endParaRPr lang="es-ES" sz="2800" kern="1200" dirty="0"/>
        </a:p>
      </dsp:txBody>
      <dsp:txXfrm rot="10800000">
        <a:off x="1472944" y="2521151"/>
        <a:ext cx="4884302" cy="970749"/>
      </dsp:txXfrm>
    </dsp:sp>
    <dsp:sp modelId="{9F8FE7C0-6012-460F-9714-CED79DE4E133}">
      <dsp:nvSpPr>
        <dsp:cNvPr id="0" name=""/>
        <dsp:cNvSpPr/>
      </dsp:nvSpPr>
      <dsp:spPr>
        <a:xfrm>
          <a:off x="987569" y="2521151"/>
          <a:ext cx="970749" cy="97074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D24637-8DE0-487E-8475-3FBFF13758DC}">
      <dsp:nvSpPr>
        <dsp:cNvPr id="0" name=""/>
        <dsp:cNvSpPr/>
      </dsp:nvSpPr>
      <dsp:spPr>
        <a:xfrm rot="10800000">
          <a:off x="1472944" y="3781677"/>
          <a:ext cx="4884302" cy="970749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8074" tIns="106680" rIns="199136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Administración Fraudulenta</a:t>
          </a:r>
          <a:endParaRPr lang="es-ES" sz="2800" kern="1200" dirty="0"/>
        </a:p>
      </dsp:txBody>
      <dsp:txXfrm rot="10800000">
        <a:off x="1472944" y="3781677"/>
        <a:ext cx="4884302" cy="970749"/>
      </dsp:txXfrm>
    </dsp:sp>
    <dsp:sp modelId="{4E0B773A-4309-46FA-9087-23146B93DA07}">
      <dsp:nvSpPr>
        <dsp:cNvPr id="0" name=""/>
        <dsp:cNvSpPr/>
      </dsp:nvSpPr>
      <dsp:spPr>
        <a:xfrm>
          <a:off x="987569" y="3781677"/>
          <a:ext cx="970749" cy="97074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3C20D1-605C-4571-B574-C4E04B0EABC5}">
      <dsp:nvSpPr>
        <dsp:cNvPr id="0" name=""/>
        <dsp:cNvSpPr/>
      </dsp:nvSpPr>
      <dsp:spPr>
        <a:xfrm>
          <a:off x="0" y="3674793"/>
          <a:ext cx="6648400" cy="80395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Integración, inversión o goce de los capitales ilícitos</a:t>
          </a:r>
          <a:endParaRPr lang="es-ES" sz="2100" kern="1200" dirty="0"/>
        </a:p>
      </dsp:txBody>
      <dsp:txXfrm>
        <a:off x="0" y="3674793"/>
        <a:ext cx="6648400" cy="803955"/>
      </dsp:txXfrm>
    </dsp:sp>
    <dsp:sp modelId="{342AC5B4-D2EA-40CA-8C56-2009F8CD5427}">
      <dsp:nvSpPr>
        <dsp:cNvPr id="0" name=""/>
        <dsp:cNvSpPr/>
      </dsp:nvSpPr>
      <dsp:spPr>
        <a:xfrm rot="10800000">
          <a:off x="0" y="2450370"/>
          <a:ext cx="6648400" cy="1236482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Estratificación, diversificación o transformación</a:t>
          </a:r>
          <a:endParaRPr lang="es-ES" sz="2100" kern="1200" dirty="0"/>
        </a:p>
      </dsp:txBody>
      <dsp:txXfrm rot="10800000">
        <a:off x="0" y="2450370"/>
        <a:ext cx="6648400" cy="1236482"/>
      </dsp:txXfrm>
    </dsp:sp>
    <dsp:sp modelId="{AEDEC645-8F93-4660-B4E6-BFB43431AA75}">
      <dsp:nvSpPr>
        <dsp:cNvPr id="0" name=""/>
        <dsp:cNvSpPr/>
      </dsp:nvSpPr>
      <dsp:spPr>
        <a:xfrm rot="10800000">
          <a:off x="0" y="1225946"/>
          <a:ext cx="6648400" cy="1236482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Colocación</a:t>
          </a:r>
          <a:endParaRPr lang="es-ES" sz="2100" kern="1200" dirty="0"/>
        </a:p>
      </dsp:txBody>
      <dsp:txXfrm rot="10800000">
        <a:off x="0" y="1225946"/>
        <a:ext cx="6648400" cy="1236482"/>
      </dsp:txXfrm>
    </dsp:sp>
    <dsp:sp modelId="{021A1999-0C7C-49A1-B493-3066A2D9CD22}">
      <dsp:nvSpPr>
        <dsp:cNvPr id="0" name=""/>
        <dsp:cNvSpPr/>
      </dsp:nvSpPr>
      <dsp:spPr>
        <a:xfrm rot="10800000">
          <a:off x="0" y="1523"/>
          <a:ext cx="6648400" cy="1236482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Obtención de dinero en efectivo o medios de pago</a:t>
          </a:r>
          <a:endParaRPr lang="es-ES" sz="2100" kern="1200" dirty="0"/>
        </a:p>
      </dsp:txBody>
      <dsp:txXfrm rot="10800000">
        <a:off x="0" y="1523"/>
        <a:ext cx="6648400" cy="123648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E6037F-37E8-4F6F-899F-91F952EF25EB}">
      <dsp:nvSpPr>
        <dsp:cNvPr id="0" name=""/>
        <dsp:cNvSpPr/>
      </dsp:nvSpPr>
      <dsp:spPr>
        <a:xfrm>
          <a:off x="0" y="111399"/>
          <a:ext cx="2452772" cy="14716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Pitufeo o estructuración</a:t>
          </a:r>
          <a:endParaRPr lang="es-ES" sz="2100" kern="1200" dirty="0"/>
        </a:p>
      </dsp:txBody>
      <dsp:txXfrm>
        <a:off x="0" y="111399"/>
        <a:ext cx="2452772" cy="1471663"/>
      </dsp:txXfrm>
    </dsp:sp>
    <dsp:sp modelId="{443448A7-8FD9-4659-9F38-351E7C103C43}">
      <dsp:nvSpPr>
        <dsp:cNvPr id="0" name=""/>
        <dsp:cNvSpPr/>
      </dsp:nvSpPr>
      <dsp:spPr>
        <a:xfrm>
          <a:off x="2698049" y="111399"/>
          <a:ext cx="2452772" cy="14716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Mezclar</a:t>
          </a:r>
          <a:endParaRPr lang="es-ES" sz="2100" kern="1200" dirty="0"/>
        </a:p>
      </dsp:txBody>
      <dsp:txXfrm>
        <a:off x="2698049" y="111399"/>
        <a:ext cx="2452772" cy="1471663"/>
      </dsp:txXfrm>
    </dsp:sp>
    <dsp:sp modelId="{C49FC972-E0F9-4CB3-9722-FABB7D33C4EE}">
      <dsp:nvSpPr>
        <dsp:cNvPr id="0" name=""/>
        <dsp:cNvSpPr/>
      </dsp:nvSpPr>
      <dsp:spPr>
        <a:xfrm>
          <a:off x="5396099" y="111399"/>
          <a:ext cx="2452772" cy="14716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Corromper a funcionarios de entidades financieras</a:t>
          </a:r>
          <a:endParaRPr lang="es-ES" sz="2100" kern="1200" dirty="0"/>
        </a:p>
      </dsp:txBody>
      <dsp:txXfrm>
        <a:off x="5396099" y="111399"/>
        <a:ext cx="2452772" cy="1471663"/>
      </dsp:txXfrm>
    </dsp:sp>
    <dsp:sp modelId="{BB22120E-B069-41D8-880C-135E9DED20D4}">
      <dsp:nvSpPr>
        <dsp:cNvPr id="0" name=""/>
        <dsp:cNvSpPr/>
      </dsp:nvSpPr>
      <dsp:spPr>
        <a:xfrm>
          <a:off x="0" y="1828340"/>
          <a:ext cx="2452772" cy="147166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Sobrefacturación</a:t>
          </a:r>
          <a:endParaRPr lang="es-ES" sz="2100" kern="1200" dirty="0"/>
        </a:p>
      </dsp:txBody>
      <dsp:txXfrm>
        <a:off x="0" y="1828340"/>
        <a:ext cx="2452772" cy="1471663"/>
      </dsp:txXfrm>
    </dsp:sp>
    <dsp:sp modelId="{D3AF361E-471D-48A3-A511-7D2971BBD049}">
      <dsp:nvSpPr>
        <dsp:cNvPr id="0" name=""/>
        <dsp:cNvSpPr/>
      </dsp:nvSpPr>
      <dsp:spPr>
        <a:xfrm>
          <a:off x="2698049" y="1828340"/>
          <a:ext cx="2452772" cy="14716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Contrabando</a:t>
          </a:r>
          <a:endParaRPr lang="es-ES" sz="2100" kern="1200" dirty="0"/>
        </a:p>
      </dsp:txBody>
      <dsp:txXfrm>
        <a:off x="2698049" y="1828340"/>
        <a:ext cx="2452772" cy="1471663"/>
      </dsp:txXfrm>
    </dsp:sp>
    <dsp:sp modelId="{2148851D-EA94-44C2-AC09-BA420BF38EA0}">
      <dsp:nvSpPr>
        <dsp:cNvPr id="0" name=""/>
        <dsp:cNvSpPr/>
      </dsp:nvSpPr>
      <dsp:spPr>
        <a:xfrm>
          <a:off x="5396099" y="1828340"/>
          <a:ext cx="2452772" cy="14716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Compañías de fachada</a:t>
          </a:r>
          <a:endParaRPr lang="es-ES" sz="2100" kern="1200" dirty="0"/>
        </a:p>
      </dsp:txBody>
      <dsp:txXfrm>
        <a:off x="5396099" y="1828340"/>
        <a:ext cx="2452772" cy="1471663"/>
      </dsp:txXfrm>
    </dsp:sp>
    <dsp:sp modelId="{E7038C70-FD22-459D-AC53-7C7296F71A5F}">
      <dsp:nvSpPr>
        <dsp:cNvPr id="0" name=""/>
        <dsp:cNvSpPr/>
      </dsp:nvSpPr>
      <dsp:spPr>
        <a:xfrm>
          <a:off x="2698049" y="3545280"/>
          <a:ext cx="2452772" cy="14716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Cambio de moneda ilegal por cheques garantizados por un banco</a:t>
          </a:r>
          <a:endParaRPr lang="es-ES" sz="2100" kern="1200" dirty="0"/>
        </a:p>
      </dsp:txBody>
      <dsp:txXfrm>
        <a:off x="2698049" y="3545280"/>
        <a:ext cx="2452772" cy="14716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4F1085B-A17C-4847-8D2E-3C4BFA19C0F7}" type="datetimeFigureOut">
              <a:rPr lang="es-ES" smtClean="0"/>
              <a:pPr/>
              <a:t>12/11/2015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FBF3C0-980B-442E-8042-CD24A09913B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22376" y="2996952"/>
            <a:ext cx="7772400" cy="914400"/>
          </a:xfrm>
        </p:spPr>
        <p:txBody>
          <a:bodyPr>
            <a:normAutofit/>
          </a:bodyPr>
          <a:lstStyle/>
          <a:p>
            <a:r>
              <a:rPr lang="es-ES" dirty="0" smtClean="0"/>
              <a:t>Seminario de Auditoria GT 04</a:t>
            </a:r>
          </a:p>
          <a:p>
            <a:r>
              <a:rPr lang="es-ES" dirty="0" smtClean="0"/>
              <a:t>Catedrático: Javier Miranda  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Áreas en la auditoria forense utilizadas con mayor énfasis</a:t>
            </a:r>
            <a:endParaRPr lang="es-ES" dirty="0"/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899592" y="3861048"/>
            <a:ext cx="7848872" cy="1728192"/>
          </a:xfrm>
          <a:prstGeom prst="rect">
            <a:avLst/>
          </a:prstGeom>
        </p:spPr>
        <p:txBody>
          <a:bodyPr vert="horz" lIns="182880" tIns="0">
            <a:noAutofit/>
          </a:bodyPr>
          <a:lstStyle/>
          <a:p>
            <a:pPr marL="36576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Presentado por:</a:t>
            </a:r>
          </a:p>
          <a:p>
            <a:pPr marL="36576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shade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Haydeé Lorena Rivas Cornejo 			RC10072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Mario Roberto Lara Flores			LF11012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Carlos Francisco Barahona Orellana		BO11001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s-ES" sz="2000" dirty="0" smtClean="0">
                <a:solidFill>
                  <a:schemeClr val="bg2">
                    <a:shade val="25000"/>
                  </a:schemeClr>
                </a:solidFill>
              </a:rPr>
              <a:t>Melvin Eduaysy Cabrera Duran			</a:t>
            </a:r>
            <a:r>
              <a:rPr lang="es-ES" sz="2000" dirty="0" smtClean="0">
                <a:solidFill>
                  <a:schemeClr val="bg2">
                    <a:shade val="25000"/>
                  </a:schemeClr>
                </a:solidFill>
              </a:rPr>
              <a:t>CD10001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s-ES" sz="2000" dirty="0" smtClean="0">
                <a:solidFill>
                  <a:schemeClr val="bg2">
                    <a:shade val="25000"/>
                  </a:schemeClr>
                </a:solidFill>
              </a:rPr>
              <a:t>Nathaly Eugenia Cabrera Hernández		CH05060</a:t>
            </a: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shade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7042" name="AutoShape 2" descr="data:image/jpeg;base64,/9j/4AAQSkZJRgABAQAAAQABAAD/2wCEAAkGBxQSEhQUEhQVFRUUGBcXFxYYGBgYGRwaGBwYGh8YHh0cHCggGB0lHRwcIjEhJSkrLi4uGB8zODMsNygtLisBCgoKDg0OGxAQGywmICQvLDEsLDQsLCwvLCwsLCwsLC80LCwsLC0sLCwsLCwsLCwsLCwsLCwsLCwsLCwsLCwsLP/AABEIAOEA4AMBIgACEQEDEQH/xAAcAAACAgMBAQAAAAAAAAAAAAAABQQGAQIHAwj/xABBEAACAQIDBQUFBwMBBwUAAAABAgMAEQQSIQUGMUFREyIyYXEHFIGRoSNCUrHB0fAzYuHxFSRDU3KC0hdzkrLC/8QAGgEAAwEBAQEAAAAAAAAAAAAAAAMEAQIFBv/EADERAAICAQIDBQcEAwEAAAAAAAABAgMRITEEEkETMlFhkSJxgaGx0fAFFCPBM1LhQv/aAAwDAQACEQMRAD8A7jRRRQAUUUUAFFFYoAzRWrGlm0NuRx6XzNwsKXZbCtZk8HUISm8RQzvUXF7Qjj8bAfU0gebET8Ps0PAcPra5r1w+xEHiuxPH+c6jfFTn/ij8WUdhCPffwX3PTE7yqNI1LeZ0Hy415HaOKfwoF/nnTGOJVFlAFb1x2d0u9Z8EjeauPdh6iYR4tuMlviB+VegweIPGc/NqaUVn7WPWTfxZ075dEvRCs4PEf8/6tXkYsWvCQn/uB+hpzRW/tY9JP1YK99UvRCwbRxaeKMN8P/E/pW8G8ovaVCtuYuR8uIpiK0kiVhYgH1Faq7o9yx/HUznrl3oemUScHtKOTwOCenA/I1KBquT7GQju3U+Wo+teKyYmC2udR8dPlcfOuv3Vlf8Akjp4r7HPYQl3JfBlsopTs/bschse63Q/vTQNVldsLFmDyTzhKDxJG1FYrNMOQooooAKKKKACiiigAooooAxeo+MxaxqWc2H84daj7T2msK3OpPBev7CkkOFfEN2kxsOS+XH4VHfxLi+StZl9PePqp5lzT0X19xnEY6XEkrGCifiOn1/apWC2YkevibqeXpUxEAAAFgOArN6TCj2uax80vzYY7tOWOi+vvC9ZtUfGzskbsiF2VWZUBsWIFwoPInhVUl2jLj8NNDlWKd4Eni7ORiro2oGcBWHeBRgNRmB56UqORLZcWawJOlhe/pSEb0xvhZcTEkhWJVfvo0eaNgGEgJvdchzX8iDY6Vnc/HJPhECqQERVI7OSJNV8K9pqbDuk3Oo43rTZm7bRxyQSzGTDmAYaOPLbLGMw7xJOZ8jBb6aINL1ui3M1NtmbXkkx08DZRHFbLaOS7KwiIcy/0xqzDJ4jlJtSjdHeubEYr3eYKGWKeQgLxVJkRJAbniCyleRQnmBVgh3fjWZZw0vaBUU/aMEbs1KBmQWVmsTxHTSpeG2XFG4dI1VlV1BF7hZHEjLe/AuL25eVblBqIth7ameOWaaSEoYjOkagh41DSDKwucy2Txad5XFuFtMFvWxxGCwrqnaT4ZZZyCRlkZMwVR0JVjfWwA6inKbBwyrOqwxqMTm7bKMvaZwQ2YjXXM3DqeFaHd6DtVlC2dJBKGvqSImhCkm/cyHw6C+p51mUGprs/byzYmaBY5B2RKmSwyZlyXW4N1IDqRmAzAEi4Bpm06hgpZQ7AkKSAxtxsOJtf8qU7G3f7CaaYzPK0gCjMFBVFZ2CkjVyC7AM2tgByuVn+zjLtOSXERMUiVOwzRJJHaPvdor3JjlEjt0JCjpRhMNUW0VmqpsHbEr3xMs0HuxiaVo+6DCL3juRcm8eYtmOh4C2tOtj7YjxIbIJAUIDCRGjbvKGVrNrZlIPx5EVjTNTyb43ZqScsp6j9qiQ4yXDGz9+O/Hp+3pTisMoIseB41NOjXmhox0bdOWWqJeBxqyrmU38uY9RUm9VSbBvA3aQXtpmXy/UcadbK2msy9GHFf19KdRxLb7OzSXyYu2nC5oar6DKisXrNWCAooooAKKKwaAA0v2ttFYUJOpPAdf8VIxuKWNCzHQfy1VvCQtiJO2k8N+6OWn6fnapOJuccQh3n8vMfTUpe3LZfPyM7PwLSN2s2pOoB+nw8qcAVk1g/wA/n8+tLqpVawvi/E7ssc3l/BB/L1W9o7T97hnjwcrLPC5DJ4JCI37yAsO7nClRIOBt6VjaMbYwrLBKythZNcO4Cq0qm+SXTMO6e6b21VwGFrmD3fjlxHvpR43dYzkN0kSRDZrlTYhlVFYahgg1ItVCwhLbZtubtMzLKMzSxo6iKVwQxDKGMb3Fy0bXUm3S+oNT9m7CigkeRA2Z7+JiQisc5RBwVS5LEdT6U0UW/wAfHWiuWzcBRSfeDeSHCKM+ZpG8EaDMxJ0AsOFV/wB32pimLtKMHH9yNe+1urai3prXar0zLQxz6JZLxVW3x36g2eVRw0kri4jS17dT0qBiN7J8KmIjxMavLDA00ci6LIFHMfdYHjqa4Z2uK2njGYHNNIWbU2AF72B5AXrVBR1k9EctylpFH0RudvfFtBXyq0ckds6N0PAg8xpVjr5mwe18VsjHL2ti0du0QMLMjfduPgfhXWsLtWfa3fws7YaBAouou7OVDG4uNAG68RwreWMvaT0Mi5pYktS/0WqhLjNo7Pu04GNw4Ny63EqgGx7mpbrz/e4bH2tFioxJC4dT6gg8wQRcfGuJQxqtTtS6Mi7T3fjkgkhiCw52EmZUWxdWD3ZRbPcjXrrVZ3wE+EwU4idzNMHlnxQUjLoqKqAeFiSiKAbhbtcka32tZIwwswBGmhAPDUcQeevwFcqRriI8JttYIEbHOsLPdlRiSVTS2YjiQLF24AtblcvgwOo9fnVZ2zu+0ss8jzIsE8SxzDKe0EcectGr3sqNma5Kk94+Vl2zt/VlxbxWIjzJFDGqM07ue8ZGF/s4wlvFY8TyrWs6oxPBd6U7RwBU9pDoRqQPnTe1YpFtSsjh/BjoTcHlG2yNpLMv9wtmH6+lMVqp46BoX7aLh94evl0N6seBxiyoGXgfncca74a9v+OfeXzXic3VJe3HZ/LyJVFYFZqwnCtWNbUo3ixvZxkDxPoP1NLtsVcHJ9DqEHOSihVtCU4mXs1PcS5J9Of6U2jQKABwGlQ9kYTs018Tan9qnioaIS78u9L8wVWyXdjsvzJi9Vvb2PLKrxOTApP22HYyPHIht3kW4mj+6yjUdOayN5duQYfJHiFlyYhXXOiMygZRmViuqkqSQbcFJJtS/djDSlojFiIZMLEHUNGCryXAAEqDuB1sDnFjyyjWq0urJ2yVszAx41IMVPEUlHFbMgfIzZGZDqy3HaIG1UtfjVjrBqFtja0WFjMkzhVHz+Vc6yegZUdWTSbanT+delUzbW9kkrGDZ4BYaSYhv6cY1F+VyK57vf7SmxLmKC6Q66A2ZuHiN7cvrVTxm2JezEfadkL3McZsOmY9WPWrK+HS1k9foJlY5bLQ7Zu7g8HhWzviI5MQ/jlZxe54gD7o8r1bw19Qbjryr5ShnzG3avrzzkf4q87j75zYKRY5XMuFJGYsSzx30uuui34jpRbTHGUZCVj3+31Ol4vCiXagDWZVwzAqeedl4/Ckcu6WHwm08O2HQrnScsCSdRltYW0Gp4VZoCn+0VkDKVmw/cII1ysjafD8q894F/37CEf8uYf/AFrzuOz2MvcU1PVIT4LdDD4rHTzzp2hQxKgJIAsoJJA430ptu3hBDiMXEgAXtBIAOADogt6Aipu64GbEnj9tb5Rx1EwWJVMVjpSVEaFELE6XVLketbwafZR9yMslvllgaTS57o68Kou3hhlm7fCYqKDEjiCSUkI+6wHnxNULf3f2TFSmOB2WFb8CQT5+vlVBxLm/edm6ak/6V6UaorfcnUpteR9Kbrb6RYo9jIRFiF0KEghrWuyEaZSeHOrVXyTgNoyBxZmNtQwPfW34T+ldw3G9oiyhYsUwDGwjl5Nx0b8LDzpVtGdYHULGu8dGtSOXZiYUyTYbD9pNKcoUFVUFzckk+BS12dgCTYaGwFPL3oPn/PnUyeBzWSsbI29leON+1m94kZVxGVVhLhWcpGt8/ZhUazEHhqzXvVnvVP2oz7NiVMJAZQzKE7WZnCFyVCRRs2cgDUqCotc3AvVi2J24hQYpo2xFrydmCFFydACTw4ZudvSta6mJk4i+hFweNJsJKcLNY37N+fTz9RTmom1MJ2iEcxqP2/nWpr4PCnHvL8wUVSXdls/zI9Q1tSfdvHGSPK3iSw+H8/KnFW02KyCmupNZBwk4s1Y1VZX94xN/ux/p/m/yp7tbFdnEzdBp8aUbBw+WO5GrG/nao+KfPZGrpux9HswlZ8EMqKKKcLKdidjTiSSLEL71g8Q7s1h9ojuy5CwZgFSMLoya6gldCatmFgyIq3LZQBma2ZiLamwAubX4CvWom1o5WhcQMqykWRmvYE9ba8L/AOa3OTMFf3w34hwYZEtJP+AHw87sf5yrie28VisexkmlvbwD7voo4C3X/Wru3spxbPmkxEOpu5vIWJ+KcPKnWA9k0QB7eeVzyyFVt8wbj6fGrI2VQjhHHYybzJr5nIYNhxrlLSHMNTYgD/tNr2HWpTe6RjVQwvfNa5J6DoOpNd12duJgoctog5X7z96/qPCflTo7KgK5TDFl/DkW3ytXC4iK2iduC8fkfNryQPmLKra8BoAPXkPM69KX4l+z0j1B0txBB5Dn8OelfRW0dxMBMbvh0Bta6AJ9BpSaX2S4A8O2XyV1FvmtdLio/wCoOtNd75HG9k74TwKsVzlicPFe10bmPNCNCtdK3f38TaOLwy9mySRxyZ76qTYXK+RPKmMvsbwJFg+IB65kJ+sdeOC3Cg2di8PJA0rZhKrGQqeQtbKot9ai4y2MqZZXRhGtRkmn9SFtL2jRYH3uJVLTmV8vDKLhQCb8bWrmeP3olmRow5UO7SyHhmduPp0HCus4b2d4XHGeacyB2nkF0ZRopsOKnpUv/wBH9n2/43Txr8/BTOGvUKopLojHRGT1kcJ7Mup7JCVXVj08yf1rzXBXFyfX+09COnn613WL2P4VCxSfEqSLDvR2+I7PvfSvFPY5h7ljiJ85P3cgX0ylTf51Ur4Y1OXW3szg0kJRrEFTyP61YN3os12SQPLe7QtoJF8j1FdOxfsXjZbLiXvc2uq2A5DQXpRJ7FJ1N4sTH5Fs4/Jazt4Z0OlVpuvUdbn+0FY/spsxiBtdh9pFys/4kHUa10/DYhZFDxsGVhcMDcEVxjaHsv2gMrpJC7KACbupPqClmFXL2dbv4/BllxLxGFhcKruxDeV1AUdaXZ2cllPUzlnF+RcsdCWRghUSWbIxF8rZTZuH71W9gbsSLOMVimX3gaDs2zDKIkiysxRSwJUvlACgsfERVsrFIT0O2grNYorAE7f7viVYeGTS3rx/O/xq0rSDbeHzxG3FdfPz/nlTDYmJ7SFCePA/D+fWk8M+ztlX0eq/sZcueuM+q0Yu3pkJEcY+8Tf4W/epyLYWHLSluNkz4xVPBB+lz+lM7VzU+e2c/PHodT9muEfLPqFFFFUCQooooAKKKKACiiigAoorWUkKSNSASPWxoQM5fvn7RnGLTB4NlXvqjzEXsSbEAcNOvlVlw2MeaPDPIQWVpULDQPlBHaDpfjauXez6GOfEmOQKGlkYuxOtg1zGCeBP612fasQQQIoCqpygeQQgUrjXmmSxpg4p1lkqc20MSkUq4dlj7MzzM51Jsx7oHzvUv2db9e/loZVVZkXOCt8roLC/kbnhXniMTCmCklkkWN0kmZCSOIYm1vvA3sRz0qgbkYjttq4d4EyXLM6qNMhAzG3IE69LkU2nPZJNdELk/wCRYO90UUUDwooooAKLUUUAFFFFABRRRQBh1uLddPnpUDdYlWljP3SCPqD+Q+lMKV4W643ycf8A5/cfWp7fZshPzx6joawlHyz6GmFW+KmPS/1NvytTilGx9ZJz/cPqW/am1Zwvcz4t/U2/v48l9AoooqkQFFFFABRRRQAUUUVgBWMw8vnVX3w32hwPc8cxtaMG1gTYE6H1t5VyCPEbVxk/bQdu13IVlNkBFtONgBTFFdTpQm1lIsW/vs9mhklxWEI7LvSsM2VkbUsV01F9QKocW9GMuLYnEMovYM7Mbm401vfjXU/bFtoxYSHDue9KuaTzCDKR/wDI3pPutsPD4eLCSym+IxIMiqfux5CbW6XI18+FZZPkqbxnyEKClZ4FM3YwoxsrJNP2aIDIzyknQHvZQTa4866RurvFsnZ/2cRc5ic+JaPQ8NMwHg7o4aVy7Z0SzSGLKQJC2VjwzXJvb1p5ANLMPDdSLc10pV16hjKyeh+n8Cr3KOcfDc6dtf2o4OOItA/bSEd2MA8fPpXlux7SY8XOsMiGBm1GY6MeGW54VzeRQL2FvP8AnCleLwYexJy21vz+HnXEOLg9HHBXd+jygvZnl/I+mh+dFcQ2BvpjoIxGGSZBoucWYAW0vzHSurbrbxR42MsvddNJE/CTw1sL3pvNF915PPs4e6pZsjgc0UUVokKKKKACiiigDNKdonLPA/nb6/sfrTakm8LWaI9Mx+q1LxjxVnwaH8PrZjxyemxf6k4/uH5vTalOANsTMOpP0P8Amm1bwr/jx4N/UL+/nyX0CiiiqRAUUUUAFFFFABUPa21IsNE0szBVUfE/2gDif3FTK477RduLicTlGsWFuL9ZNc3oBa3nWOSissdw9DumoL18EU7b+0JsbO0yoVzE6nQWDGwF/wC22nlV13K349zWPDYlEWACwlQNcMTfvDmDfjXO8VtCV2GUlFJFuZIJte5q+7e3JlwkJmWTt4wLurCzKNNb373HkK4crFq0vcelKvhX/E289H09Dw9uTx4iPDYmGRJFQtG2Ug2Ld4XHnaluz9tx4nG4ExXtFhRG99AGVDcAdLW1HGkG1sPeyxgKJdCfunobdag7tbOxDYjLAxRkvmfSyg6G99OFM542Vvoefdws6bMb+Y13PlHvETlbpBmkkbkOJt61dN3dx58XmmmbsIpGZ0UayEMbjjoosa03HwUMs3ukHehiAkxElv6p0Aj43tfW/lXYEAAFuFqUoqTy0dfuJQeYvXyKIfZZgyLZ8Tfr2v6WtVY3h3BmwoMkLGeFRdg39RQNTYff0rsgFYt5V24JrBlfF2QlnJ8/wygi44U/3B3jjwWIkSZrRYixDfhdb6HyIt8bVD9ouzPdccOzFo8Qpew8OfMQ3oL2P/dSDHRgRkngATUkV2VnvPctmuO4bzX9H0dG4YAggggEEajWtqrXs5w8qbPgE/jtcAkEhDqo0/tIqy1afN4wFFFFBgUUUUAZpJvGtzEOub81p3Sfa3emgXzP5r+1S8Ys1Y80P4d4sTCePJjema5HxU/rTgilu9AKtFIORIpiDW0rlsnDzz6hY+aEJeWPQKKKKpEBRRRQAUUUUAArgW82AeKfFQN4szOCPvCQlh+1d+tXDfadinj2lIz2y5IxYcQpGjeet/lS7YuUdC79PsULddnoymuv2QDcBqrfgPEoemvCu6YzbsK7L7ctdHhyrfizMMtvM3v8q4x7pHNdkdhm8QB4+oP5162WJUWWZmWP+mjEkLfmFGlZ28fPPhgsu4Gc2nlKPjnoRtrPkw6ji3dA9deHwr2glIiGFSyggvM/Es6i5W/TiD6VY9lbkSbRglmvZchGHBNryLz8lvpVOxUr4aZkmW0gzqwH4rW/PWiqPsY6k3HXKduE9EsF39j2MVMWwXRMRGAAeTxm5A8tT8BXaVHWvnDdKeXCPFiIwHEZYst9WuLMBXfNg7cixkQlgbMp0I4FTpoRytemJpvcisrlDDksZGdrVqxopbt7bUWEiaWY2ABsOZPIAcya1aiznntelVsThYh4grSH/p4D52+lVPHxFo3A1JBAFSdoY98VO+JlADPcIv4I7kqvrrr1JrwjikmljggCtLKSFDHKAACSSegANQWN2WpR6H1HCQXDcI5W6ZOy7i7TTEYGFkv3FEbA6WZAAR+vxp9SXc7YfuWFjhzBmF2dgOLNx8uVvhTqrz5h4zoFFFFBgUUUUAFKkObHKOS/+JP52pqTYeXH5Clu7n2k0kh46AfH/Aqa9c064eafoOr0jOXlj1GW38PnhYAaizD4f4qDsObNEvPL3flw+n5U+YXqr4VOwnaM+F/D+Y/X5V3xC7O6NnR6P+jKXz1yh1WqHFFFFOFBRRRQAUUUUAFcV9sOBAxyyG4DxKAw4DKWBv1HCu1VQva7hZGgheNc2SQ5ha/dKnu+hIoHUPE0cRnwOo/4d/DcnI1+YPK9TkwDKQwikVjzUiQH4HXrUyGM5T2VpE1zwPoynmF5it8Eos3YzGMjjFNb5C/L0NY5M9eNST1X5+e4MBtqbD6QYnsG6FWA1/sYFfpSjebasuJl7SeRJHsFzRhRe3kLW61OxO2XDZGjjkP9pLfoa9Xwcsg1iiA6G37G1dKbW4mzhY2v2Fr7n9z03dxOeJRpcaWHQcKYRo0T9pBI0Uh4lCNfUHun41VMds2aE9ooyjqnDSmWxtth0PakBh5WuP8AWo7a5RbnWy+i6MkuH4mOqWmepaRvLtLh77p/7MN/nlt8aX4hmkbtJnaVx95je3oBovwArdIJyAy4XEEEXB7JtR8qjos02VYIpGdmC+B7KSbXYgWFvOlN3y0Y6MeCqzOKWUE+JRNHYKT1NquPsfwJaXE4lkJQiNIZDoOLZlXrrlufQU/3Z9neGwwzyj3iVhZmkAKi/EKvAC/PjVww8CooRFCqugUCwA6WGlU1UKvXqePxv6g748iWhvRRRTzywooooAKKKzagCHtXEZImPM6D1P8AivfdzDZIV0sWNz+n0pZjrzTpEuoXxdORP0tVoUWpHDrtLpWdFov7G2vlqUOr1f8ARsaRbz4QlRIvij4/9NPq0dAbg86svqVsHBk9djhJSQmwGKEiBufA+o41IFJmHusxU37N9Rbl/p+VOajosco8su8t/uUWQSeY7PYKzWKi7TxyQRmSS+UWFgLkliFVQObMxAA86eKJVFKdjbVaVnSRQsi6tGt3EYa2VHkHd7UjvFV4BuYsxbUAmFeWNwyyxsj+FwQevr8OXpXrRQafPO1IAmIkWa8MkcjIsw1HdJAzchcAcaWbfxbkCN0jdn8Mq211twtoeXGuv+0rYr5BicOqlk0kUrcMmuthzHXpXDNq4ns8RnVFSw0QHMtyOIvy14VqjqemuIzXlv3ll2RssQrrq54t+nGmQF+H71SE3omC27pN/Fb6W4UPiMTOQCSthfmot+tLlVLeTL6/1OmMVGmLfw/suw8/lwpJIPcsRHiY1UrmAdCLgjiePUVUpp5UfV2zDnmNTht9jEY3XNfQNex8uWtdxplHDiye/wDUar4uFkXFrbyZ9VbOxiTRRyR+B1DLy0NeqRhfCAL8bC1c59jO2MRLhezkitFFlSNxz4k3vxA01FdIoe54uwUUUUGBRWRVZ3n3pbByxr2JZHyksS3euQuSJVRu0kAOYqctwNL62EsgWWio2z8fHOgkhcOhJFx1BsQb6gg8QRcVJowAV443EiNC3Th5npXtSaS+JmEY/ppqT/OvKkX2OKxHd6IbVFSeXstybu1giA0rDvPw9OvxNPhWsSACw4CvS1V0UqqtRQi2x2ScgrBFZopwsgbV2eJkynQ8QelJNk4sqexk0YaDn8L+XLqLdKtJFJ9t7K7UZk0kXh5+X7VDxNMk+1r36rxX3KKbE12c9voetR8fgI50Mcq5ka1xqNQQwNxqCCAQQbiw6VF2XtHN3H0caetunnTOiu2M1zRNnBxeGc/3thmiEGGwsTRxPLGAsRAeY3Mj5n4xIMpDOe8xa97A57dgsfYrDM6GcKGkyg5AWJCrc8zqADqwBNMXF/0On6iqdjN3pxNCkLBYow80uJkyvK07Apny2ylwmaxIyjMthZQC7Ke4rDRcaKrGwNvtK0mVb4SEFfeJHcSEIobtWzLZ0cXIZTyufFpYMDjEmRZImV0YXVlNwR/NLVjiame5Hy5iuJe13cRI3XE4cBY5GCuoACq3AGw4A/mPOu21H2lglnieKQXSRSpH6+tZl9DuLS32Pm7Ebo9i8TRzRzgkEhdLet9LVjaWMbtHaIAmIWYE+fAelXTefdQ4dVjZG7MMR2oOjAg5V0Nwbca5biQEmcR3CqToeg4jzpFWbJPn3XketJqipOruye/XPkSNmYiJpGfFc7WuDb5WqNtieIyEwju3FjbL9Ks0uy5sfh88UaKsFySTqQBwBt9K22H7MsbM8RaIpG9iXJAFjx8+FOrnBtvOq6Z2I7nPl5FjG/N1Zd/ZTvjFFBhcG5zSzSOFA4IpJIzHhe9dbqj7M9luAhKNlkMkbBg/aMDcG4NgbAVd66k09iP4hResSOFBJ5Ak21OnkNSaqm2942eCZ8I4DYcRT3sHEkBvmsND92RbaG8ZoSyY2Tdpbajl7bCwzGPEMrxJJkfIspU2UOVCFxxyBidOGlK9hwSSvJhpop+wMYLrPdhHMDwim4yq2rg3uuUcL2rYbMfGqHythTI0RxMbDMrZMrrJEwOUSCwXOOQswuoq4103jRGGsaWAGugA1JJ4cydSfM8a2oqBtTaAj7q6ueA6X4H/ABSbLVCPNIbCDk8I89rYs/0k8TaG3LypvsjZ4hS3Fjqx86ibD2Xk+0k1kPX7t+XrToCs4aqTl2tm/ReC+4XWRS7OG3V+L+wAVmiiriYKKKKACsEVmigBLtfY4k76d1xz6/586gYHaRB7OYEMNL/vVoK0v2nstJhqLHk1tRUN3DST7SrR+HRlNdy5eSzbx6o0FayxBgVYAgggg6jUWPwt+ZpOZJcKcrjPHwB0t8D+9NMPilk1U36jmPWuK74yeHo/A6nU4rO68Svbe3db3I4bDMwQByELEtYKTHChbgnaZdG+6Lag0q2liGwvu+FgnKTySB5mZULO8+ezZctmTtF7+QAquU6AXq+Vo8CllYqpZb5WIBIvxAPEfCqOYRyiTGb0JE0ilHcI6Q3jGdmkZDI6hb3siAHS51IAJ0ptBj43WNlkUiYBozcDOCMwI693X0F6Q7S3ZkLJ7tOIgPeMxdS7XxB70qnMLSKCwW91AbUaVAxG783v2CZQBhsGwiiQakKIWBlNmtYnLHYi/dBFr69YTDOC3Y3BJMuSRAyn7pHw+B86qe2vZjgMSVPZmIgG5ist763NwQT51H3RkaTGyMvbatizPcOEAMwGHSzgLnCA2y8hrfQ16707UkixoCYgoUjwhihuMszTTyoyFbEm6ILEarlv65yHSsklhMn7L3Fw+HQxqZChtmViLNbqAo/zVlUBQANALAcLC3AfKqrDiz/taWN5bKqR9nGZwoJdOAgI+04E5tbW9a8d4mEW08NK9zGYmXwSyWdG7uRYzZXIkJLMp7qW7vGuY1pPTqErHLVlxjYHgQdSNDcXBsQbdD+RpLg9vrPLiIYgVkiDBSWjuWGh+zzZ1sbEZgLggjjr47DWWCfEQdg/YvNJMk11yDtQrslr5ye1MhtawuOlSptghsWmJMjfZ3yxhUAzZShOYLnIKnwEkXseVq6wupzuVnYm2pcVDFPkPvmGALoAVGIiYZX7POBcZhccs8QsbNcv9l7DUTtizGYJZUZJYQysjd66s2ls9hqRp3iLmnOFwyxKFRQqi9gOVySbdNTXqKHIMGIkCgKoAUAAACwAGgA6Dyra9eOJxKxi7ED8/wDWlRxMuJOWIFU5n9z+gqa2+MHhavwHwrctdl4nvtHadj2cQLOdNLfwmpeyNj5O/L3pD11A+fOpOytlLCOrHixGvP5UyArurhpSl2lu/RdEc2XJLkr26vx/4FZooq4mCiiigAooooAKKKKACsEVmigDzkjBFiAR0NIcbu996Fsp42PD4cxVirUikXUQtXtIZXbKt+yVYY+WI2mQ2H3gD878DU7D7RjfgwB6GwNOJIwRYi49KVYrd6JvCMh8uHxFSui+vuNNeD3H9rVPvLD8tj2vRS19kYhNIpLgcjp+dxatWnxKeOLN5rc/l+1c9u49+DXzN7JS7sk/kNb15NApYOVUsBYMQLgdL8aVf7cI8UZHxt+YrcbfT8LfT96xcZT/ALG/trPAYnDJmz5Fz/iyjN87Xr2vShtvJ+Fvjb968zt4nwRk/G/5A0S4ylf+g/bWeA7otSpcRiX8EWW/MjT61lNk4h9JJMo6A3P0ArpXuXci38DOyS70kvn9CXiMdGnFhfoNT8qgNtKSU2gQ/wDURf8AwKYYTd2NfFdz56D5U1ihCgBQAByArVTfZ32ory3M7SqHdWX57CHB7vEnNO2Y9OI+JNP4oQosoAHQCt7VsKqp4eFS9lfcRZbOx+0zAFZoop4sKKKKACiiigAooooAKKKKACiiigAooooAKwaKKANayKKK5lsBBxlRTwoorzbN2Vw2NKmYOiithuE9icKwtFFehDYje5sK2oors0KKKKACiiigAooooAKKKK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7044" name="AutoShape 4" descr="data:image/jpeg;base64,/9j/4AAQSkZJRgABAQAAAQABAAD/2wCEAAkGBxQSEhQUEhQVFRUUGBcXFxYYGBgYGRwaGBwYGh8YHh0cHCggGB0lHRwcIjEhJSkrLi4uGB8zODMsNygtLisBCgoKDg0OGxAQGywmICQvLDEsLDQsLCwvLCwsLCwsLC80LCwsLC0sLCwsLCwsLCwsLCwsLCwsLCwsLCwsLCwsLP/AABEIAOEA4AMBIgACEQEDEQH/xAAcAAACAgMBAQAAAAAAAAAAAAAABQQGAQIHAwj/xABBEAACAQIDBQUFBwMBBwUAAAABAgMAEQQSIQUGMUFREyIyYXEHFIGRoSNCUrHB0fAzYuHxFSRDU3KC0hdzkrLC/8QAGgEAAwEBAQEAAAAAAAAAAAAAAAMEAQIFBv/EADERAAICAQIDBQcEAwEAAAAAAAABAgMRITEEEkETMlFhkSJxgaGx0fAFFCPBM1LhQv/aAAwDAQACEQMRAD8A7jRRRQAUUUUAFFFYoAzRWrGlm0NuRx6XzNwsKXZbCtZk8HUISm8RQzvUXF7Qjj8bAfU0gebET8Ps0PAcPra5r1w+xEHiuxPH+c6jfFTn/ij8WUdhCPffwX3PTE7yqNI1LeZ0Hy415HaOKfwoF/nnTGOJVFlAFb1x2d0u9Z8EjeauPdh6iYR4tuMlviB+VegweIPGc/NqaUVn7WPWTfxZ075dEvRCs4PEf8/6tXkYsWvCQn/uB+hpzRW/tY9JP1YK99UvRCwbRxaeKMN8P/E/pW8G8ovaVCtuYuR8uIpiK0kiVhYgH1Faq7o9yx/HUznrl3oemUScHtKOTwOCenA/I1KBquT7GQju3U+Wo+teKyYmC2udR8dPlcfOuv3Vlf8Akjp4r7HPYQl3JfBlsopTs/bschse63Q/vTQNVldsLFmDyTzhKDxJG1FYrNMOQooooAKKKKACiiigAooooAxeo+MxaxqWc2H84daj7T2msK3OpPBev7CkkOFfEN2kxsOS+XH4VHfxLi+StZl9PePqp5lzT0X19xnEY6XEkrGCifiOn1/apWC2YkevibqeXpUxEAAAFgOArN6TCj2uax80vzYY7tOWOi+vvC9ZtUfGzskbsiF2VWZUBsWIFwoPInhVUl2jLj8NNDlWKd4Eni7ORiro2oGcBWHeBRgNRmB56UqORLZcWawJOlhe/pSEb0xvhZcTEkhWJVfvo0eaNgGEgJvdchzX8iDY6Vnc/HJPhECqQERVI7OSJNV8K9pqbDuk3Oo43rTZm7bRxyQSzGTDmAYaOPLbLGMw7xJOZ8jBb6aINL1ui3M1NtmbXkkx08DZRHFbLaOS7KwiIcy/0xqzDJ4jlJtSjdHeubEYr3eYKGWKeQgLxVJkRJAbniCyleRQnmBVgh3fjWZZw0vaBUU/aMEbs1KBmQWVmsTxHTSpeG2XFG4dI1VlV1BF7hZHEjLe/AuL25eVblBqIth7ameOWaaSEoYjOkagh41DSDKwucy2Txad5XFuFtMFvWxxGCwrqnaT4ZZZyCRlkZMwVR0JVjfWwA6inKbBwyrOqwxqMTm7bKMvaZwQ2YjXXM3DqeFaHd6DtVlC2dJBKGvqSImhCkm/cyHw6C+p51mUGprs/byzYmaBY5B2RKmSwyZlyXW4N1IDqRmAzAEi4Bpm06hgpZQ7AkKSAxtxsOJtf8qU7G3f7CaaYzPK0gCjMFBVFZ2CkjVyC7AM2tgByuVn+zjLtOSXERMUiVOwzRJJHaPvdor3JjlEjt0JCjpRhMNUW0VmqpsHbEr3xMs0HuxiaVo+6DCL3juRcm8eYtmOh4C2tOtj7YjxIbIJAUIDCRGjbvKGVrNrZlIPx5EVjTNTyb43ZqScsp6j9qiQ4yXDGz9+O/Hp+3pTisMoIseB41NOjXmhox0bdOWWqJeBxqyrmU38uY9RUm9VSbBvA3aQXtpmXy/UcadbK2msy9GHFf19KdRxLb7OzSXyYu2nC5oar6DKisXrNWCAooooAKKKwaAA0v2ttFYUJOpPAdf8VIxuKWNCzHQfy1VvCQtiJO2k8N+6OWn6fnapOJuccQh3n8vMfTUpe3LZfPyM7PwLSN2s2pOoB+nw8qcAVk1g/wA/n8+tLqpVawvi/E7ssc3l/BB/L1W9o7T97hnjwcrLPC5DJ4JCI37yAsO7nClRIOBt6VjaMbYwrLBKythZNcO4Cq0qm+SXTMO6e6b21VwGFrmD3fjlxHvpR43dYzkN0kSRDZrlTYhlVFYahgg1ItVCwhLbZtubtMzLKMzSxo6iKVwQxDKGMb3Fy0bXUm3S+oNT9m7CigkeRA2Z7+JiQisc5RBwVS5LEdT6U0UW/wAfHWiuWzcBRSfeDeSHCKM+ZpG8EaDMxJ0AsOFV/wB32pimLtKMHH9yNe+1urai3prXar0zLQxz6JZLxVW3x36g2eVRw0kri4jS17dT0qBiN7J8KmIjxMavLDA00ci6LIFHMfdYHjqa4Z2uK2njGYHNNIWbU2AF72B5AXrVBR1k9EctylpFH0RudvfFtBXyq0ckds6N0PAg8xpVjr5mwe18VsjHL2ti0du0QMLMjfduPgfhXWsLtWfa3fws7YaBAouou7OVDG4uNAG68RwreWMvaT0Mi5pYktS/0WqhLjNo7Pu04GNw4Ny63EqgGx7mpbrz/e4bH2tFioxJC4dT6gg8wQRcfGuJQxqtTtS6Mi7T3fjkgkhiCw52EmZUWxdWD3ZRbPcjXrrVZ3wE+EwU4idzNMHlnxQUjLoqKqAeFiSiKAbhbtcka32tZIwwswBGmhAPDUcQeevwFcqRriI8JttYIEbHOsLPdlRiSVTS2YjiQLF24AtblcvgwOo9fnVZ2zu+0ss8jzIsE8SxzDKe0EcectGr3sqNma5Kk94+Vl2zt/VlxbxWIjzJFDGqM07ue8ZGF/s4wlvFY8TyrWs6oxPBd6U7RwBU9pDoRqQPnTe1YpFtSsjh/BjoTcHlG2yNpLMv9wtmH6+lMVqp46BoX7aLh94evl0N6seBxiyoGXgfncca74a9v+OfeXzXic3VJe3HZ/LyJVFYFZqwnCtWNbUo3ixvZxkDxPoP1NLtsVcHJ9DqEHOSihVtCU4mXs1PcS5J9Of6U2jQKABwGlQ9kYTs018Tan9qnioaIS78u9L8wVWyXdjsvzJi9Vvb2PLKrxOTApP22HYyPHIht3kW4mj+6yjUdOayN5duQYfJHiFlyYhXXOiMygZRmViuqkqSQbcFJJtS/djDSlojFiIZMLEHUNGCryXAAEqDuB1sDnFjyyjWq0urJ2yVszAx41IMVPEUlHFbMgfIzZGZDqy3HaIG1UtfjVjrBqFtja0WFjMkzhVHz+Vc6yegZUdWTSbanT+delUzbW9kkrGDZ4BYaSYhv6cY1F+VyK57vf7SmxLmKC6Q66A2ZuHiN7cvrVTxm2JezEfadkL3McZsOmY9WPWrK+HS1k9foJlY5bLQ7Zu7g8HhWzviI5MQ/jlZxe54gD7o8r1bw19Qbjryr5ShnzG3avrzzkf4q87j75zYKRY5XMuFJGYsSzx30uuui34jpRbTHGUZCVj3+31Ol4vCiXagDWZVwzAqeedl4/Ckcu6WHwm08O2HQrnScsCSdRltYW0Gp4VZoCn+0VkDKVmw/cII1ysjafD8q894F/37CEf8uYf/AFrzuOz2MvcU1PVIT4LdDD4rHTzzp2hQxKgJIAsoJJA430ptu3hBDiMXEgAXtBIAOADogt6Aipu64GbEnj9tb5Rx1EwWJVMVjpSVEaFELE6XVLketbwafZR9yMslvllgaTS57o68Kou3hhlm7fCYqKDEjiCSUkI+6wHnxNULf3f2TFSmOB2WFb8CQT5+vlVBxLm/edm6ak/6V6UaorfcnUpteR9Kbrb6RYo9jIRFiF0KEghrWuyEaZSeHOrVXyTgNoyBxZmNtQwPfW34T+ldw3G9oiyhYsUwDGwjl5Nx0b8LDzpVtGdYHULGu8dGtSOXZiYUyTYbD9pNKcoUFVUFzckk+BS12dgCTYaGwFPL3oPn/PnUyeBzWSsbI29leON+1m94kZVxGVVhLhWcpGt8/ZhUazEHhqzXvVnvVP2oz7NiVMJAZQzKE7WZnCFyVCRRs2cgDUqCotc3AvVi2J24hQYpo2xFrydmCFFydACTw4ZudvSta6mJk4i+hFweNJsJKcLNY37N+fTz9RTmom1MJ2iEcxqP2/nWpr4PCnHvL8wUVSXdls/zI9Q1tSfdvHGSPK3iSw+H8/KnFW02KyCmupNZBwk4s1Y1VZX94xN/ux/p/m/yp7tbFdnEzdBp8aUbBw+WO5GrG/nao+KfPZGrpux9HswlZ8EMqKKKcLKdidjTiSSLEL71g8Q7s1h9ojuy5CwZgFSMLoya6gldCatmFgyIq3LZQBma2ZiLamwAubX4CvWom1o5WhcQMqykWRmvYE9ba8L/AOa3OTMFf3w34hwYZEtJP+AHw87sf5yrie28VisexkmlvbwD7voo4C3X/Wru3spxbPmkxEOpu5vIWJ+KcPKnWA9k0QB7eeVzyyFVt8wbj6fGrI2VQjhHHYybzJr5nIYNhxrlLSHMNTYgD/tNr2HWpTe6RjVQwvfNa5J6DoOpNd12duJgoctog5X7z96/qPCflTo7KgK5TDFl/DkW3ytXC4iK2iduC8fkfNryQPmLKra8BoAPXkPM69KX4l+z0j1B0txBB5Dn8OelfRW0dxMBMbvh0Bta6AJ9BpSaX2S4A8O2XyV1FvmtdLio/wCoOtNd75HG9k74TwKsVzlicPFe10bmPNCNCtdK3f38TaOLwy9mySRxyZ76qTYXK+RPKmMvsbwJFg+IB65kJ+sdeOC3Cg2di8PJA0rZhKrGQqeQtbKot9ai4y2MqZZXRhGtRkmn9SFtL2jRYH3uJVLTmV8vDKLhQCb8bWrmeP3olmRow5UO7SyHhmduPp0HCus4b2d4XHGeacyB2nkF0ZRopsOKnpUv/wBH9n2/43Txr8/BTOGvUKopLojHRGT1kcJ7Mup7JCVXVj08yf1rzXBXFyfX+09COnn613WL2P4VCxSfEqSLDvR2+I7PvfSvFPY5h7ljiJ85P3cgX0ylTf51Ur4Y1OXW3szg0kJRrEFTyP61YN3os12SQPLe7QtoJF8j1FdOxfsXjZbLiXvc2uq2A5DQXpRJ7FJ1N4sTH5Fs4/Jazt4Z0OlVpuvUdbn+0FY/spsxiBtdh9pFys/4kHUa10/DYhZFDxsGVhcMDcEVxjaHsv2gMrpJC7KACbupPqClmFXL2dbv4/BllxLxGFhcKruxDeV1AUdaXZ2cllPUzlnF+RcsdCWRghUSWbIxF8rZTZuH71W9gbsSLOMVimX3gaDs2zDKIkiysxRSwJUvlACgsfERVsrFIT0O2grNYorAE7f7viVYeGTS3rx/O/xq0rSDbeHzxG3FdfPz/nlTDYmJ7SFCePA/D+fWk8M+ztlX0eq/sZcueuM+q0Yu3pkJEcY+8Tf4W/epyLYWHLSluNkz4xVPBB+lz+lM7VzU+e2c/PHodT9muEfLPqFFFFUCQooooAKKKKACiiigAoorWUkKSNSASPWxoQM5fvn7RnGLTB4NlXvqjzEXsSbEAcNOvlVlw2MeaPDPIQWVpULDQPlBHaDpfjauXez6GOfEmOQKGlkYuxOtg1zGCeBP612fasQQQIoCqpygeQQgUrjXmmSxpg4p1lkqc20MSkUq4dlj7MzzM51Jsx7oHzvUv2db9e/loZVVZkXOCt8roLC/kbnhXniMTCmCklkkWN0kmZCSOIYm1vvA3sRz0qgbkYjttq4d4EyXLM6qNMhAzG3IE69LkU2nPZJNdELk/wCRYO90UUUDwooooAKLUUUAFFFFABRRRQBh1uLddPnpUDdYlWljP3SCPqD+Q+lMKV4W643ycf8A5/cfWp7fZshPzx6joawlHyz6GmFW+KmPS/1NvytTilGx9ZJz/cPqW/am1Zwvcz4t/U2/v48l9AoooqkQFFFFABRRRQAUUUVgBWMw8vnVX3w32hwPc8cxtaMG1gTYE6H1t5VyCPEbVxk/bQdu13IVlNkBFtONgBTFFdTpQm1lIsW/vs9mhklxWEI7LvSsM2VkbUsV01F9QKocW9GMuLYnEMovYM7Mbm401vfjXU/bFtoxYSHDue9KuaTzCDKR/wDI3pPutsPD4eLCSym+IxIMiqfux5CbW6XI18+FZZPkqbxnyEKClZ4FM3YwoxsrJNP2aIDIzyknQHvZQTa4866RurvFsnZ/2cRc5ic+JaPQ8NMwHg7o4aVy7Z0SzSGLKQJC2VjwzXJvb1p5ANLMPDdSLc10pV16hjKyeh+n8Cr3KOcfDc6dtf2o4OOItA/bSEd2MA8fPpXlux7SY8XOsMiGBm1GY6MeGW54VzeRQL2FvP8AnCleLwYexJy21vz+HnXEOLg9HHBXd+jygvZnl/I+mh+dFcQ2BvpjoIxGGSZBoucWYAW0vzHSurbrbxR42MsvddNJE/CTw1sL3pvNF915PPs4e6pZsjgc0UUVokKKKKACiiigDNKdonLPA/nb6/sfrTakm8LWaI9Mx+q1LxjxVnwaH8PrZjxyemxf6k4/uH5vTalOANsTMOpP0P8Amm1bwr/jx4N/UL+/nyX0CiiiqRAUUUUAFFFFABUPa21IsNE0szBVUfE/2gDif3FTK477RduLicTlGsWFuL9ZNc3oBa3nWOSissdw9DumoL18EU7b+0JsbO0yoVzE6nQWDGwF/wC22nlV13K349zWPDYlEWACwlQNcMTfvDmDfjXO8VtCV2GUlFJFuZIJte5q+7e3JlwkJmWTt4wLurCzKNNb373HkK4crFq0vcelKvhX/E289H09Dw9uTx4iPDYmGRJFQtG2Ug2Ld4XHnaluz9tx4nG4ExXtFhRG99AGVDcAdLW1HGkG1sPeyxgKJdCfunobdag7tbOxDYjLAxRkvmfSyg6G99OFM542Vvoefdws6bMb+Y13PlHvETlbpBmkkbkOJt61dN3dx58XmmmbsIpGZ0UayEMbjjoosa03HwUMs3ukHehiAkxElv6p0Aj43tfW/lXYEAAFuFqUoqTy0dfuJQeYvXyKIfZZgyLZ8Tfr2v6WtVY3h3BmwoMkLGeFRdg39RQNTYff0rsgFYt5V24JrBlfF2QlnJ8/wygi44U/3B3jjwWIkSZrRYixDfhdb6HyIt8bVD9ouzPdccOzFo8Qpew8OfMQ3oL2P/dSDHRgRkngATUkV2VnvPctmuO4bzX9H0dG4YAggggEEajWtqrXs5w8qbPgE/jtcAkEhDqo0/tIqy1afN4wFFFFBgUUUUAZpJvGtzEOub81p3Sfa3emgXzP5r+1S8Ys1Y80P4d4sTCePJjema5HxU/rTgilu9AKtFIORIpiDW0rlsnDzz6hY+aEJeWPQKKKKpEBRRRQAUUUUAArgW82AeKfFQN4szOCPvCQlh+1d+tXDfadinj2lIz2y5IxYcQpGjeet/lS7YuUdC79PsULddnoymuv2QDcBqrfgPEoemvCu6YzbsK7L7ctdHhyrfizMMtvM3v8q4x7pHNdkdhm8QB4+oP5162WJUWWZmWP+mjEkLfmFGlZ28fPPhgsu4Gc2nlKPjnoRtrPkw6ji3dA9deHwr2glIiGFSyggvM/Es6i5W/TiD6VY9lbkSbRglmvZchGHBNryLz8lvpVOxUr4aZkmW0gzqwH4rW/PWiqPsY6k3HXKduE9EsF39j2MVMWwXRMRGAAeTxm5A8tT8BXaVHWvnDdKeXCPFiIwHEZYst9WuLMBXfNg7cixkQlgbMp0I4FTpoRytemJpvcisrlDDksZGdrVqxopbt7bUWEiaWY2ABsOZPIAcya1aiznntelVsThYh4grSH/p4D52+lVPHxFo3A1JBAFSdoY98VO+JlADPcIv4I7kqvrrr1JrwjikmljggCtLKSFDHKAACSSegANQWN2WpR6H1HCQXDcI5W6ZOy7i7TTEYGFkv3FEbA6WZAAR+vxp9SXc7YfuWFjhzBmF2dgOLNx8uVvhTqrz5h4zoFFFFBgUUUUAFKkObHKOS/+JP52pqTYeXH5Clu7n2k0kh46AfH/Aqa9c064eafoOr0jOXlj1GW38PnhYAaizD4f4qDsObNEvPL3flw+n5U+YXqr4VOwnaM+F/D+Y/X5V3xC7O6NnR6P+jKXz1yh1WqHFFFFOFBRRRQAUUUUAFcV9sOBAxyyG4DxKAw4DKWBv1HCu1VQva7hZGgheNc2SQ5ha/dKnu+hIoHUPE0cRnwOo/4d/DcnI1+YPK9TkwDKQwikVjzUiQH4HXrUyGM5T2VpE1zwPoynmF5it8Eos3YzGMjjFNb5C/L0NY5M9eNST1X5+e4MBtqbD6QYnsG6FWA1/sYFfpSjebasuJl7SeRJHsFzRhRe3kLW61OxO2XDZGjjkP9pLfoa9Xwcsg1iiA6G37G1dKbW4mzhY2v2Fr7n9z03dxOeJRpcaWHQcKYRo0T9pBI0Uh4lCNfUHun41VMds2aE9ooyjqnDSmWxtth0PakBh5WuP8AWo7a5RbnWy+i6MkuH4mOqWmepaRvLtLh77p/7MN/nlt8aX4hmkbtJnaVx95je3oBovwArdIJyAy4XEEEXB7JtR8qjos02VYIpGdmC+B7KSbXYgWFvOlN3y0Y6MeCqzOKWUE+JRNHYKT1NquPsfwJaXE4lkJQiNIZDoOLZlXrrlufQU/3Z9neGwwzyj3iVhZmkAKi/EKvAC/PjVww8CooRFCqugUCwA6WGlU1UKvXqePxv6g748iWhvRRRTzywooooAKKKzagCHtXEZImPM6D1P8AivfdzDZIV0sWNz+n0pZjrzTpEuoXxdORP0tVoUWpHDrtLpWdFov7G2vlqUOr1f8ARsaRbz4QlRIvij4/9NPq0dAbg86svqVsHBk9djhJSQmwGKEiBufA+o41IFJmHusxU37N9Rbl/p+VOajosco8su8t/uUWQSeY7PYKzWKi7TxyQRmSS+UWFgLkliFVQObMxAA86eKJVFKdjbVaVnSRQsi6tGt3EYa2VHkHd7UjvFV4BuYsxbUAmFeWNwyyxsj+FwQevr8OXpXrRQafPO1IAmIkWa8MkcjIsw1HdJAzchcAcaWbfxbkCN0jdn8Mq211twtoeXGuv+0rYr5BicOqlk0kUrcMmuthzHXpXDNq4ns8RnVFSw0QHMtyOIvy14VqjqemuIzXlv3ll2RssQrrq54t+nGmQF+H71SE3omC27pN/Fb6W4UPiMTOQCSthfmot+tLlVLeTL6/1OmMVGmLfw/suw8/lwpJIPcsRHiY1UrmAdCLgjiePUVUpp5UfV2zDnmNTht9jEY3XNfQNex8uWtdxplHDiye/wDUar4uFkXFrbyZ9VbOxiTRRyR+B1DLy0NeqRhfCAL8bC1c59jO2MRLhezkitFFlSNxz4k3vxA01FdIoe54uwUUUUGBRWRVZ3n3pbByxr2JZHyksS3euQuSJVRu0kAOYqctwNL62EsgWWio2z8fHOgkhcOhJFx1BsQb6gg8QRcVJowAV443EiNC3Th5npXtSaS+JmEY/ppqT/OvKkX2OKxHd6IbVFSeXstybu1giA0rDvPw9OvxNPhWsSACw4CvS1V0UqqtRQi2x2ScgrBFZopwsgbV2eJkynQ8QelJNk4sqexk0YaDn8L+XLqLdKtJFJ9t7K7UZk0kXh5+X7VDxNMk+1r36rxX3KKbE12c9voetR8fgI50Mcq5ka1xqNQQwNxqCCAQQbiw6VF2XtHN3H0caetunnTOiu2M1zRNnBxeGc/3thmiEGGwsTRxPLGAsRAeY3Mj5n4xIMpDOe8xa97A57dgsfYrDM6GcKGkyg5AWJCrc8zqADqwBNMXF/0On6iqdjN3pxNCkLBYow80uJkyvK07Apny2ylwmaxIyjMthZQC7Ke4rDRcaKrGwNvtK0mVb4SEFfeJHcSEIobtWzLZ0cXIZTyufFpYMDjEmRZImV0YXVlNwR/NLVjiame5Hy5iuJe13cRI3XE4cBY5GCuoACq3AGw4A/mPOu21H2lglnieKQXSRSpH6+tZl9DuLS32Pm7Ebo9i8TRzRzgkEhdLet9LVjaWMbtHaIAmIWYE+fAelXTefdQ4dVjZG7MMR2oOjAg5V0Nwbca5biQEmcR3CqToeg4jzpFWbJPn3XketJqipOruye/XPkSNmYiJpGfFc7WuDb5WqNtieIyEwju3FjbL9Ks0uy5sfh88UaKsFySTqQBwBt9K22H7MsbM8RaIpG9iXJAFjx8+FOrnBtvOq6Z2I7nPl5FjG/N1Zd/ZTvjFFBhcG5zSzSOFA4IpJIzHhe9dbqj7M9luAhKNlkMkbBg/aMDcG4NgbAVd66k09iP4hResSOFBJ5Ak21OnkNSaqm2942eCZ8I4DYcRT3sHEkBvmsND92RbaG8ZoSyY2Tdpbajl7bCwzGPEMrxJJkfIspU2UOVCFxxyBidOGlK9hwSSvJhpop+wMYLrPdhHMDwim4yq2rg3uuUcL2rYbMfGqHythTI0RxMbDMrZMrrJEwOUSCwXOOQswuoq4103jRGGsaWAGugA1JJ4cydSfM8a2oqBtTaAj7q6ueA6X4H/ABSbLVCPNIbCDk8I89rYs/0k8TaG3LypvsjZ4hS3Fjqx86ibD2Xk+0k1kPX7t+XrToCs4aqTl2tm/ReC+4XWRS7OG3V+L+wAVmiiriYKKKKACsEVmigBLtfY4k76d1xz6/586gYHaRB7OYEMNL/vVoK0v2nstJhqLHk1tRUN3DST7SrR+HRlNdy5eSzbx6o0FayxBgVYAgggg6jUWPwt+ZpOZJcKcrjPHwB0t8D+9NMPilk1U36jmPWuK74yeHo/A6nU4rO68Svbe3db3I4bDMwQByELEtYKTHChbgnaZdG+6Lag0q2liGwvu+FgnKTySB5mZULO8+ezZctmTtF7+QAquU6AXq+Vo8CllYqpZb5WIBIvxAPEfCqOYRyiTGb0JE0ilHcI6Q3jGdmkZDI6hb3siAHS51IAJ0ptBj43WNlkUiYBozcDOCMwI693X0F6Q7S3ZkLJ7tOIgPeMxdS7XxB70qnMLSKCwW91AbUaVAxG783v2CZQBhsGwiiQakKIWBlNmtYnLHYi/dBFr69YTDOC3Y3BJMuSRAyn7pHw+B86qe2vZjgMSVPZmIgG5ist763NwQT51H3RkaTGyMvbatizPcOEAMwGHSzgLnCA2y8hrfQ16707UkixoCYgoUjwhihuMszTTyoyFbEm6ILEarlv65yHSsklhMn7L3Fw+HQxqZChtmViLNbqAo/zVlUBQANALAcLC3AfKqrDiz/taWN5bKqR9nGZwoJdOAgI+04E5tbW9a8d4mEW08NK9zGYmXwSyWdG7uRYzZXIkJLMp7qW7vGuY1pPTqErHLVlxjYHgQdSNDcXBsQbdD+RpLg9vrPLiIYgVkiDBSWjuWGh+zzZ1sbEZgLggjjr47DWWCfEQdg/YvNJMk11yDtQrslr5ye1MhtawuOlSptghsWmJMjfZ3yxhUAzZShOYLnIKnwEkXseVq6wupzuVnYm2pcVDFPkPvmGALoAVGIiYZX7POBcZhccs8QsbNcv9l7DUTtizGYJZUZJYQysjd66s2ls9hqRp3iLmnOFwyxKFRQqi9gOVySbdNTXqKHIMGIkCgKoAUAAACwAGgA6Dyra9eOJxKxi7ED8/wDWlRxMuJOWIFU5n9z+gqa2+MHhavwHwrctdl4nvtHadj2cQLOdNLfwmpeyNj5O/L3pD11A+fOpOytlLCOrHixGvP5UyArurhpSl2lu/RdEc2XJLkr26vx/4FZooq4mCiiigAooooAKKKKACsEVmigDzkjBFiAR0NIcbu996Fsp42PD4cxVirUikXUQtXtIZXbKt+yVYY+WI2mQ2H3gD878DU7D7RjfgwB6GwNOJIwRYi49KVYrd6JvCMh8uHxFSui+vuNNeD3H9rVPvLD8tj2vRS19kYhNIpLgcjp+dxatWnxKeOLN5rc/l+1c9u49+DXzN7JS7sk/kNb15NApYOVUsBYMQLgdL8aVf7cI8UZHxt+YrcbfT8LfT96xcZT/ALG/trPAYnDJmz5Fz/iyjN87Xr2vShtvJ+Fvjb968zt4nwRk/G/5A0S4ylf+g/bWeA7otSpcRiX8EWW/MjT61lNk4h9JJMo6A3P0ArpXuXci38DOyS70kvn9CXiMdGnFhfoNT8qgNtKSU2gQ/wDURf8AwKYYTd2NfFdz56D5U1ihCgBQAByArVTfZ32ory3M7SqHdWX57CHB7vEnNO2Y9OI+JNP4oQosoAHQCt7VsKqp4eFS9lfcRZbOx+0zAFZoop4sKKKKACiiigAooooAKKKKACiiigAooooAKwaKKANayKKK5lsBBxlRTwoorzbN2Vw2NKmYOiithuE9icKwtFFehDYje5sK2oors0KKKKACiiigAooooAKKKK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437800"/>
            <a:ext cx="8534400" cy="758952"/>
          </a:xfrm>
        </p:spPr>
        <p:txBody>
          <a:bodyPr>
            <a:noAutofit/>
          </a:bodyPr>
          <a:lstStyle/>
          <a:p>
            <a:r>
              <a:rPr lang="es-ES" sz="2800" b="1" dirty="0" smtClean="0"/>
              <a:t>Áreas en la Auditoria Forense utilizadas con mayor </a:t>
            </a:r>
            <a:r>
              <a:rPr lang="es-ES" sz="2800" b="1" dirty="0" smtClean="0"/>
              <a:t>énfasis</a:t>
            </a:r>
            <a:endParaRPr lang="es-ES" sz="2800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827584" y="1556792"/>
          <a:ext cx="734481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Lavado de Dinero y Activos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469904"/>
          </a:xfrm>
        </p:spPr>
        <p:txBody>
          <a:bodyPr/>
          <a:lstStyle/>
          <a:p>
            <a:pPr algn="just"/>
            <a:r>
              <a:rPr lang="es-ES" dirty="0" smtClean="0"/>
              <a:t>Consiste en dar apariencia legal a un producto o servicio procedente del narcotráfico (drogas psicotrópicas) </a:t>
            </a:r>
            <a:endParaRPr lang="es-ES" dirty="0"/>
          </a:p>
        </p:txBody>
      </p:sp>
      <p:pic>
        <p:nvPicPr>
          <p:cNvPr id="6146" name="Picture 2" descr="http://www.romeropineda.com/es/wp-content/uploads/sites/3/2015/10/Lavado-de-dine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96952"/>
            <a:ext cx="6480720" cy="3029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Etapas del L</a:t>
            </a:r>
            <a:r>
              <a:rPr lang="es-ES" dirty="0" smtClean="0"/>
              <a:t>avado </a:t>
            </a:r>
            <a:r>
              <a:rPr lang="es-ES" dirty="0" smtClean="0"/>
              <a:t>de </a:t>
            </a:r>
            <a:r>
              <a:rPr lang="es-ES" dirty="0" smtClean="0"/>
              <a:t>Activos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524000" y="1685032"/>
          <a:ext cx="6648400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Técnicas de </a:t>
            </a:r>
            <a:r>
              <a:rPr lang="es-ES" dirty="0" smtClean="0"/>
              <a:t>Lavado </a:t>
            </a:r>
            <a:r>
              <a:rPr lang="es-ES" dirty="0" smtClean="0"/>
              <a:t>de </a:t>
            </a:r>
            <a:r>
              <a:rPr lang="es-ES" dirty="0" smtClean="0"/>
              <a:t>Activos</a:t>
            </a:r>
            <a:endParaRPr lang="es-ES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683568" y="1397000"/>
          <a:ext cx="7848872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Fraude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2391144"/>
            <a:ext cx="3118120" cy="2334000"/>
          </a:xfrm>
        </p:spPr>
        <p:txBody>
          <a:bodyPr>
            <a:normAutofit fontScale="92500"/>
          </a:bodyPr>
          <a:lstStyle/>
          <a:p>
            <a:pPr algn="just"/>
            <a:r>
              <a:rPr lang="es-ES" dirty="0" smtClean="0"/>
              <a:t> Es todo acto ilegal caracterizado por engaño, ocultación o abuso de confianza</a:t>
            </a:r>
            <a:endParaRPr lang="es-ES" dirty="0"/>
          </a:p>
        </p:txBody>
      </p:sp>
      <p:pic>
        <p:nvPicPr>
          <p:cNvPr id="3074" name="Picture 2" descr="http://bienesraicesamerica.com/wp-content/uploads/2015/01/frau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132856"/>
            <a:ext cx="4898876" cy="3265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Evasión</a:t>
            </a:r>
            <a:r>
              <a:rPr lang="en-US" b="1" dirty="0" smtClean="0"/>
              <a:t> </a:t>
            </a:r>
            <a:r>
              <a:rPr lang="es-ES" b="1" dirty="0" smtClean="0"/>
              <a:t>Tributaria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181872"/>
          </a:xfrm>
        </p:spPr>
        <p:txBody>
          <a:bodyPr/>
          <a:lstStyle/>
          <a:p>
            <a:pPr algn="just"/>
            <a:r>
              <a:rPr lang="es-ES" dirty="0" smtClean="0"/>
              <a:t>Es una actividad ilegal que consiste en ocultar bienes o ingresos con el fin de pagar menos impuestos</a:t>
            </a:r>
            <a:endParaRPr lang="es-ES" dirty="0"/>
          </a:p>
        </p:txBody>
      </p:sp>
      <p:sp>
        <p:nvSpPr>
          <p:cNvPr id="2050" name="AutoShape 2" descr="https://yoreme.files.wordpress.com/2008/03/j-h-imp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52" name="AutoShape 4" descr="https://yoreme.files.wordpress.com/2008/03/j-h-imp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4" name="Picture 6" descr="http://www.justiciafiscal.org/wp-content/uploads/2013/03/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9408" y="2564904"/>
            <a:ext cx="4346848" cy="3781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Administración fraudulenta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334000"/>
          </a:xfrm>
        </p:spPr>
        <p:txBody>
          <a:bodyPr/>
          <a:lstStyle/>
          <a:p>
            <a:pPr algn="just"/>
            <a:r>
              <a:rPr lang="es-ES" dirty="0" smtClean="0"/>
              <a:t> Delito consistente en abusar de la confianza depositada particularmente, o de las posibilidades para apropiarse productos de los bienes o éstos mismos, utilizarlos contra el interés de los propietarios o interesados</a:t>
            </a:r>
            <a:endParaRPr lang="es-ES" dirty="0"/>
          </a:p>
        </p:txBody>
      </p:sp>
      <p:pic>
        <p:nvPicPr>
          <p:cNvPr id="1026" name="Picture 2" descr="http://catamarcaaudio.com/wp-content/uploads/2015/02/fraude-chequ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933057"/>
            <a:ext cx="3888430" cy="1944216"/>
          </a:xfrm>
          <a:prstGeom prst="rect">
            <a:avLst/>
          </a:prstGeom>
          <a:noFill/>
        </p:spPr>
      </p:pic>
      <p:pic>
        <p:nvPicPr>
          <p:cNvPr id="1028" name="Picture 4" descr="https://encrypted-tbn1.gstatic.com/images?q=tbn:ANd9GcRWQapmPiQ5bKE2vsZaLV5_9-6_LLfdkjvUi2zMoB0KNawtFo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912520"/>
            <a:ext cx="2998465" cy="1970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113</TotalTime>
  <Words>196</Words>
  <Application>Microsoft Office PowerPoint</Application>
  <PresentationFormat>Presentación en pantalla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Civil</vt:lpstr>
      <vt:lpstr>Áreas en la auditoria forense utilizadas con mayor énfasis</vt:lpstr>
      <vt:lpstr>Áreas en la Auditoria Forense utilizadas con mayor énfasis</vt:lpstr>
      <vt:lpstr>Lavado de Dinero y Activos</vt:lpstr>
      <vt:lpstr>Etapas del Lavado de Activos</vt:lpstr>
      <vt:lpstr>Técnicas de Lavado de Activos</vt:lpstr>
      <vt:lpstr>Fraude</vt:lpstr>
      <vt:lpstr>Evasión Tributaria</vt:lpstr>
      <vt:lpstr>Administración fraudulenta 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Valued Acer Customer</dc:creator>
  <cp:lastModifiedBy>Valued Acer Customer</cp:lastModifiedBy>
  <cp:revision>12</cp:revision>
  <dcterms:created xsi:type="dcterms:W3CDTF">2015-11-10T03:02:57Z</dcterms:created>
  <dcterms:modified xsi:type="dcterms:W3CDTF">2015-11-12T17:50:09Z</dcterms:modified>
</cp:coreProperties>
</file>