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59" r:id="rId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125E5076-3810-47DD-B79F-674D7AD40C01}" styleName="Estilo oscuro 1 - Énfasis 1">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1"/>
          </a:solidFill>
        </a:fill>
      </a:tcStyle>
    </a:wholeTbl>
    <a:band1H>
      <a:tcStyle>
        <a:tcBdr/>
        <a:fill>
          <a:solidFill>
            <a:schemeClr val="accent1">
              <a:shade val="60000"/>
            </a:schemeClr>
          </a:solidFill>
        </a:fill>
      </a:tcStyle>
    </a:band1H>
    <a:band1V>
      <a:tcStyle>
        <a:tcBdr/>
        <a:fill>
          <a:solidFill>
            <a:schemeClr val="accent1">
              <a:shade val="60000"/>
            </a:schemeClr>
          </a:solidFill>
        </a:fill>
      </a:tcStyle>
    </a:band1V>
    <a:lastCol>
      <a:tcTxStyle b="on"/>
      <a:tcStyle>
        <a:tcBdr>
          <a:left>
            <a:ln w="25400" cmpd="sng">
              <a:solidFill>
                <a:schemeClr val="lt1"/>
              </a:solidFill>
            </a:ln>
          </a:left>
        </a:tcBdr>
        <a:fill>
          <a:solidFill>
            <a:schemeClr val="accent1">
              <a:shade val="60000"/>
            </a:schemeClr>
          </a:solidFill>
        </a:fill>
      </a:tcStyle>
    </a:lastCol>
    <a:firstCol>
      <a:tcTxStyle b="on"/>
      <a:tcStyle>
        <a:tcBdr>
          <a:right>
            <a:ln w="25400" cmpd="sng">
              <a:solidFill>
                <a:schemeClr val="lt1"/>
              </a:solidFill>
            </a:ln>
          </a:right>
        </a:tcBdr>
        <a:fill>
          <a:solidFill>
            <a:schemeClr val="accent1">
              <a:shade val="60000"/>
            </a:schemeClr>
          </a:solidFill>
        </a:fill>
      </a:tcStyle>
    </a:firstCol>
    <a:lastRow>
      <a:tcTxStyle b="on"/>
      <a:tcStyle>
        <a:tcBdr>
          <a:top>
            <a:ln w="25400" cmpd="sng">
              <a:solidFill>
                <a:schemeClr val="lt1"/>
              </a:solidFill>
            </a:ln>
          </a:top>
        </a:tcBdr>
        <a:fill>
          <a:solidFill>
            <a:schemeClr val="accent1">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69CF1AB2-1976-4502-BF36-3FF5EA218861}" styleName="Estilo medio 4 - Énfasis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0505E3EF-67EA-436B-97B2-0124C06EBD24}" styleName="Estilo medio 4 - Énfasis 3">
    <a:wholeTbl>
      <a:tcTxStyle>
        <a:fontRef idx="minor">
          <a:scrgbClr r="0" g="0" b="0"/>
        </a:fontRef>
        <a:schemeClr val="dk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w="12700" cmpd="sng">
              <a:solidFill>
                <a:schemeClr val="accent3"/>
              </a:solid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25400" cmpd="sng">
              <a:solidFill>
                <a:schemeClr val="accent3"/>
              </a:solidFill>
            </a:ln>
          </a:top>
        </a:tcBdr>
        <a:fill>
          <a:solidFill>
            <a:schemeClr val="accent3">
              <a:tint val="20000"/>
            </a:schemeClr>
          </a:solidFill>
        </a:fill>
      </a:tcStyle>
    </a:lastRow>
    <a:firstRow>
      <a:tcTxStyle b="on"/>
      <a:tcStyle>
        <a:tcBdr/>
        <a:fill>
          <a:solidFill>
            <a:schemeClr val="accent3">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p:scale>
          <a:sx n="82" d="100"/>
          <a:sy n="82" d="100"/>
        </p:scale>
        <p:origin x="-72" y="-7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4C657B5A-53FB-486A-A14D-2105282F0862}" type="doc">
      <dgm:prSet loTypeId="urn:microsoft.com/office/officeart/2005/8/layout/vProcess5" loCatId="process" qsTypeId="urn:microsoft.com/office/officeart/2005/8/quickstyle/3d3" qsCatId="3D" csTypeId="urn:microsoft.com/office/officeart/2005/8/colors/colorful2" csCatId="colorful" phldr="1"/>
      <dgm:spPr/>
      <dgm:t>
        <a:bodyPr/>
        <a:lstStyle/>
        <a:p>
          <a:endParaRPr lang="es-SV"/>
        </a:p>
      </dgm:t>
    </dgm:pt>
    <dgm:pt modelId="{1F412503-0E71-4A0B-86B0-B420B7EC338F}">
      <dgm:prSet phldrT="[Texto]" custT="1"/>
      <dgm:spPr>
        <a:solidFill>
          <a:schemeClr val="accent5">
            <a:lumMod val="75000"/>
          </a:schemeClr>
        </a:solidFill>
      </dgm:spPr>
      <dgm:t>
        <a:bodyPr/>
        <a:lstStyle/>
        <a:p>
          <a:pPr algn="ctr"/>
          <a:r>
            <a:rPr lang="es-SV" sz="4000" b="1" u="sng" dirty="0" smtClean="0">
              <a:latin typeface="Arial" panose="020B0604020202020204" pitchFamily="34" charset="0"/>
              <a:cs typeface="Arial" panose="020B0604020202020204" pitchFamily="34" charset="0"/>
            </a:rPr>
            <a:t>AUDITORIA FORENSE</a:t>
          </a:r>
          <a:endParaRPr lang="es-SV" sz="4000" b="1" u="sng" dirty="0">
            <a:latin typeface="Arial" panose="020B0604020202020204" pitchFamily="34" charset="0"/>
            <a:cs typeface="Arial" panose="020B0604020202020204" pitchFamily="34" charset="0"/>
          </a:endParaRPr>
        </a:p>
      </dgm:t>
    </dgm:pt>
    <dgm:pt modelId="{6DAF9402-5233-4AFA-86FA-8C19D20DF813}" type="parTrans" cxnId="{CB8AB37C-61B3-4BBF-BA65-3EF6B476F203}">
      <dgm:prSet/>
      <dgm:spPr/>
      <dgm:t>
        <a:bodyPr/>
        <a:lstStyle/>
        <a:p>
          <a:endParaRPr lang="es-SV" sz="2400" b="1">
            <a:latin typeface="Arial" panose="020B0604020202020204" pitchFamily="34" charset="0"/>
            <a:cs typeface="Arial" panose="020B0604020202020204" pitchFamily="34" charset="0"/>
          </a:endParaRPr>
        </a:p>
      </dgm:t>
    </dgm:pt>
    <dgm:pt modelId="{BEEBDFDF-0188-4D6C-888A-4761F9805B3C}" type="sibTrans" cxnId="{CB8AB37C-61B3-4BBF-BA65-3EF6B476F203}">
      <dgm:prSet custT="1"/>
      <dgm:spPr/>
      <dgm:t>
        <a:bodyPr/>
        <a:lstStyle/>
        <a:p>
          <a:endParaRPr lang="es-SV" sz="4400" b="1">
            <a:latin typeface="Arial" panose="020B0604020202020204" pitchFamily="34" charset="0"/>
            <a:cs typeface="Arial" panose="020B0604020202020204" pitchFamily="34" charset="0"/>
          </a:endParaRPr>
        </a:p>
      </dgm:t>
    </dgm:pt>
    <dgm:pt modelId="{2265F8AF-0093-40E6-829F-3089DB8DB31F}">
      <dgm:prSet phldrT="[Texto]" custT="1"/>
      <dgm:spPr/>
      <dgm:t>
        <a:bodyPr/>
        <a:lstStyle/>
        <a:p>
          <a:pPr algn="ctr"/>
          <a:r>
            <a:rPr lang="es-SV" sz="4000" b="1" u="sng" dirty="0" smtClean="0">
              <a:latin typeface="Arial" panose="020B0604020202020204" pitchFamily="34" charset="0"/>
              <a:cs typeface="Arial" panose="020B0604020202020204" pitchFamily="34" charset="0"/>
            </a:rPr>
            <a:t>TEMA 13</a:t>
          </a:r>
          <a:endParaRPr lang="es-SV" sz="4000" b="1" u="sng" dirty="0">
            <a:latin typeface="Arial" panose="020B0604020202020204" pitchFamily="34" charset="0"/>
            <a:cs typeface="Arial" panose="020B0604020202020204" pitchFamily="34" charset="0"/>
          </a:endParaRPr>
        </a:p>
      </dgm:t>
    </dgm:pt>
    <dgm:pt modelId="{1BCF4538-9213-471F-945D-D60793854769}" type="parTrans" cxnId="{B7B13574-992A-4CCA-B8BC-4FF03878651A}">
      <dgm:prSet/>
      <dgm:spPr/>
      <dgm:t>
        <a:bodyPr/>
        <a:lstStyle/>
        <a:p>
          <a:endParaRPr lang="es-SV" sz="2400" b="1">
            <a:latin typeface="Arial" panose="020B0604020202020204" pitchFamily="34" charset="0"/>
            <a:cs typeface="Arial" panose="020B0604020202020204" pitchFamily="34" charset="0"/>
          </a:endParaRPr>
        </a:p>
      </dgm:t>
    </dgm:pt>
    <dgm:pt modelId="{E226617B-22FA-4150-B2E6-E948E56A825E}" type="sibTrans" cxnId="{B7B13574-992A-4CCA-B8BC-4FF03878651A}">
      <dgm:prSet custT="1"/>
      <dgm:spPr/>
      <dgm:t>
        <a:bodyPr/>
        <a:lstStyle/>
        <a:p>
          <a:endParaRPr lang="es-SV" sz="4400" b="1">
            <a:latin typeface="Arial" panose="020B0604020202020204" pitchFamily="34" charset="0"/>
            <a:cs typeface="Arial" panose="020B0604020202020204" pitchFamily="34" charset="0"/>
          </a:endParaRPr>
        </a:p>
      </dgm:t>
    </dgm:pt>
    <dgm:pt modelId="{336F3FAE-C4CC-4855-A7BC-FF4BD842377A}">
      <dgm:prSet phldrT="[Texto]" custT="1"/>
      <dgm:spPr>
        <a:solidFill>
          <a:schemeClr val="accent4">
            <a:lumMod val="50000"/>
          </a:schemeClr>
        </a:solidFill>
      </dgm:spPr>
      <dgm:t>
        <a:bodyPr/>
        <a:lstStyle/>
        <a:p>
          <a:pPr algn="ctr"/>
          <a:r>
            <a:rPr lang="es-SV" sz="4000" b="1" u="none" dirty="0" smtClean="0">
              <a:latin typeface="Arial" panose="020B0604020202020204" pitchFamily="34" charset="0"/>
              <a:cs typeface="Arial" panose="020B0604020202020204" pitchFamily="34" charset="0"/>
            </a:rPr>
            <a:t>DIFERENCIA ENTRE AUDITORIA FORENSE, FINANCIERA E INTERNA</a:t>
          </a:r>
          <a:endParaRPr lang="es-SV" sz="4000" b="1" u="none" dirty="0">
            <a:latin typeface="Arial" panose="020B0604020202020204" pitchFamily="34" charset="0"/>
            <a:cs typeface="Arial" panose="020B0604020202020204" pitchFamily="34" charset="0"/>
          </a:endParaRPr>
        </a:p>
      </dgm:t>
    </dgm:pt>
    <dgm:pt modelId="{8269FF6C-DF40-47A3-8DD6-A7F6A410ABF0}" type="parTrans" cxnId="{B518C331-0DEB-4319-8DD4-B7D29516D330}">
      <dgm:prSet/>
      <dgm:spPr/>
      <dgm:t>
        <a:bodyPr/>
        <a:lstStyle/>
        <a:p>
          <a:endParaRPr lang="es-SV" sz="2400" b="1">
            <a:latin typeface="Arial" panose="020B0604020202020204" pitchFamily="34" charset="0"/>
            <a:cs typeface="Arial" panose="020B0604020202020204" pitchFamily="34" charset="0"/>
          </a:endParaRPr>
        </a:p>
      </dgm:t>
    </dgm:pt>
    <dgm:pt modelId="{ED4F2BE5-EBFA-487D-886D-D77FCBD7F678}" type="sibTrans" cxnId="{B518C331-0DEB-4319-8DD4-B7D29516D330}">
      <dgm:prSet/>
      <dgm:spPr/>
      <dgm:t>
        <a:bodyPr/>
        <a:lstStyle/>
        <a:p>
          <a:endParaRPr lang="es-SV" sz="2400" b="1">
            <a:latin typeface="Arial" panose="020B0604020202020204" pitchFamily="34" charset="0"/>
            <a:cs typeface="Arial" panose="020B0604020202020204" pitchFamily="34" charset="0"/>
          </a:endParaRPr>
        </a:p>
      </dgm:t>
    </dgm:pt>
    <dgm:pt modelId="{B2E8848C-1FAA-42DC-AC01-745471D2F25D}" type="pres">
      <dgm:prSet presAssocID="{4C657B5A-53FB-486A-A14D-2105282F0862}" presName="outerComposite" presStyleCnt="0">
        <dgm:presLayoutVars>
          <dgm:chMax val="5"/>
          <dgm:dir/>
          <dgm:resizeHandles val="exact"/>
        </dgm:presLayoutVars>
      </dgm:prSet>
      <dgm:spPr/>
    </dgm:pt>
    <dgm:pt modelId="{F902A6BF-8C99-4884-8CDC-16BB3E4A29B9}" type="pres">
      <dgm:prSet presAssocID="{4C657B5A-53FB-486A-A14D-2105282F0862}" presName="dummyMaxCanvas" presStyleCnt="0">
        <dgm:presLayoutVars/>
      </dgm:prSet>
      <dgm:spPr/>
    </dgm:pt>
    <dgm:pt modelId="{C6893D36-E1A3-4DC1-A85F-032FEECEAF50}" type="pres">
      <dgm:prSet presAssocID="{4C657B5A-53FB-486A-A14D-2105282F0862}" presName="ThreeNodes_1" presStyleLbl="node1" presStyleIdx="0" presStyleCnt="3">
        <dgm:presLayoutVars>
          <dgm:bulletEnabled val="1"/>
        </dgm:presLayoutVars>
      </dgm:prSet>
      <dgm:spPr/>
    </dgm:pt>
    <dgm:pt modelId="{F938159A-3618-4DCD-8686-20AADE39F6B4}" type="pres">
      <dgm:prSet presAssocID="{4C657B5A-53FB-486A-A14D-2105282F0862}" presName="ThreeNodes_2" presStyleLbl="node1" presStyleIdx="1" presStyleCnt="3">
        <dgm:presLayoutVars>
          <dgm:bulletEnabled val="1"/>
        </dgm:presLayoutVars>
      </dgm:prSet>
      <dgm:spPr/>
    </dgm:pt>
    <dgm:pt modelId="{D95DAC7A-4CB9-4DA7-80C2-9B6C9878ACAE}" type="pres">
      <dgm:prSet presAssocID="{4C657B5A-53FB-486A-A14D-2105282F0862}" presName="ThreeNodes_3" presStyleLbl="node1" presStyleIdx="2" presStyleCnt="3">
        <dgm:presLayoutVars>
          <dgm:bulletEnabled val="1"/>
        </dgm:presLayoutVars>
      </dgm:prSet>
      <dgm:spPr/>
      <dgm:t>
        <a:bodyPr/>
        <a:lstStyle/>
        <a:p>
          <a:endParaRPr lang="es-SV"/>
        </a:p>
      </dgm:t>
    </dgm:pt>
    <dgm:pt modelId="{E1F1718D-66BB-48FF-BEE6-241A83AFB09E}" type="pres">
      <dgm:prSet presAssocID="{4C657B5A-53FB-486A-A14D-2105282F0862}" presName="ThreeConn_1-2" presStyleLbl="fgAccFollowNode1" presStyleIdx="0" presStyleCnt="2">
        <dgm:presLayoutVars>
          <dgm:bulletEnabled val="1"/>
        </dgm:presLayoutVars>
      </dgm:prSet>
      <dgm:spPr/>
    </dgm:pt>
    <dgm:pt modelId="{45C50E37-648F-4F08-BFF3-392D3AB935B6}" type="pres">
      <dgm:prSet presAssocID="{4C657B5A-53FB-486A-A14D-2105282F0862}" presName="ThreeConn_2-3" presStyleLbl="fgAccFollowNode1" presStyleIdx="1" presStyleCnt="2">
        <dgm:presLayoutVars>
          <dgm:bulletEnabled val="1"/>
        </dgm:presLayoutVars>
      </dgm:prSet>
      <dgm:spPr/>
    </dgm:pt>
    <dgm:pt modelId="{33DF3755-C569-44C0-B447-4E37B6E302DB}" type="pres">
      <dgm:prSet presAssocID="{4C657B5A-53FB-486A-A14D-2105282F0862}" presName="ThreeNodes_1_text" presStyleLbl="node1" presStyleIdx="2" presStyleCnt="3">
        <dgm:presLayoutVars>
          <dgm:bulletEnabled val="1"/>
        </dgm:presLayoutVars>
      </dgm:prSet>
      <dgm:spPr/>
    </dgm:pt>
    <dgm:pt modelId="{8B55B9B8-0776-4010-895B-B811F641EE8F}" type="pres">
      <dgm:prSet presAssocID="{4C657B5A-53FB-486A-A14D-2105282F0862}" presName="ThreeNodes_2_text" presStyleLbl="node1" presStyleIdx="2" presStyleCnt="3">
        <dgm:presLayoutVars>
          <dgm:bulletEnabled val="1"/>
        </dgm:presLayoutVars>
      </dgm:prSet>
      <dgm:spPr/>
    </dgm:pt>
    <dgm:pt modelId="{2710CA20-FEB6-4860-A428-23F1828C123B}" type="pres">
      <dgm:prSet presAssocID="{4C657B5A-53FB-486A-A14D-2105282F0862}" presName="ThreeNodes_3_text" presStyleLbl="node1" presStyleIdx="2" presStyleCnt="3">
        <dgm:presLayoutVars>
          <dgm:bulletEnabled val="1"/>
        </dgm:presLayoutVars>
      </dgm:prSet>
      <dgm:spPr/>
      <dgm:t>
        <a:bodyPr/>
        <a:lstStyle/>
        <a:p>
          <a:endParaRPr lang="es-SV"/>
        </a:p>
      </dgm:t>
    </dgm:pt>
  </dgm:ptLst>
  <dgm:cxnLst>
    <dgm:cxn modelId="{EEBBB15E-1092-469C-86AD-43BBDB956EDE}" type="presOf" srcId="{2265F8AF-0093-40E6-829F-3089DB8DB31F}" destId="{F938159A-3618-4DCD-8686-20AADE39F6B4}" srcOrd="0" destOrd="0" presId="urn:microsoft.com/office/officeart/2005/8/layout/vProcess5"/>
    <dgm:cxn modelId="{42D56D2A-1C7C-4708-BE0D-38413F435179}" type="presOf" srcId="{BEEBDFDF-0188-4D6C-888A-4761F9805B3C}" destId="{E1F1718D-66BB-48FF-BEE6-241A83AFB09E}" srcOrd="0" destOrd="0" presId="urn:microsoft.com/office/officeart/2005/8/layout/vProcess5"/>
    <dgm:cxn modelId="{3CD96660-FAF7-427B-AFCA-261BDC07E221}" type="presOf" srcId="{1F412503-0E71-4A0B-86B0-B420B7EC338F}" destId="{C6893D36-E1A3-4DC1-A85F-032FEECEAF50}" srcOrd="0" destOrd="0" presId="urn:microsoft.com/office/officeart/2005/8/layout/vProcess5"/>
    <dgm:cxn modelId="{0E4AB822-3F13-4DB4-8DDF-FFBB47AF455B}" type="presOf" srcId="{336F3FAE-C4CC-4855-A7BC-FF4BD842377A}" destId="{D95DAC7A-4CB9-4DA7-80C2-9B6C9878ACAE}" srcOrd="0" destOrd="0" presId="urn:microsoft.com/office/officeart/2005/8/layout/vProcess5"/>
    <dgm:cxn modelId="{CB8AB37C-61B3-4BBF-BA65-3EF6B476F203}" srcId="{4C657B5A-53FB-486A-A14D-2105282F0862}" destId="{1F412503-0E71-4A0B-86B0-B420B7EC338F}" srcOrd="0" destOrd="0" parTransId="{6DAF9402-5233-4AFA-86FA-8C19D20DF813}" sibTransId="{BEEBDFDF-0188-4D6C-888A-4761F9805B3C}"/>
    <dgm:cxn modelId="{B518C331-0DEB-4319-8DD4-B7D29516D330}" srcId="{4C657B5A-53FB-486A-A14D-2105282F0862}" destId="{336F3FAE-C4CC-4855-A7BC-FF4BD842377A}" srcOrd="2" destOrd="0" parTransId="{8269FF6C-DF40-47A3-8DD6-A7F6A410ABF0}" sibTransId="{ED4F2BE5-EBFA-487D-886D-D77FCBD7F678}"/>
    <dgm:cxn modelId="{90F3358D-45E7-4997-A478-F50EFDA91FA4}" type="presOf" srcId="{1F412503-0E71-4A0B-86B0-B420B7EC338F}" destId="{33DF3755-C569-44C0-B447-4E37B6E302DB}" srcOrd="1" destOrd="0" presId="urn:microsoft.com/office/officeart/2005/8/layout/vProcess5"/>
    <dgm:cxn modelId="{B7B13574-992A-4CCA-B8BC-4FF03878651A}" srcId="{4C657B5A-53FB-486A-A14D-2105282F0862}" destId="{2265F8AF-0093-40E6-829F-3089DB8DB31F}" srcOrd="1" destOrd="0" parTransId="{1BCF4538-9213-471F-945D-D60793854769}" sibTransId="{E226617B-22FA-4150-B2E6-E948E56A825E}"/>
    <dgm:cxn modelId="{C35EAFBC-D7D6-4FEF-A5A1-CD17C460A5C3}" type="presOf" srcId="{4C657B5A-53FB-486A-A14D-2105282F0862}" destId="{B2E8848C-1FAA-42DC-AC01-745471D2F25D}" srcOrd="0" destOrd="0" presId="urn:microsoft.com/office/officeart/2005/8/layout/vProcess5"/>
    <dgm:cxn modelId="{387F77FD-FE57-4DC4-842A-CE8897BBDF64}" type="presOf" srcId="{E226617B-22FA-4150-B2E6-E948E56A825E}" destId="{45C50E37-648F-4F08-BFF3-392D3AB935B6}" srcOrd="0" destOrd="0" presId="urn:microsoft.com/office/officeart/2005/8/layout/vProcess5"/>
    <dgm:cxn modelId="{1B35D679-D8F1-4A83-8E9C-0573B421817F}" type="presOf" srcId="{336F3FAE-C4CC-4855-A7BC-FF4BD842377A}" destId="{2710CA20-FEB6-4860-A428-23F1828C123B}" srcOrd="1" destOrd="0" presId="urn:microsoft.com/office/officeart/2005/8/layout/vProcess5"/>
    <dgm:cxn modelId="{DE71BB92-2D9C-43EB-A6E9-81B99691ED84}" type="presOf" srcId="{2265F8AF-0093-40E6-829F-3089DB8DB31F}" destId="{8B55B9B8-0776-4010-895B-B811F641EE8F}" srcOrd="1" destOrd="0" presId="urn:microsoft.com/office/officeart/2005/8/layout/vProcess5"/>
    <dgm:cxn modelId="{AFE2E41F-91A6-4CCB-8609-4A2EB514B283}" type="presParOf" srcId="{B2E8848C-1FAA-42DC-AC01-745471D2F25D}" destId="{F902A6BF-8C99-4884-8CDC-16BB3E4A29B9}" srcOrd="0" destOrd="0" presId="urn:microsoft.com/office/officeart/2005/8/layout/vProcess5"/>
    <dgm:cxn modelId="{B67F5D64-6911-4DEC-8A23-B6747BAB8DD8}" type="presParOf" srcId="{B2E8848C-1FAA-42DC-AC01-745471D2F25D}" destId="{C6893D36-E1A3-4DC1-A85F-032FEECEAF50}" srcOrd="1" destOrd="0" presId="urn:microsoft.com/office/officeart/2005/8/layout/vProcess5"/>
    <dgm:cxn modelId="{21D1CDAA-B551-4CF4-AE58-6CF31100D660}" type="presParOf" srcId="{B2E8848C-1FAA-42DC-AC01-745471D2F25D}" destId="{F938159A-3618-4DCD-8686-20AADE39F6B4}" srcOrd="2" destOrd="0" presId="urn:microsoft.com/office/officeart/2005/8/layout/vProcess5"/>
    <dgm:cxn modelId="{6302ED6D-477E-496E-908B-F9E8653B1624}" type="presParOf" srcId="{B2E8848C-1FAA-42DC-AC01-745471D2F25D}" destId="{D95DAC7A-4CB9-4DA7-80C2-9B6C9878ACAE}" srcOrd="3" destOrd="0" presId="urn:microsoft.com/office/officeart/2005/8/layout/vProcess5"/>
    <dgm:cxn modelId="{7FC9FAB5-8A1B-499E-B0A9-E89CBE092E69}" type="presParOf" srcId="{B2E8848C-1FAA-42DC-AC01-745471D2F25D}" destId="{E1F1718D-66BB-48FF-BEE6-241A83AFB09E}" srcOrd="4" destOrd="0" presId="urn:microsoft.com/office/officeart/2005/8/layout/vProcess5"/>
    <dgm:cxn modelId="{35F386A8-7554-4D54-9887-56A969C15F54}" type="presParOf" srcId="{B2E8848C-1FAA-42DC-AC01-745471D2F25D}" destId="{45C50E37-648F-4F08-BFF3-392D3AB935B6}" srcOrd="5" destOrd="0" presId="urn:microsoft.com/office/officeart/2005/8/layout/vProcess5"/>
    <dgm:cxn modelId="{EB9243E6-9A09-4FB4-A51F-A1AD7E42FA4C}" type="presParOf" srcId="{B2E8848C-1FAA-42DC-AC01-745471D2F25D}" destId="{33DF3755-C569-44C0-B447-4E37B6E302DB}" srcOrd="6" destOrd="0" presId="urn:microsoft.com/office/officeart/2005/8/layout/vProcess5"/>
    <dgm:cxn modelId="{162A5369-EBC7-47C2-AE1C-8ADC0920FA09}" type="presParOf" srcId="{B2E8848C-1FAA-42DC-AC01-745471D2F25D}" destId="{8B55B9B8-0776-4010-895B-B811F641EE8F}" srcOrd="7" destOrd="0" presId="urn:microsoft.com/office/officeart/2005/8/layout/vProcess5"/>
    <dgm:cxn modelId="{C09D8DD7-22F2-4AF1-9DAA-975D5830C906}" type="presParOf" srcId="{B2E8848C-1FAA-42DC-AC01-745471D2F25D}" destId="{2710CA20-FEB6-4860-A428-23F1828C123B}" srcOrd="8" destOrd="0" presId="urn:microsoft.com/office/officeart/2005/8/layout/vProcess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4C0887CE-E050-4244-9394-8C00449A04DB}" type="doc">
      <dgm:prSet loTypeId="urn:microsoft.com/office/officeart/2005/8/layout/hList1" loCatId="list" qsTypeId="urn:microsoft.com/office/officeart/2005/8/quickstyle/simple5" qsCatId="simple" csTypeId="urn:microsoft.com/office/officeart/2005/8/colors/colorful2" csCatId="colorful" phldr="1"/>
      <dgm:spPr/>
      <dgm:t>
        <a:bodyPr/>
        <a:lstStyle/>
        <a:p>
          <a:endParaRPr lang="es-SV"/>
        </a:p>
      </dgm:t>
    </dgm:pt>
    <dgm:pt modelId="{30F090E8-6C24-465D-8C27-EF5521CA5CD0}">
      <dgm:prSet phldrT="[Texto]" custT="1"/>
      <dgm:spPr>
        <a:solidFill>
          <a:schemeClr val="accent5">
            <a:lumMod val="75000"/>
          </a:schemeClr>
        </a:solidFill>
      </dgm:spPr>
      <dgm:t>
        <a:bodyPr/>
        <a:lstStyle/>
        <a:p>
          <a:r>
            <a:rPr lang="es-SV" sz="2800" b="1" dirty="0" smtClean="0"/>
            <a:t>AUDITORIA FORENSE</a:t>
          </a:r>
          <a:endParaRPr lang="es-SV" sz="2800" b="1" dirty="0"/>
        </a:p>
      </dgm:t>
    </dgm:pt>
    <dgm:pt modelId="{CD4CD8D0-D7FA-4874-B12D-1394D5A6D675}" type="parTrans" cxnId="{A9357D71-CB6F-45C9-9192-919005B00D92}">
      <dgm:prSet/>
      <dgm:spPr/>
      <dgm:t>
        <a:bodyPr/>
        <a:lstStyle/>
        <a:p>
          <a:endParaRPr lang="es-SV" b="1"/>
        </a:p>
      </dgm:t>
    </dgm:pt>
    <dgm:pt modelId="{27CC3E20-59F6-445F-BCC7-796CCC72770A}" type="sibTrans" cxnId="{A9357D71-CB6F-45C9-9192-919005B00D92}">
      <dgm:prSet/>
      <dgm:spPr/>
      <dgm:t>
        <a:bodyPr/>
        <a:lstStyle/>
        <a:p>
          <a:endParaRPr lang="es-SV" b="1"/>
        </a:p>
      </dgm:t>
    </dgm:pt>
    <dgm:pt modelId="{0E81DFEB-0832-4580-905C-C5BEAB411521}">
      <dgm:prSet phldrT="[Texto]"/>
      <dgm:spPr/>
      <dgm:t>
        <a:bodyPr/>
        <a:lstStyle/>
        <a:p>
          <a:pPr algn="just"/>
          <a:r>
            <a:rPr lang="es-SV" b="1" dirty="0" smtClean="0"/>
            <a:t>La auditoría forense es una rama especializada de la contabilidad que requiere un entrenamiento en la detección de fraude. Un auditor forense examina el sistema de una empresa, sus controles internos para detectar posibles deficiencias.</a:t>
          </a:r>
          <a:endParaRPr lang="es-SV" b="1" dirty="0"/>
        </a:p>
      </dgm:t>
    </dgm:pt>
    <dgm:pt modelId="{F3255F6D-EE27-45D8-9EC0-8B23432EB7D2}" type="parTrans" cxnId="{8CA8A9D7-EC8E-4B16-8554-3965627707DC}">
      <dgm:prSet/>
      <dgm:spPr/>
      <dgm:t>
        <a:bodyPr/>
        <a:lstStyle/>
        <a:p>
          <a:endParaRPr lang="es-SV" b="1"/>
        </a:p>
      </dgm:t>
    </dgm:pt>
    <dgm:pt modelId="{1B831D9C-5B48-497B-AD46-EE6243AA9635}" type="sibTrans" cxnId="{8CA8A9D7-EC8E-4B16-8554-3965627707DC}">
      <dgm:prSet/>
      <dgm:spPr/>
      <dgm:t>
        <a:bodyPr/>
        <a:lstStyle/>
        <a:p>
          <a:endParaRPr lang="es-SV" b="1"/>
        </a:p>
      </dgm:t>
    </dgm:pt>
    <dgm:pt modelId="{73B78704-859F-48E2-A30B-153663B3134A}">
      <dgm:prSet phldrT="[Texto]" custT="1"/>
      <dgm:spPr>
        <a:solidFill>
          <a:schemeClr val="accent1">
            <a:lumMod val="75000"/>
          </a:schemeClr>
        </a:solidFill>
      </dgm:spPr>
      <dgm:t>
        <a:bodyPr/>
        <a:lstStyle/>
        <a:p>
          <a:r>
            <a:rPr lang="es-SV" sz="2400" b="1" dirty="0" smtClean="0"/>
            <a:t>AUDITORIA FINANCIERA</a:t>
          </a:r>
          <a:endParaRPr lang="es-SV" sz="2400" b="1" dirty="0"/>
        </a:p>
      </dgm:t>
    </dgm:pt>
    <dgm:pt modelId="{D558E73E-98E6-44DD-817D-075902D92478}" type="parTrans" cxnId="{E826C00A-BE75-453F-AFF2-DA02FBF75029}">
      <dgm:prSet/>
      <dgm:spPr/>
      <dgm:t>
        <a:bodyPr/>
        <a:lstStyle/>
        <a:p>
          <a:endParaRPr lang="es-SV" b="1"/>
        </a:p>
      </dgm:t>
    </dgm:pt>
    <dgm:pt modelId="{01707E90-C612-4DCB-826C-959ECEF56248}" type="sibTrans" cxnId="{E826C00A-BE75-453F-AFF2-DA02FBF75029}">
      <dgm:prSet/>
      <dgm:spPr/>
      <dgm:t>
        <a:bodyPr/>
        <a:lstStyle/>
        <a:p>
          <a:endParaRPr lang="es-SV" b="1"/>
        </a:p>
      </dgm:t>
    </dgm:pt>
    <dgm:pt modelId="{4E8AA5B0-B44C-49E8-91BD-2A62E66F7DE5}">
      <dgm:prSet phldrT="[Texto]"/>
      <dgm:spPr/>
      <dgm:t>
        <a:bodyPr/>
        <a:lstStyle/>
        <a:p>
          <a:pPr algn="just"/>
          <a:r>
            <a:rPr lang="es-SV" b="1" dirty="0" smtClean="0"/>
            <a:t>La finalidad es determinar si los Estados Financieros han sido preparados de conformidad con las Normas internacionales de contabilidad.  El resultado final de la auditoría financiera es la emisión de un informe, en el que auditor da a conocer su opinión sobre la situación financiera de la empresa.</a:t>
          </a:r>
          <a:endParaRPr lang="es-SV" b="1" dirty="0"/>
        </a:p>
      </dgm:t>
    </dgm:pt>
    <dgm:pt modelId="{56401F3C-1B61-41C1-A33E-B16DC656FAB1}" type="parTrans" cxnId="{D67C41BA-F546-4337-BB86-7993C8377D5F}">
      <dgm:prSet/>
      <dgm:spPr/>
      <dgm:t>
        <a:bodyPr/>
        <a:lstStyle/>
        <a:p>
          <a:endParaRPr lang="es-SV" b="1"/>
        </a:p>
      </dgm:t>
    </dgm:pt>
    <dgm:pt modelId="{ACCB877F-57C3-400D-A1E2-EAA631121491}" type="sibTrans" cxnId="{D67C41BA-F546-4337-BB86-7993C8377D5F}">
      <dgm:prSet/>
      <dgm:spPr/>
      <dgm:t>
        <a:bodyPr/>
        <a:lstStyle/>
        <a:p>
          <a:endParaRPr lang="es-SV" b="1"/>
        </a:p>
      </dgm:t>
    </dgm:pt>
    <dgm:pt modelId="{786C3295-7CC8-46C3-B2FA-333CF9DC761E}">
      <dgm:prSet phldrT="[Texto]" custT="1"/>
      <dgm:spPr>
        <a:solidFill>
          <a:schemeClr val="accent4">
            <a:lumMod val="50000"/>
          </a:schemeClr>
        </a:solidFill>
      </dgm:spPr>
      <dgm:t>
        <a:bodyPr/>
        <a:lstStyle/>
        <a:p>
          <a:r>
            <a:rPr lang="es-SV" sz="2800" b="1" dirty="0" smtClean="0"/>
            <a:t>AUDITORIA INTERNA</a:t>
          </a:r>
          <a:endParaRPr lang="es-SV" sz="2800" b="1" dirty="0"/>
        </a:p>
      </dgm:t>
    </dgm:pt>
    <dgm:pt modelId="{C8823332-DB7A-43EF-8817-BD2E32BBCDE9}" type="parTrans" cxnId="{4117AABE-A5A4-4C0B-9734-7318B44C106C}">
      <dgm:prSet/>
      <dgm:spPr/>
      <dgm:t>
        <a:bodyPr/>
        <a:lstStyle/>
        <a:p>
          <a:endParaRPr lang="es-SV" b="1"/>
        </a:p>
      </dgm:t>
    </dgm:pt>
    <dgm:pt modelId="{480CBED0-30E6-47D5-88F8-7B7573A4BF04}" type="sibTrans" cxnId="{4117AABE-A5A4-4C0B-9734-7318B44C106C}">
      <dgm:prSet/>
      <dgm:spPr/>
      <dgm:t>
        <a:bodyPr/>
        <a:lstStyle/>
        <a:p>
          <a:endParaRPr lang="es-SV" b="1"/>
        </a:p>
      </dgm:t>
    </dgm:pt>
    <dgm:pt modelId="{B2205891-4446-409F-B9E5-70C1E0665392}">
      <dgm:prSet phldrT="[Texto]"/>
      <dgm:spPr/>
      <dgm:t>
        <a:bodyPr/>
        <a:lstStyle/>
        <a:p>
          <a:pPr algn="just"/>
          <a:r>
            <a:rPr lang="es-SV" b="1" dirty="0" smtClean="0"/>
            <a:t>La auditoría interna es una actividad objetiva de supervisión y consultoría diseñada para agregar valor y mejorar las operaciones de una organización. Ayuda a una organización a cumplir sus objetivos aportando un enfoque sistemático y disciplinado para evaluar y mejorar la eficacia de los procesos de gestión de riesgos, control y gobierno.</a:t>
          </a:r>
          <a:endParaRPr lang="es-SV" b="1" dirty="0"/>
        </a:p>
      </dgm:t>
    </dgm:pt>
    <dgm:pt modelId="{037CEB69-AEB5-439B-A085-3FCD74AC8572}" type="parTrans" cxnId="{60955226-C964-474E-8B8B-A0B49F7A4A3D}">
      <dgm:prSet/>
      <dgm:spPr/>
      <dgm:t>
        <a:bodyPr/>
        <a:lstStyle/>
        <a:p>
          <a:endParaRPr lang="es-SV" b="1"/>
        </a:p>
      </dgm:t>
    </dgm:pt>
    <dgm:pt modelId="{F484DD74-29D7-4776-A98A-893E7ADB5961}" type="sibTrans" cxnId="{60955226-C964-474E-8B8B-A0B49F7A4A3D}">
      <dgm:prSet/>
      <dgm:spPr/>
      <dgm:t>
        <a:bodyPr/>
        <a:lstStyle/>
        <a:p>
          <a:endParaRPr lang="es-SV" b="1"/>
        </a:p>
      </dgm:t>
    </dgm:pt>
    <dgm:pt modelId="{C4597964-0644-445C-BE18-EA80B7BC9E7F}" type="pres">
      <dgm:prSet presAssocID="{4C0887CE-E050-4244-9394-8C00449A04DB}" presName="Name0" presStyleCnt="0">
        <dgm:presLayoutVars>
          <dgm:dir/>
          <dgm:animLvl val="lvl"/>
          <dgm:resizeHandles val="exact"/>
        </dgm:presLayoutVars>
      </dgm:prSet>
      <dgm:spPr/>
    </dgm:pt>
    <dgm:pt modelId="{CCB16258-E904-447B-A0B8-529D653A6FD6}" type="pres">
      <dgm:prSet presAssocID="{30F090E8-6C24-465D-8C27-EF5521CA5CD0}" presName="composite" presStyleCnt="0"/>
      <dgm:spPr/>
    </dgm:pt>
    <dgm:pt modelId="{4E59F02A-E539-4534-A5BA-553BEBD48C44}" type="pres">
      <dgm:prSet presAssocID="{30F090E8-6C24-465D-8C27-EF5521CA5CD0}" presName="parTx" presStyleLbl="alignNode1" presStyleIdx="0" presStyleCnt="3">
        <dgm:presLayoutVars>
          <dgm:chMax val="0"/>
          <dgm:chPref val="0"/>
          <dgm:bulletEnabled val="1"/>
        </dgm:presLayoutVars>
      </dgm:prSet>
      <dgm:spPr/>
      <dgm:t>
        <a:bodyPr/>
        <a:lstStyle/>
        <a:p>
          <a:endParaRPr lang="es-SV"/>
        </a:p>
      </dgm:t>
    </dgm:pt>
    <dgm:pt modelId="{7A04DD99-AB7D-407F-B861-ED65B13CFD60}" type="pres">
      <dgm:prSet presAssocID="{30F090E8-6C24-465D-8C27-EF5521CA5CD0}" presName="desTx" presStyleLbl="alignAccFollowNode1" presStyleIdx="0" presStyleCnt="3">
        <dgm:presLayoutVars>
          <dgm:bulletEnabled val="1"/>
        </dgm:presLayoutVars>
      </dgm:prSet>
      <dgm:spPr/>
      <dgm:t>
        <a:bodyPr/>
        <a:lstStyle/>
        <a:p>
          <a:endParaRPr lang="es-SV"/>
        </a:p>
      </dgm:t>
    </dgm:pt>
    <dgm:pt modelId="{2C9FAD9F-9D3B-46F6-BD85-84DD9E85B354}" type="pres">
      <dgm:prSet presAssocID="{27CC3E20-59F6-445F-BCC7-796CCC72770A}" presName="space" presStyleCnt="0"/>
      <dgm:spPr/>
    </dgm:pt>
    <dgm:pt modelId="{59996262-4653-479C-806B-B50B480295E2}" type="pres">
      <dgm:prSet presAssocID="{73B78704-859F-48E2-A30B-153663B3134A}" presName="composite" presStyleCnt="0"/>
      <dgm:spPr/>
    </dgm:pt>
    <dgm:pt modelId="{E644DA72-DA3A-4033-9FE6-AE7172900E37}" type="pres">
      <dgm:prSet presAssocID="{73B78704-859F-48E2-A30B-153663B3134A}" presName="parTx" presStyleLbl="alignNode1" presStyleIdx="1" presStyleCnt="3">
        <dgm:presLayoutVars>
          <dgm:chMax val="0"/>
          <dgm:chPref val="0"/>
          <dgm:bulletEnabled val="1"/>
        </dgm:presLayoutVars>
      </dgm:prSet>
      <dgm:spPr/>
    </dgm:pt>
    <dgm:pt modelId="{EEBF74D2-D490-4C96-895F-832566FF4114}" type="pres">
      <dgm:prSet presAssocID="{73B78704-859F-48E2-A30B-153663B3134A}" presName="desTx" presStyleLbl="alignAccFollowNode1" presStyleIdx="1" presStyleCnt="3">
        <dgm:presLayoutVars>
          <dgm:bulletEnabled val="1"/>
        </dgm:presLayoutVars>
      </dgm:prSet>
      <dgm:spPr/>
      <dgm:t>
        <a:bodyPr/>
        <a:lstStyle/>
        <a:p>
          <a:endParaRPr lang="es-SV"/>
        </a:p>
      </dgm:t>
    </dgm:pt>
    <dgm:pt modelId="{24B8FFA4-E12B-4F97-AD99-E52570B625F3}" type="pres">
      <dgm:prSet presAssocID="{01707E90-C612-4DCB-826C-959ECEF56248}" presName="space" presStyleCnt="0"/>
      <dgm:spPr/>
    </dgm:pt>
    <dgm:pt modelId="{747C87C2-5092-4DA8-BF67-13E98B6C750E}" type="pres">
      <dgm:prSet presAssocID="{786C3295-7CC8-46C3-B2FA-333CF9DC761E}" presName="composite" presStyleCnt="0"/>
      <dgm:spPr/>
    </dgm:pt>
    <dgm:pt modelId="{5058756B-D134-445D-95F3-4994A3A304E0}" type="pres">
      <dgm:prSet presAssocID="{786C3295-7CC8-46C3-B2FA-333CF9DC761E}" presName="parTx" presStyleLbl="alignNode1" presStyleIdx="2" presStyleCnt="3">
        <dgm:presLayoutVars>
          <dgm:chMax val="0"/>
          <dgm:chPref val="0"/>
          <dgm:bulletEnabled val="1"/>
        </dgm:presLayoutVars>
      </dgm:prSet>
      <dgm:spPr/>
    </dgm:pt>
    <dgm:pt modelId="{184C1F65-E855-4E2B-B8ED-C0753F3B3AFE}" type="pres">
      <dgm:prSet presAssocID="{786C3295-7CC8-46C3-B2FA-333CF9DC761E}" presName="desTx" presStyleLbl="alignAccFollowNode1" presStyleIdx="2" presStyleCnt="3">
        <dgm:presLayoutVars>
          <dgm:bulletEnabled val="1"/>
        </dgm:presLayoutVars>
      </dgm:prSet>
      <dgm:spPr/>
      <dgm:t>
        <a:bodyPr/>
        <a:lstStyle/>
        <a:p>
          <a:endParaRPr lang="es-SV"/>
        </a:p>
      </dgm:t>
    </dgm:pt>
  </dgm:ptLst>
  <dgm:cxnLst>
    <dgm:cxn modelId="{D67C41BA-F546-4337-BB86-7993C8377D5F}" srcId="{73B78704-859F-48E2-A30B-153663B3134A}" destId="{4E8AA5B0-B44C-49E8-91BD-2A62E66F7DE5}" srcOrd="0" destOrd="0" parTransId="{56401F3C-1B61-41C1-A33E-B16DC656FAB1}" sibTransId="{ACCB877F-57C3-400D-A1E2-EAA631121491}"/>
    <dgm:cxn modelId="{60955226-C964-474E-8B8B-A0B49F7A4A3D}" srcId="{786C3295-7CC8-46C3-B2FA-333CF9DC761E}" destId="{B2205891-4446-409F-B9E5-70C1E0665392}" srcOrd="0" destOrd="0" parTransId="{037CEB69-AEB5-439B-A085-3FCD74AC8572}" sibTransId="{F484DD74-29D7-4776-A98A-893E7ADB5961}"/>
    <dgm:cxn modelId="{A9357D71-CB6F-45C9-9192-919005B00D92}" srcId="{4C0887CE-E050-4244-9394-8C00449A04DB}" destId="{30F090E8-6C24-465D-8C27-EF5521CA5CD0}" srcOrd="0" destOrd="0" parTransId="{CD4CD8D0-D7FA-4874-B12D-1394D5A6D675}" sibTransId="{27CC3E20-59F6-445F-BCC7-796CCC72770A}"/>
    <dgm:cxn modelId="{176C5E7E-0055-4EBD-B1EE-29CC81620558}" type="presOf" srcId="{0E81DFEB-0832-4580-905C-C5BEAB411521}" destId="{7A04DD99-AB7D-407F-B861-ED65B13CFD60}" srcOrd="0" destOrd="0" presId="urn:microsoft.com/office/officeart/2005/8/layout/hList1"/>
    <dgm:cxn modelId="{728F3171-93FC-4559-871A-2FE48C67EAC9}" type="presOf" srcId="{786C3295-7CC8-46C3-B2FA-333CF9DC761E}" destId="{5058756B-D134-445D-95F3-4994A3A304E0}" srcOrd="0" destOrd="0" presId="urn:microsoft.com/office/officeart/2005/8/layout/hList1"/>
    <dgm:cxn modelId="{920F5406-8CEE-4483-99D4-B5971834BA09}" type="presOf" srcId="{B2205891-4446-409F-B9E5-70C1E0665392}" destId="{184C1F65-E855-4E2B-B8ED-C0753F3B3AFE}" srcOrd="0" destOrd="0" presId="urn:microsoft.com/office/officeart/2005/8/layout/hList1"/>
    <dgm:cxn modelId="{4117AABE-A5A4-4C0B-9734-7318B44C106C}" srcId="{4C0887CE-E050-4244-9394-8C00449A04DB}" destId="{786C3295-7CC8-46C3-B2FA-333CF9DC761E}" srcOrd="2" destOrd="0" parTransId="{C8823332-DB7A-43EF-8817-BD2E32BBCDE9}" sibTransId="{480CBED0-30E6-47D5-88F8-7B7573A4BF04}"/>
    <dgm:cxn modelId="{F6CDE27B-E335-462D-A0AE-8C59C71501C2}" type="presOf" srcId="{73B78704-859F-48E2-A30B-153663B3134A}" destId="{E644DA72-DA3A-4033-9FE6-AE7172900E37}" srcOrd="0" destOrd="0" presId="urn:microsoft.com/office/officeart/2005/8/layout/hList1"/>
    <dgm:cxn modelId="{E826C00A-BE75-453F-AFF2-DA02FBF75029}" srcId="{4C0887CE-E050-4244-9394-8C00449A04DB}" destId="{73B78704-859F-48E2-A30B-153663B3134A}" srcOrd="1" destOrd="0" parTransId="{D558E73E-98E6-44DD-817D-075902D92478}" sibTransId="{01707E90-C612-4DCB-826C-959ECEF56248}"/>
    <dgm:cxn modelId="{8CA8A9D7-EC8E-4B16-8554-3965627707DC}" srcId="{30F090E8-6C24-465D-8C27-EF5521CA5CD0}" destId="{0E81DFEB-0832-4580-905C-C5BEAB411521}" srcOrd="0" destOrd="0" parTransId="{F3255F6D-EE27-45D8-9EC0-8B23432EB7D2}" sibTransId="{1B831D9C-5B48-497B-AD46-EE6243AA9635}"/>
    <dgm:cxn modelId="{2CC973F2-1374-4EB0-9B35-B4CCFF447C58}" type="presOf" srcId="{4E8AA5B0-B44C-49E8-91BD-2A62E66F7DE5}" destId="{EEBF74D2-D490-4C96-895F-832566FF4114}" srcOrd="0" destOrd="0" presId="urn:microsoft.com/office/officeart/2005/8/layout/hList1"/>
    <dgm:cxn modelId="{B183FCE6-B9CE-4813-BFCA-BE16B465B2F5}" type="presOf" srcId="{30F090E8-6C24-465D-8C27-EF5521CA5CD0}" destId="{4E59F02A-E539-4534-A5BA-553BEBD48C44}" srcOrd="0" destOrd="0" presId="urn:microsoft.com/office/officeart/2005/8/layout/hList1"/>
    <dgm:cxn modelId="{74D23C75-9DDB-4AAF-8A78-BD28071F6B6B}" type="presOf" srcId="{4C0887CE-E050-4244-9394-8C00449A04DB}" destId="{C4597964-0644-445C-BE18-EA80B7BC9E7F}" srcOrd="0" destOrd="0" presId="urn:microsoft.com/office/officeart/2005/8/layout/hList1"/>
    <dgm:cxn modelId="{1185E75E-DF9E-4C26-B5F1-0FDD0B2D6BEF}" type="presParOf" srcId="{C4597964-0644-445C-BE18-EA80B7BC9E7F}" destId="{CCB16258-E904-447B-A0B8-529D653A6FD6}" srcOrd="0" destOrd="0" presId="urn:microsoft.com/office/officeart/2005/8/layout/hList1"/>
    <dgm:cxn modelId="{81F0BF86-FC1C-4FB7-AB1C-473757A77422}" type="presParOf" srcId="{CCB16258-E904-447B-A0B8-529D653A6FD6}" destId="{4E59F02A-E539-4534-A5BA-553BEBD48C44}" srcOrd="0" destOrd="0" presId="urn:microsoft.com/office/officeart/2005/8/layout/hList1"/>
    <dgm:cxn modelId="{8CF910B0-BCA0-4A40-BAF8-015B7EC89462}" type="presParOf" srcId="{CCB16258-E904-447B-A0B8-529D653A6FD6}" destId="{7A04DD99-AB7D-407F-B861-ED65B13CFD60}" srcOrd="1" destOrd="0" presId="urn:microsoft.com/office/officeart/2005/8/layout/hList1"/>
    <dgm:cxn modelId="{F52004D9-AFAA-44CD-8346-12D884B95DF7}" type="presParOf" srcId="{C4597964-0644-445C-BE18-EA80B7BC9E7F}" destId="{2C9FAD9F-9D3B-46F6-BD85-84DD9E85B354}" srcOrd="1" destOrd="0" presId="urn:microsoft.com/office/officeart/2005/8/layout/hList1"/>
    <dgm:cxn modelId="{9796CCEB-6BF8-488F-94DA-A6C1CD2BCAB0}" type="presParOf" srcId="{C4597964-0644-445C-BE18-EA80B7BC9E7F}" destId="{59996262-4653-479C-806B-B50B480295E2}" srcOrd="2" destOrd="0" presId="urn:microsoft.com/office/officeart/2005/8/layout/hList1"/>
    <dgm:cxn modelId="{3CB00982-9626-468A-82E5-26AEF35F37B3}" type="presParOf" srcId="{59996262-4653-479C-806B-B50B480295E2}" destId="{E644DA72-DA3A-4033-9FE6-AE7172900E37}" srcOrd="0" destOrd="0" presId="urn:microsoft.com/office/officeart/2005/8/layout/hList1"/>
    <dgm:cxn modelId="{A645B47F-501D-4B90-A32F-EBA00633D58F}" type="presParOf" srcId="{59996262-4653-479C-806B-B50B480295E2}" destId="{EEBF74D2-D490-4C96-895F-832566FF4114}" srcOrd="1" destOrd="0" presId="urn:microsoft.com/office/officeart/2005/8/layout/hList1"/>
    <dgm:cxn modelId="{61D2E411-99E6-4C94-9A5A-4447500A7CD0}" type="presParOf" srcId="{C4597964-0644-445C-BE18-EA80B7BC9E7F}" destId="{24B8FFA4-E12B-4F97-AD99-E52570B625F3}" srcOrd="3" destOrd="0" presId="urn:microsoft.com/office/officeart/2005/8/layout/hList1"/>
    <dgm:cxn modelId="{163D41EC-8289-46FC-BDDE-9C1FE53AC00A}" type="presParOf" srcId="{C4597964-0644-445C-BE18-EA80B7BC9E7F}" destId="{747C87C2-5092-4DA8-BF67-13E98B6C750E}" srcOrd="4" destOrd="0" presId="urn:microsoft.com/office/officeart/2005/8/layout/hList1"/>
    <dgm:cxn modelId="{6C11A467-8E0A-4A33-8707-4A8DE074888E}" type="presParOf" srcId="{747C87C2-5092-4DA8-BF67-13E98B6C750E}" destId="{5058756B-D134-445D-95F3-4994A3A304E0}" srcOrd="0" destOrd="0" presId="urn:microsoft.com/office/officeart/2005/8/layout/hList1"/>
    <dgm:cxn modelId="{8FFC3C31-2351-482B-97A7-E90269AEE912}" type="presParOf" srcId="{747C87C2-5092-4DA8-BF67-13E98B6C750E}" destId="{184C1F65-E855-4E2B-B8ED-C0753F3B3AFE}" srcOrd="1" destOrd="0" presId="urn:microsoft.com/office/officeart/2005/8/layout/hLis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6893D36-E1A3-4DC1-A85F-032FEECEAF50}">
      <dsp:nvSpPr>
        <dsp:cNvPr id="0" name=""/>
        <dsp:cNvSpPr/>
      </dsp:nvSpPr>
      <dsp:spPr>
        <a:xfrm>
          <a:off x="0" y="0"/>
          <a:ext cx="8756248" cy="1685241"/>
        </a:xfrm>
        <a:prstGeom prst="roundRect">
          <a:avLst>
            <a:gd name="adj" fmla="val 10000"/>
          </a:avLst>
        </a:prstGeom>
        <a:solidFill>
          <a:schemeClr val="accent5">
            <a:lumMod val="75000"/>
          </a:schemeClr>
        </a:solidFill>
        <a:ln>
          <a:noFill/>
        </a:ln>
        <a:effectLst>
          <a:innerShdw blurRad="25400" dist="12700" dir="13500000">
            <a:srgbClr val="000000">
              <a:alpha val="45000"/>
            </a:srgbClr>
          </a:innerShdw>
        </a:effectLst>
        <a:scene3d>
          <a:camera prst="orthographicFront">
            <a:rot lat="0" lon="0" rev="0"/>
          </a:camera>
          <a:lightRig rig="contrasting" dir="t">
            <a:rot lat="0" lon="0" rev="1200000"/>
          </a:lightRig>
        </a:scene3d>
        <a:sp3d contourW="19050" prstMaterial="metal">
          <a:bevelT w="88900" h="203200"/>
          <a:bevelB w="165100" h="254000"/>
        </a:sp3d>
      </dsp:spPr>
      <dsp:style>
        <a:lnRef idx="0">
          <a:scrgbClr r="0" g="0" b="0"/>
        </a:lnRef>
        <a:fillRef idx="1">
          <a:scrgbClr r="0" g="0" b="0"/>
        </a:fillRef>
        <a:effectRef idx="2">
          <a:scrgbClr r="0" g="0" b="0"/>
        </a:effectRef>
        <a:fontRef idx="minor">
          <a:schemeClr val="lt1"/>
        </a:fontRef>
      </dsp:style>
      <dsp:txBody>
        <a:bodyPr spcFirstLastPara="0" vert="horz" wrap="square" lIns="152400" tIns="152400" rIns="152400" bIns="152400" numCol="1" spcCol="1270" anchor="ctr" anchorCtr="0">
          <a:noAutofit/>
        </a:bodyPr>
        <a:lstStyle/>
        <a:p>
          <a:pPr lvl="0" algn="ctr" defTabSz="1778000">
            <a:lnSpc>
              <a:spcPct val="90000"/>
            </a:lnSpc>
            <a:spcBef>
              <a:spcPct val="0"/>
            </a:spcBef>
            <a:spcAft>
              <a:spcPct val="35000"/>
            </a:spcAft>
          </a:pPr>
          <a:r>
            <a:rPr lang="es-SV" sz="4000" b="1" u="sng" kern="1200" dirty="0" smtClean="0">
              <a:latin typeface="Arial" panose="020B0604020202020204" pitchFamily="34" charset="0"/>
              <a:cs typeface="Arial" panose="020B0604020202020204" pitchFamily="34" charset="0"/>
            </a:rPr>
            <a:t>AUDITORIA FORENSE</a:t>
          </a:r>
          <a:endParaRPr lang="es-SV" sz="4000" b="1" u="sng" kern="1200" dirty="0">
            <a:latin typeface="Arial" panose="020B0604020202020204" pitchFamily="34" charset="0"/>
            <a:cs typeface="Arial" panose="020B0604020202020204" pitchFamily="34" charset="0"/>
          </a:endParaRPr>
        </a:p>
      </dsp:txBody>
      <dsp:txXfrm>
        <a:off x="49359" y="49359"/>
        <a:ext cx="6937741" cy="1586523"/>
      </dsp:txXfrm>
    </dsp:sp>
    <dsp:sp modelId="{F938159A-3618-4DCD-8686-20AADE39F6B4}">
      <dsp:nvSpPr>
        <dsp:cNvPr id="0" name=""/>
        <dsp:cNvSpPr/>
      </dsp:nvSpPr>
      <dsp:spPr>
        <a:xfrm>
          <a:off x="772610" y="1966115"/>
          <a:ext cx="8756248" cy="1685241"/>
        </a:xfrm>
        <a:prstGeom prst="roundRect">
          <a:avLst>
            <a:gd name="adj" fmla="val 10000"/>
          </a:avLst>
        </a:prstGeom>
        <a:solidFill>
          <a:schemeClr val="accent2">
            <a:hueOff val="-4377215"/>
            <a:satOff val="-3950"/>
            <a:lumOff val="-881"/>
            <a:alphaOff val="0"/>
          </a:schemeClr>
        </a:solidFill>
        <a:ln>
          <a:noFill/>
        </a:ln>
        <a:effectLst>
          <a:innerShdw blurRad="25400" dist="12700" dir="13500000">
            <a:srgbClr val="000000">
              <a:alpha val="45000"/>
            </a:srgbClr>
          </a:innerShdw>
        </a:effectLst>
        <a:scene3d>
          <a:camera prst="orthographicFront">
            <a:rot lat="0" lon="0" rev="0"/>
          </a:camera>
          <a:lightRig rig="contrasting" dir="t">
            <a:rot lat="0" lon="0" rev="1200000"/>
          </a:lightRig>
        </a:scene3d>
        <a:sp3d contourW="19050" prstMaterial="metal">
          <a:bevelT w="88900" h="203200"/>
          <a:bevelB w="165100" h="254000"/>
        </a:sp3d>
      </dsp:spPr>
      <dsp:style>
        <a:lnRef idx="0">
          <a:scrgbClr r="0" g="0" b="0"/>
        </a:lnRef>
        <a:fillRef idx="1">
          <a:scrgbClr r="0" g="0" b="0"/>
        </a:fillRef>
        <a:effectRef idx="2">
          <a:scrgbClr r="0" g="0" b="0"/>
        </a:effectRef>
        <a:fontRef idx="minor">
          <a:schemeClr val="lt1"/>
        </a:fontRef>
      </dsp:style>
      <dsp:txBody>
        <a:bodyPr spcFirstLastPara="0" vert="horz" wrap="square" lIns="152400" tIns="152400" rIns="152400" bIns="152400" numCol="1" spcCol="1270" anchor="ctr" anchorCtr="0">
          <a:noAutofit/>
        </a:bodyPr>
        <a:lstStyle/>
        <a:p>
          <a:pPr lvl="0" algn="ctr" defTabSz="1778000">
            <a:lnSpc>
              <a:spcPct val="90000"/>
            </a:lnSpc>
            <a:spcBef>
              <a:spcPct val="0"/>
            </a:spcBef>
            <a:spcAft>
              <a:spcPct val="35000"/>
            </a:spcAft>
          </a:pPr>
          <a:r>
            <a:rPr lang="es-SV" sz="4000" b="1" u="sng" kern="1200" dirty="0" smtClean="0">
              <a:latin typeface="Arial" panose="020B0604020202020204" pitchFamily="34" charset="0"/>
              <a:cs typeface="Arial" panose="020B0604020202020204" pitchFamily="34" charset="0"/>
            </a:rPr>
            <a:t>TEMA 13</a:t>
          </a:r>
          <a:endParaRPr lang="es-SV" sz="4000" b="1" u="sng" kern="1200" dirty="0">
            <a:latin typeface="Arial" panose="020B0604020202020204" pitchFamily="34" charset="0"/>
            <a:cs typeface="Arial" panose="020B0604020202020204" pitchFamily="34" charset="0"/>
          </a:endParaRPr>
        </a:p>
      </dsp:txBody>
      <dsp:txXfrm>
        <a:off x="821969" y="2015474"/>
        <a:ext cx="6789513" cy="1586523"/>
      </dsp:txXfrm>
    </dsp:sp>
    <dsp:sp modelId="{D95DAC7A-4CB9-4DA7-80C2-9B6C9878ACAE}">
      <dsp:nvSpPr>
        <dsp:cNvPr id="0" name=""/>
        <dsp:cNvSpPr/>
      </dsp:nvSpPr>
      <dsp:spPr>
        <a:xfrm>
          <a:off x="1545220" y="3932230"/>
          <a:ext cx="8756248" cy="1685241"/>
        </a:xfrm>
        <a:prstGeom prst="roundRect">
          <a:avLst>
            <a:gd name="adj" fmla="val 10000"/>
          </a:avLst>
        </a:prstGeom>
        <a:solidFill>
          <a:schemeClr val="accent4">
            <a:lumMod val="50000"/>
          </a:schemeClr>
        </a:solidFill>
        <a:ln>
          <a:noFill/>
        </a:ln>
        <a:effectLst>
          <a:innerShdw blurRad="25400" dist="12700" dir="13500000">
            <a:srgbClr val="000000">
              <a:alpha val="45000"/>
            </a:srgbClr>
          </a:innerShdw>
        </a:effectLst>
        <a:scene3d>
          <a:camera prst="orthographicFront">
            <a:rot lat="0" lon="0" rev="0"/>
          </a:camera>
          <a:lightRig rig="contrasting" dir="t">
            <a:rot lat="0" lon="0" rev="1200000"/>
          </a:lightRig>
        </a:scene3d>
        <a:sp3d contourW="19050" prstMaterial="metal">
          <a:bevelT w="88900" h="203200"/>
          <a:bevelB w="165100" h="254000"/>
        </a:sp3d>
      </dsp:spPr>
      <dsp:style>
        <a:lnRef idx="0">
          <a:scrgbClr r="0" g="0" b="0"/>
        </a:lnRef>
        <a:fillRef idx="1">
          <a:scrgbClr r="0" g="0" b="0"/>
        </a:fillRef>
        <a:effectRef idx="2">
          <a:scrgbClr r="0" g="0" b="0"/>
        </a:effectRef>
        <a:fontRef idx="minor">
          <a:schemeClr val="lt1"/>
        </a:fontRef>
      </dsp:style>
      <dsp:txBody>
        <a:bodyPr spcFirstLastPara="0" vert="horz" wrap="square" lIns="152400" tIns="152400" rIns="152400" bIns="152400" numCol="1" spcCol="1270" anchor="ctr" anchorCtr="0">
          <a:noAutofit/>
        </a:bodyPr>
        <a:lstStyle/>
        <a:p>
          <a:pPr lvl="0" algn="ctr" defTabSz="1778000">
            <a:lnSpc>
              <a:spcPct val="90000"/>
            </a:lnSpc>
            <a:spcBef>
              <a:spcPct val="0"/>
            </a:spcBef>
            <a:spcAft>
              <a:spcPct val="35000"/>
            </a:spcAft>
          </a:pPr>
          <a:r>
            <a:rPr lang="es-SV" sz="4000" b="1" u="none" kern="1200" dirty="0" smtClean="0">
              <a:latin typeface="Arial" panose="020B0604020202020204" pitchFamily="34" charset="0"/>
              <a:cs typeface="Arial" panose="020B0604020202020204" pitchFamily="34" charset="0"/>
            </a:rPr>
            <a:t>DIFERENCIA ENTRE AUDITORIA FORENSE, FINANCIERA E INTERNA</a:t>
          </a:r>
          <a:endParaRPr lang="es-SV" sz="4000" b="1" u="none" kern="1200" dirty="0">
            <a:latin typeface="Arial" panose="020B0604020202020204" pitchFamily="34" charset="0"/>
            <a:cs typeface="Arial" panose="020B0604020202020204" pitchFamily="34" charset="0"/>
          </a:endParaRPr>
        </a:p>
      </dsp:txBody>
      <dsp:txXfrm>
        <a:off x="1594579" y="3981589"/>
        <a:ext cx="6789513" cy="1586523"/>
      </dsp:txXfrm>
    </dsp:sp>
    <dsp:sp modelId="{E1F1718D-66BB-48FF-BEE6-241A83AFB09E}">
      <dsp:nvSpPr>
        <dsp:cNvPr id="0" name=""/>
        <dsp:cNvSpPr/>
      </dsp:nvSpPr>
      <dsp:spPr>
        <a:xfrm>
          <a:off x="7660841" y="1277974"/>
          <a:ext cx="1095407" cy="1095407"/>
        </a:xfrm>
        <a:prstGeom prst="downArrow">
          <a:avLst>
            <a:gd name="adj1" fmla="val 55000"/>
            <a:gd name="adj2" fmla="val 45000"/>
          </a:avLst>
        </a:prstGeom>
        <a:solidFill>
          <a:schemeClr val="accent2">
            <a:tint val="40000"/>
            <a:alpha val="90000"/>
            <a:hueOff val="0"/>
            <a:satOff val="0"/>
            <a:lumOff val="0"/>
            <a:alphaOff val="0"/>
          </a:schemeClr>
        </a:solidFill>
        <a:ln>
          <a:noFill/>
        </a:ln>
        <a:effectLst/>
        <a:scene3d>
          <a:camera prst="orthographicFront">
            <a:rot lat="0" lon="0" rev="0"/>
          </a:camera>
          <a:lightRig rig="contrasting" dir="t">
            <a:rot lat="0" lon="0" rev="1200000"/>
          </a:lightRig>
        </a:scene3d>
        <a:sp3d z="300000" contourW="19050" prstMaterial="metal">
          <a:bevelT w="88900" h="203200"/>
          <a:bevelB w="165100" h="254000"/>
        </a:sp3d>
      </dsp:spPr>
      <dsp:style>
        <a:lnRef idx="0">
          <a:scrgbClr r="0" g="0" b="0"/>
        </a:lnRef>
        <a:fillRef idx="1">
          <a:scrgbClr r="0" g="0" b="0"/>
        </a:fillRef>
        <a:effectRef idx="0">
          <a:scrgbClr r="0" g="0" b="0"/>
        </a:effectRef>
        <a:fontRef idx="minor"/>
      </dsp:style>
      <dsp:txBody>
        <a:bodyPr spcFirstLastPara="0" vert="horz" wrap="square" lIns="55880" tIns="55880" rIns="55880" bIns="55880" numCol="1" spcCol="1270" anchor="ctr" anchorCtr="0">
          <a:noAutofit/>
        </a:bodyPr>
        <a:lstStyle/>
        <a:p>
          <a:pPr lvl="0" algn="ctr" defTabSz="1955800">
            <a:lnSpc>
              <a:spcPct val="90000"/>
            </a:lnSpc>
            <a:spcBef>
              <a:spcPct val="0"/>
            </a:spcBef>
            <a:spcAft>
              <a:spcPct val="35000"/>
            </a:spcAft>
          </a:pPr>
          <a:endParaRPr lang="es-SV" sz="4400" b="1" kern="1200">
            <a:latin typeface="Arial" panose="020B0604020202020204" pitchFamily="34" charset="0"/>
            <a:cs typeface="Arial" panose="020B0604020202020204" pitchFamily="34" charset="0"/>
          </a:endParaRPr>
        </a:p>
      </dsp:txBody>
      <dsp:txXfrm>
        <a:off x="7907308" y="1277974"/>
        <a:ext cx="602473" cy="824294"/>
      </dsp:txXfrm>
    </dsp:sp>
    <dsp:sp modelId="{45C50E37-648F-4F08-BFF3-392D3AB935B6}">
      <dsp:nvSpPr>
        <dsp:cNvPr id="0" name=""/>
        <dsp:cNvSpPr/>
      </dsp:nvSpPr>
      <dsp:spPr>
        <a:xfrm>
          <a:off x="8433451" y="3232855"/>
          <a:ext cx="1095407" cy="1095407"/>
        </a:xfrm>
        <a:prstGeom prst="downArrow">
          <a:avLst>
            <a:gd name="adj1" fmla="val 55000"/>
            <a:gd name="adj2" fmla="val 45000"/>
          </a:avLst>
        </a:prstGeom>
        <a:solidFill>
          <a:schemeClr val="accent2">
            <a:tint val="40000"/>
            <a:alpha val="90000"/>
            <a:hueOff val="-9833447"/>
            <a:satOff val="-5766"/>
            <a:lumOff val="-718"/>
            <a:alphaOff val="0"/>
          </a:schemeClr>
        </a:solidFill>
        <a:ln>
          <a:noFill/>
        </a:ln>
        <a:effectLst/>
        <a:scene3d>
          <a:camera prst="orthographicFront">
            <a:rot lat="0" lon="0" rev="0"/>
          </a:camera>
          <a:lightRig rig="contrasting" dir="t">
            <a:rot lat="0" lon="0" rev="1200000"/>
          </a:lightRig>
        </a:scene3d>
        <a:sp3d z="300000" contourW="19050" prstMaterial="metal">
          <a:bevelT w="88900" h="203200"/>
          <a:bevelB w="165100" h="254000"/>
        </a:sp3d>
      </dsp:spPr>
      <dsp:style>
        <a:lnRef idx="0">
          <a:scrgbClr r="0" g="0" b="0"/>
        </a:lnRef>
        <a:fillRef idx="1">
          <a:scrgbClr r="0" g="0" b="0"/>
        </a:fillRef>
        <a:effectRef idx="0">
          <a:scrgbClr r="0" g="0" b="0"/>
        </a:effectRef>
        <a:fontRef idx="minor"/>
      </dsp:style>
      <dsp:txBody>
        <a:bodyPr spcFirstLastPara="0" vert="horz" wrap="square" lIns="55880" tIns="55880" rIns="55880" bIns="55880" numCol="1" spcCol="1270" anchor="ctr" anchorCtr="0">
          <a:noAutofit/>
        </a:bodyPr>
        <a:lstStyle/>
        <a:p>
          <a:pPr lvl="0" algn="ctr" defTabSz="1955800">
            <a:lnSpc>
              <a:spcPct val="90000"/>
            </a:lnSpc>
            <a:spcBef>
              <a:spcPct val="0"/>
            </a:spcBef>
            <a:spcAft>
              <a:spcPct val="35000"/>
            </a:spcAft>
          </a:pPr>
          <a:endParaRPr lang="es-SV" sz="4400" b="1" kern="1200">
            <a:latin typeface="Arial" panose="020B0604020202020204" pitchFamily="34" charset="0"/>
            <a:cs typeface="Arial" panose="020B0604020202020204" pitchFamily="34" charset="0"/>
          </a:endParaRPr>
        </a:p>
      </dsp:txBody>
      <dsp:txXfrm>
        <a:off x="8679918" y="3232855"/>
        <a:ext cx="602473" cy="824294"/>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4E59F02A-E539-4534-A5BA-553BEBD48C44}">
      <dsp:nvSpPr>
        <dsp:cNvPr id="0" name=""/>
        <dsp:cNvSpPr/>
      </dsp:nvSpPr>
      <dsp:spPr>
        <a:xfrm>
          <a:off x="3418" y="72607"/>
          <a:ext cx="3332695" cy="1013815"/>
        </a:xfrm>
        <a:prstGeom prst="rect">
          <a:avLst/>
        </a:prstGeom>
        <a:solidFill>
          <a:schemeClr val="accent5">
            <a:lumMod val="75000"/>
          </a:schemeClr>
        </a:solidFill>
        <a:ln w="9525" cap="rnd" cmpd="sng" algn="ctr">
          <a:solidFill>
            <a:schemeClr val="accent2">
              <a:hueOff val="0"/>
              <a:satOff val="0"/>
              <a:lumOff val="0"/>
              <a:alphaOff val="0"/>
            </a:schemeClr>
          </a:solidFill>
          <a:prstDash val="solid"/>
        </a:ln>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dsp:spPr>
      <dsp:style>
        <a:lnRef idx="1">
          <a:scrgbClr r="0" g="0" b="0"/>
        </a:lnRef>
        <a:fillRef idx="3">
          <a:scrgbClr r="0" g="0" b="0"/>
        </a:fillRef>
        <a:effectRef idx="3">
          <a:scrgbClr r="0" g="0" b="0"/>
        </a:effectRef>
        <a:fontRef idx="minor">
          <a:schemeClr val="lt1"/>
        </a:fontRef>
      </dsp:style>
      <dsp:txBody>
        <a:bodyPr spcFirstLastPara="0" vert="horz" wrap="square" lIns="199136" tIns="113792" rIns="199136" bIns="113792" numCol="1" spcCol="1270" anchor="ctr" anchorCtr="0">
          <a:noAutofit/>
        </a:bodyPr>
        <a:lstStyle/>
        <a:p>
          <a:pPr lvl="0" algn="ctr" defTabSz="1244600">
            <a:lnSpc>
              <a:spcPct val="90000"/>
            </a:lnSpc>
            <a:spcBef>
              <a:spcPct val="0"/>
            </a:spcBef>
            <a:spcAft>
              <a:spcPct val="35000"/>
            </a:spcAft>
          </a:pPr>
          <a:r>
            <a:rPr lang="es-SV" sz="2800" b="1" kern="1200" dirty="0" smtClean="0"/>
            <a:t>AUDITORIA FORENSE</a:t>
          </a:r>
          <a:endParaRPr lang="es-SV" sz="2800" b="1" kern="1200" dirty="0"/>
        </a:p>
      </dsp:txBody>
      <dsp:txXfrm>
        <a:off x="3418" y="72607"/>
        <a:ext cx="3332695" cy="1013815"/>
      </dsp:txXfrm>
    </dsp:sp>
    <dsp:sp modelId="{7A04DD99-AB7D-407F-B861-ED65B13CFD60}">
      <dsp:nvSpPr>
        <dsp:cNvPr id="0" name=""/>
        <dsp:cNvSpPr/>
      </dsp:nvSpPr>
      <dsp:spPr>
        <a:xfrm>
          <a:off x="3418" y="1086422"/>
          <a:ext cx="3332695" cy="4616736"/>
        </a:xfrm>
        <a:prstGeom prst="rect">
          <a:avLst/>
        </a:prstGeom>
        <a:solidFill>
          <a:schemeClr val="accent2">
            <a:tint val="40000"/>
            <a:alpha val="90000"/>
            <a:hueOff val="0"/>
            <a:satOff val="0"/>
            <a:lumOff val="0"/>
            <a:alphaOff val="0"/>
          </a:schemeClr>
        </a:solidFill>
        <a:ln w="9525" cap="rnd" cmpd="sng" algn="ctr">
          <a:solidFill>
            <a:schemeClr val="accent2">
              <a:tint val="40000"/>
              <a:alpha val="90000"/>
              <a:hueOff val="0"/>
              <a:satOff val="0"/>
              <a:lumOff val="0"/>
              <a:alphaOff val="0"/>
            </a:schemeClr>
          </a:solidFill>
          <a:prstDash val="solid"/>
        </a:ln>
        <a:effectLst>
          <a:innerShdw blurRad="25400" dist="12700" dir="13500000">
            <a:srgbClr val="000000">
              <a:alpha val="45000"/>
            </a:srgbClr>
          </a:innerShdw>
        </a:effectLst>
      </dsp:spPr>
      <dsp:style>
        <a:lnRef idx="1">
          <a:scrgbClr r="0" g="0" b="0"/>
        </a:lnRef>
        <a:fillRef idx="1">
          <a:scrgbClr r="0" g="0" b="0"/>
        </a:fillRef>
        <a:effectRef idx="2">
          <a:scrgbClr r="0" g="0" b="0"/>
        </a:effectRef>
        <a:fontRef idx="minor"/>
      </dsp:style>
      <dsp:txBody>
        <a:bodyPr spcFirstLastPara="0" vert="horz" wrap="square" lIns="101346" tIns="101346" rIns="135128" bIns="152019" numCol="1" spcCol="1270" anchor="t" anchorCtr="0">
          <a:noAutofit/>
        </a:bodyPr>
        <a:lstStyle/>
        <a:p>
          <a:pPr marL="171450" lvl="1" indent="-171450" algn="just" defTabSz="844550">
            <a:lnSpc>
              <a:spcPct val="90000"/>
            </a:lnSpc>
            <a:spcBef>
              <a:spcPct val="0"/>
            </a:spcBef>
            <a:spcAft>
              <a:spcPct val="15000"/>
            </a:spcAft>
            <a:buChar char="••"/>
          </a:pPr>
          <a:r>
            <a:rPr lang="es-SV" sz="1900" b="1" kern="1200" dirty="0" smtClean="0"/>
            <a:t>La auditoría forense es una rama especializada de la contabilidad que requiere un entrenamiento en la detección de fraude. Un auditor forense examina el sistema de una empresa, sus controles internos para detectar posibles deficiencias.</a:t>
          </a:r>
          <a:endParaRPr lang="es-SV" sz="1900" b="1" kern="1200" dirty="0"/>
        </a:p>
      </dsp:txBody>
      <dsp:txXfrm>
        <a:off x="3418" y="1086422"/>
        <a:ext cx="3332695" cy="4616736"/>
      </dsp:txXfrm>
    </dsp:sp>
    <dsp:sp modelId="{E644DA72-DA3A-4033-9FE6-AE7172900E37}">
      <dsp:nvSpPr>
        <dsp:cNvPr id="0" name=""/>
        <dsp:cNvSpPr/>
      </dsp:nvSpPr>
      <dsp:spPr>
        <a:xfrm>
          <a:off x="3802690" y="72607"/>
          <a:ext cx="3332695" cy="1013815"/>
        </a:xfrm>
        <a:prstGeom prst="rect">
          <a:avLst/>
        </a:prstGeom>
        <a:solidFill>
          <a:schemeClr val="accent1">
            <a:lumMod val="75000"/>
          </a:schemeClr>
        </a:solidFill>
        <a:ln w="9525" cap="rnd" cmpd="sng" algn="ctr">
          <a:solidFill>
            <a:schemeClr val="accent2">
              <a:hueOff val="-4377215"/>
              <a:satOff val="-3950"/>
              <a:lumOff val="-881"/>
              <a:alphaOff val="0"/>
            </a:schemeClr>
          </a:solidFill>
          <a:prstDash val="solid"/>
        </a:ln>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dsp:spPr>
      <dsp:style>
        <a:lnRef idx="1">
          <a:scrgbClr r="0" g="0" b="0"/>
        </a:lnRef>
        <a:fillRef idx="3">
          <a:scrgbClr r="0" g="0" b="0"/>
        </a:fillRef>
        <a:effectRef idx="3">
          <a:scrgbClr r="0" g="0" b="0"/>
        </a:effectRef>
        <a:fontRef idx="minor">
          <a:schemeClr val="lt1"/>
        </a:fontRef>
      </dsp:style>
      <dsp:txBody>
        <a:bodyPr spcFirstLastPara="0" vert="horz" wrap="square" lIns="170688" tIns="97536" rIns="170688" bIns="97536" numCol="1" spcCol="1270" anchor="ctr" anchorCtr="0">
          <a:noAutofit/>
        </a:bodyPr>
        <a:lstStyle/>
        <a:p>
          <a:pPr lvl="0" algn="ctr" defTabSz="1066800">
            <a:lnSpc>
              <a:spcPct val="90000"/>
            </a:lnSpc>
            <a:spcBef>
              <a:spcPct val="0"/>
            </a:spcBef>
            <a:spcAft>
              <a:spcPct val="35000"/>
            </a:spcAft>
          </a:pPr>
          <a:r>
            <a:rPr lang="es-SV" sz="2400" b="1" kern="1200" dirty="0" smtClean="0"/>
            <a:t>AUDITORIA FINANCIERA</a:t>
          </a:r>
          <a:endParaRPr lang="es-SV" sz="2400" b="1" kern="1200" dirty="0"/>
        </a:p>
      </dsp:txBody>
      <dsp:txXfrm>
        <a:off x="3802690" y="72607"/>
        <a:ext cx="3332695" cy="1013815"/>
      </dsp:txXfrm>
    </dsp:sp>
    <dsp:sp modelId="{EEBF74D2-D490-4C96-895F-832566FF4114}">
      <dsp:nvSpPr>
        <dsp:cNvPr id="0" name=""/>
        <dsp:cNvSpPr/>
      </dsp:nvSpPr>
      <dsp:spPr>
        <a:xfrm>
          <a:off x="3802690" y="1086422"/>
          <a:ext cx="3332695" cy="4616736"/>
        </a:xfrm>
        <a:prstGeom prst="rect">
          <a:avLst/>
        </a:prstGeom>
        <a:solidFill>
          <a:schemeClr val="accent2">
            <a:tint val="40000"/>
            <a:alpha val="90000"/>
            <a:hueOff val="-4916723"/>
            <a:satOff val="-2883"/>
            <a:lumOff val="-359"/>
            <a:alphaOff val="0"/>
          </a:schemeClr>
        </a:solidFill>
        <a:ln w="9525" cap="rnd" cmpd="sng" algn="ctr">
          <a:solidFill>
            <a:schemeClr val="accent2">
              <a:tint val="40000"/>
              <a:alpha val="90000"/>
              <a:hueOff val="-4916723"/>
              <a:satOff val="-2883"/>
              <a:lumOff val="-359"/>
              <a:alphaOff val="0"/>
            </a:schemeClr>
          </a:solidFill>
          <a:prstDash val="solid"/>
        </a:ln>
        <a:effectLst>
          <a:innerShdw blurRad="25400" dist="12700" dir="13500000">
            <a:srgbClr val="000000">
              <a:alpha val="45000"/>
            </a:srgbClr>
          </a:innerShdw>
        </a:effectLst>
      </dsp:spPr>
      <dsp:style>
        <a:lnRef idx="1">
          <a:scrgbClr r="0" g="0" b="0"/>
        </a:lnRef>
        <a:fillRef idx="1">
          <a:scrgbClr r="0" g="0" b="0"/>
        </a:fillRef>
        <a:effectRef idx="2">
          <a:scrgbClr r="0" g="0" b="0"/>
        </a:effectRef>
        <a:fontRef idx="minor"/>
      </dsp:style>
      <dsp:txBody>
        <a:bodyPr spcFirstLastPara="0" vert="horz" wrap="square" lIns="101346" tIns="101346" rIns="135128" bIns="152019" numCol="1" spcCol="1270" anchor="t" anchorCtr="0">
          <a:noAutofit/>
        </a:bodyPr>
        <a:lstStyle/>
        <a:p>
          <a:pPr marL="171450" lvl="1" indent="-171450" algn="just" defTabSz="844550">
            <a:lnSpc>
              <a:spcPct val="90000"/>
            </a:lnSpc>
            <a:spcBef>
              <a:spcPct val="0"/>
            </a:spcBef>
            <a:spcAft>
              <a:spcPct val="15000"/>
            </a:spcAft>
            <a:buChar char="••"/>
          </a:pPr>
          <a:r>
            <a:rPr lang="es-SV" sz="1900" b="1" kern="1200" dirty="0" smtClean="0"/>
            <a:t>La finalidad es determinar si los Estados Financieros han sido preparados de conformidad con las Normas internacionales de contabilidad.  El resultado final de la auditoría financiera es la emisión de un informe, en el que auditor da a conocer su opinión sobre la situación financiera de la empresa.</a:t>
          </a:r>
          <a:endParaRPr lang="es-SV" sz="1900" b="1" kern="1200" dirty="0"/>
        </a:p>
      </dsp:txBody>
      <dsp:txXfrm>
        <a:off x="3802690" y="1086422"/>
        <a:ext cx="3332695" cy="4616736"/>
      </dsp:txXfrm>
    </dsp:sp>
    <dsp:sp modelId="{5058756B-D134-445D-95F3-4994A3A304E0}">
      <dsp:nvSpPr>
        <dsp:cNvPr id="0" name=""/>
        <dsp:cNvSpPr/>
      </dsp:nvSpPr>
      <dsp:spPr>
        <a:xfrm>
          <a:off x="7601963" y="72607"/>
          <a:ext cx="3332695" cy="1013815"/>
        </a:xfrm>
        <a:prstGeom prst="rect">
          <a:avLst/>
        </a:prstGeom>
        <a:solidFill>
          <a:schemeClr val="accent4">
            <a:lumMod val="50000"/>
          </a:schemeClr>
        </a:solidFill>
        <a:ln w="9525" cap="rnd" cmpd="sng" algn="ctr">
          <a:solidFill>
            <a:schemeClr val="accent2">
              <a:hueOff val="-8754431"/>
              <a:satOff val="-7900"/>
              <a:lumOff val="-1762"/>
              <a:alphaOff val="0"/>
            </a:schemeClr>
          </a:solidFill>
          <a:prstDash val="solid"/>
        </a:ln>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dsp:spPr>
      <dsp:style>
        <a:lnRef idx="1">
          <a:scrgbClr r="0" g="0" b="0"/>
        </a:lnRef>
        <a:fillRef idx="3">
          <a:scrgbClr r="0" g="0" b="0"/>
        </a:fillRef>
        <a:effectRef idx="3">
          <a:scrgbClr r="0" g="0" b="0"/>
        </a:effectRef>
        <a:fontRef idx="minor">
          <a:schemeClr val="lt1"/>
        </a:fontRef>
      </dsp:style>
      <dsp:txBody>
        <a:bodyPr spcFirstLastPara="0" vert="horz" wrap="square" lIns="199136" tIns="113792" rIns="199136" bIns="113792" numCol="1" spcCol="1270" anchor="ctr" anchorCtr="0">
          <a:noAutofit/>
        </a:bodyPr>
        <a:lstStyle/>
        <a:p>
          <a:pPr lvl="0" algn="ctr" defTabSz="1244600">
            <a:lnSpc>
              <a:spcPct val="90000"/>
            </a:lnSpc>
            <a:spcBef>
              <a:spcPct val="0"/>
            </a:spcBef>
            <a:spcAft>
              <a:spcPct val="35000"/>
            </a:spcAft>
          </a:pPr>
          <a:r>
            <a:rPr lang="es-SV" sz="2800" b="1" kern="1200" dirty="0" smtClean="0"/>
            <a:t>AUDITORIA INTERNA</a:t>
          </a:r>
          <a:endParaRPr lang="es-SV" sz="2800" b="1" kern="1200" dirty="0"/>
        </a:p>
      </dsp:txBody>
      <dsp:txXfrm>
        <a:off x="7601963" y="72607"/>
        <a:ext cx="3332695" cy="1013815"/>
      </dsp:txXfrm>
    </dsp:sp>
    <dsp:sp modelId="{184C1F65-E855-4E2B-B8ED-C0753F3B3AFE}">
      <dsp:nvSpPr>
        <dsp:cNvPr id="0" name=""/>
        <dsp:cNvSpPr/>
      </dsp:nvSpPr>
      <dsp:spPr>
        <a:xfrm>
          <a:off x="7601963" y="1086422"/>
          <a:ext cx="3332695" cy="4616736"/>
        </a:xfrm>
        <a:prstGeom prst="rect">
          <a:avLst/>
        </a:prstGeom>
        <a:solidFill>
          <a:schemeClr val="accent2">
            <a:tint val="40000"/>
            <a:alpha val="90000"/>
            <a:hueOff val="-9833447"/>
            <a:satOff val="-5766"/>
            <a:lumOff val="-718"/>
            <a:alphaOff val="0"/>
          </a:schemeClr>
        </a:solidFill>
        <a:ln w="9525" cap="rnd" cmpd="sng" algn="ctr">
          <a:solidFill>
            <a:schemeClr val="accent2">
              <a:tint val="40000"/>
              <a:alpha val="90000"/>
              <a:hueOff val="-9833447"/>
              <a:satOff val="-5766"/>
              <a:lumOff val="-718"/>
              <a:alphaOff val="0"/>
            </a:schemeClr>
          </a:solidFill>
          <a:prstDash val="solid"/>
        </a:ln>
        <a:effectLst>
          <a:innerShdw blurRad="25400" dist="12700" dir="13500000">
            <a:srgbClr val="000000">
              <a:alpha val="45000"/>
            </a:srgbClr>
          </a:innerShdw>
        </a:effectLst>
      </dsp:spPr>
      <dsp:style>
        <a:lnRef idx="1">
          <a:scrgbClr r="0" g="0" b="0"/>
        </a:lnRef>
        <a:fillRef idx="1">
          <a:scrgbClr r="0" g="0" b="0"/>
        </a:fillRef>
        <a:effectRef idx="2">
          <a:scrgbClr r="0" g="0" b="0"/>
        </a:effectRef>
        <a:fontRef idx="minor"/>
      </dsp:style>
      <dsp:txBody>
        <a:bodyPr spcFirstLastPara="0" vert="horz" wrap="square" lIns="101346" tIns="101346" rIns="135128" bIns="152019" numCol="1" spcCol="1270" anchor="t" anchorCtr="0">
          <a:noAutofit/>
        </a:bodyPr>
        <a:lstStyle/>
        <a:p>
          <a:pPr marL="171450" lvl="1" indent="-171450" algn="just" defTabSz="844550">
            <a:lnSpc>
              <a:spcPct val="90000"/>
            </a:lnSpc>
            <a:spcBef>
              <a:spcPct val="0"/>
            </a:spcBef>
            <a:spcAft>
              <a:spcPct val="15000"/>
            </a:spcAft>
            <a:buChar char="••"/>
          </a:pPr>
          <a:r>
            <a:rPr lang="es-SV" sz="1900" b="1" kern="1200" dirty="0" smtClean="0"/>
            <a:t>La auditoría interna es una actividad objetiva de supervisión y consultoría diseñada para agregar valor y mejorar las operaciones de una organización. Ayuda a una organización a cumplir sus objetivos aportando un enfoque sistemático y disciplinado para evaluar y mejorar la eficacia de los procesos de gestión de riesgos, control y gobierno.</a:t>
          </a:r>
          <a:endParaRPr lang="es-SV" sz="1900" b="1" kern="1200" dirty="0"/>
        </a:p>
      </dsp:txBody>
      <dsp:txXfrm>
        <a:off x="7601963" y="1086422"/>
        <a:ext cx="3332695" cy="4616736"/>
      </dsp:txXfrm>
    </dsp:sp>
  </dsp:spTree>
</dsp:drawing>
</file>

<file path=ppt/diagrams/layout1.xml><?xml version="1.0" encoding="utf-8"?>
<dgm:layoutDef xmlns:dgm="http://schemas.openxmlformats.org/drawingml/2006/diagram" xmlns:a="http://schemas.openxmlformats.org/drawingml/2006/main" uniqueId="urn:microsoft.com/office/officeart/2005/8/layout/vProcess5">
  <dgm:title val=""/>
  <dgm:desc val=""/>
  <dgm:catLst>
    <dgm:cat type="process" pri="14000"/>
  </dgm:catLst>
  <dgm:sampData>
    <dgm:dataModel>
      <dgm:ptLst>
        <dgm:pt modelId="0" type="doc"/>
        <dgm:pt modelId="1">
          <dgm:prSet phldr="1"/>
        </dgm:pt>
        <dgm:pt modelId="2">
          <dgm:prSet phldr="1"/>
        </dgm:pt>
        <dgm:pt modelId="3">
          <dgm:prSet phldr="1"/>
        </dgm:pt>
      </dgm:ptLst>
      <dgm:cxnLst>
        <dgm:cxn modelId="5" srcId="0" destId="1" srcOrd="0" destOrd="0"/>
        <dgm:cxn modelId="6" srcId="0" destId="2" srcOrd="1" destOrd="0"/>
        <dgm:cxn modelId="7" srcId="0" destId="3" srcOrd="2"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6" srcId="0" destId="1" srcOrd="0" destOrd="0"/>
        <dgm:cxn modelId="7" srcId="0" destId="2" srcOrd="1" destOrd="0"/>
        <dgm:cxn modelId="8" srcId="0" destId="3" srcOrd="2" destOrd="0"/>
        <dgm:cxn modelId="9" srcId="0" destId="4" srcOrd="3" destOrd="0"/>
      </dgm:cxnLst>
      <dgm:bg/>
      <dgm:whole/>
    </dgm:dataModel>
  </dgm:clrData>
  <dgm:layoutNode name="outerComposite">
    <dgm:varLst>
      <dgm:chMax val="5"/>
      <dgm:dir/>
      <dgm:resizeHandles val="exact"/>
    </dgm:varLst>
    <dgm:alg type="composite"/>
    <dgm:shape xmlns:r="http://schemas.openxmlformats.org/officeDocument/2006/relationships" r:blip="">
      <dgm:adjLst/>
    </dgm:shape>
    <dgm:presOf/>
    <dgm:choose name="Name0">
      <dgm:if name="Name1" func="var" arg="dir" op="equ" val="norm">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l" for="ch" forName="TwoNodes_1"/>
          <dgm:constr type="w" for="ch" forName="TwoNodes_2" refType="w" fact="0.85"/>
          <dgm:constr type="h" for="ch" forName="TwoNodes_2" refType="h" fact="0.45"/>
          <dgm:constr type="b" for="ch" forName="TwoNodes_2" refType="h"/>
          <dgm:constr type="r" for="ch" forName="TwoNodes_2" refType="w"/>
          <dgm:constr type="w" for="ch" forName="TwoConn_1-2" refType="h" refFor="ch" refForName="TwoNodes_1" fact="0.65"/>
          <dgm:constr type="h" for="ch" forName="TwoConn_1-2" refType="h" refFor="ch" refForName="TwoNodes_1" fact="0.65"/>
          <dgm:constr type="ctrY" for="ch" forName="TwoConn_1-2" refType="h" fact="0.5"/>
          <dgm:constr type="r" for="ch" forName="TwoConn_1-2" refType="r" refFor="ch" refForName="TwoNodes_1"/>
          <dgm:constr type="r" for="ch" forName="TwoNodes_1_text" refType="l" refFor="ch" refForName="TwoConn_1-2"/>
          <dgm:constr type="rOff" for="ch" forName="TwoNodes_1_text" refType="w" refFor="ch" refForName="TwoConn_1-2" fact="-0.5"/>
          <dgm:constr type="t" for="ch" forName="TwoNodes_1_text" refType="t" refFor="ch" refForName="TwoNodes_1"/>
          <dgm:constr type="b" for="ch" forName="TwoNodes_1_text" refType="b" refFor="ch" refForName="TwoNodes_1"/>
          <dgm:constr type="l" for="ch" forName="TwoNodes_1_text" refType="l" refFor="ch" refForName="TwoNodes_1"/>
          <dgm:constr type="r" for="ch" forName="TwoNodes_2_text" refType="l" refFor="ch" refForName="TwoConn_1-2"/>
          <dgm:constr type="t" for="ch" forName="TwoNodes_2_text" refType="t" refFor="ch" refForName="TwoNodes_2"/>
          <dgm:constr type="b" for="ch" forName="TwoNodes_2_text" refType="b" refFor="ch" refForName="TwoNodes_2"/>
          <dgm:constr type="l" for="ch" forName="TwoNodes_2_text" refType="l" refFor="ch" refForName="TwoNodes_2"/>
          <dgm:constr type="w" for="ch" forName="ThreeNodes_1" refType="w" fact="0.85"/>
          <dgm:constr type="h" for="ch" forName="ThreeNodes_1" refType="h" fact="0.3"/>
          <dgm:constr type="t" for="ch" forName="ThreeNodes_1"/>
          <dgm:constr type="l" for="ch" forName="ThreeNodes_1"/>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r" for="ch" forName="ThreeNodes_3" refType="w"/>
          <dgm:constr type="w" for="ch" forName="ThreeConn_1-2" refType="h" refFor="ch" refForName="ThreeNodes_1" fact="0.65"/>
          <dgm:constr type="h" for="ch" forName="ThreeConn_1-2" refType="h" refFor="ch" refForName="ThreeNodes_1" fact="0.65"/>
          <dgm:constr type="ctrY" for="ch" forName="ThreeConn_1-2" refType="h" fact="0.325"/>
          <dgm:constr type="r" for="ch" forName="ThreeConn_1-2" refType="r"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r" for="ch" forName="ThreeConn_2-3" refType="r" refFor="ch" refForName="ThreeNodes_2"/>
          <dgm:constr type="r" for="ch" forName="ThreeNodes_1_text" refType="l" refFor="ch" refForName="ThreeConn_1-2"/>
          <dgm:constr type="rOff" for="ch" forName="ThreeNodes_1_text" refType="w" refFor="ch" refForName="ThreeConn_1-2" fact="-0.57"/>
          <dgm:constr type="t" for="ch" forName="ThreeNodes_1_text" refType="t" refFor="ch" refForName="ThreeNodes_1"/>
          <dgm:constr type="b" for="ch" forName="ThreeNodes_1_text" refType="b" refFor="ch" refForName="ThreeNodes_1"/>
          <dgm:constr type="l" for="ch" forName="ThreeNodes_1_text" refType="l" refFor="ch" refForName="ThreeNodes_1"/>
          <dgm:constr type="r" for="ch" forName="ThreeNodes_2_text" refType="l" refFor="ch" refForName="ThreeConn_1-2"/>
          <dgm:constr type="t" for="ch" forName="ThreeNodes_2_text" refType="t" refFor="ch" refForName="ThreeNodes_2"/>
          <dgm:constr type="b" for="ch" forName="ThreeNodes_2_text" refType="b" refFor="ch" refForName="ThreeNodes_2"/>
          <dgm:constr type="l" for="ch" forName="ThreeNodes_2_text" refType="l" refFor="ch" refForName="ThreeNodes_2"/>
          <dgm:constr type="r" for="ch" forName="ThreeNodes_3_text" refType="l" refFor="ch" refForName="ThreeConn_2-3"/>
          <dgm:constr type="t" for="ch" forName="ThreeNodes_3_text" refType="t" refFor="ch" refForName="ThreeNodes_3"/>
          <dgm:constr type="b" for="ch" forName="ThreeNodes_3_text" refType="b" refFor="ch" refForName="ThreeNodes_3"/>
          <dgm:constr type="l" for="ch" forName="ThreeNodes_3_text" refType="l" refFor="ch" refForName="ThreeNodes_3"/>
          <dgm:constr type="w" for="ch" forName="FourNodes_1" refType="w" fact="0.8"/>
          <dgm:constr type="h" for="ch" forName="FourNodes_1" refType="h" fact="0.22"/>
          <dgm:constr type="t" for="ch" forName="FourNodes_1"/>
          <dgm:constr type="l" for="ch" forName="FourNodes_1"/>
          <dgm:constr type="w" for="ch" forName="FourNodes_2" refType="w" fact="0.8"/>
          <dgm:constr type="h" for="ch" forName="FourNodes_2" refType="h" fact="0.22"/>
          <dgm:constr type="ctrY" for="ch" forName="FourNodes_2" refType="h" fact="0.37"/>
          <dgm:constr type="ctrX" for="ch" forName="FourNodes_2" refType="w" fact="0.467"/>
          <dgm:constr type="w" for="ch" forName="FourNodes_3" refType="w" fact="0.8"/>
          <dgm:constr type="h" for="ch" forName="FourNodes_3" refType="h" fact="0.22"/>
          <dgm:constr type="ctrY" for="ch" forName="FourNodes_3" refType="h" fact="0.63"/>
          <dgm:constr type="ctrX" for="ch" forName="FourNodes_3" refType="w" fact="0.533"/>
          <dgm:constr type="w" for="ch" forName="FourNodes_4" refType="w" fact="0.8"/>
          <dgm:constr type="h" for="ch" forName="FourNodes_4" refType="h" fact="0.22"/>
          <dgm:constr type="b" for="ch" forName="FourNodes_4" refType="h"/>
          <dgm:constr type="r" for="ch" forName="FourNodes_4" refType="w"/>
          <dgm:constr type="w" for="ch" forName="FourConn_1-2" refType="h" refFor="ch" refForName="FourNodes_1" fact="0.65"/>
          <dgm:constr type="h" for="ch" forName="FourConn_1-2" refType="h" refFor="ch" refForName="FourNodes_1" fact="0.65"/>
          <dgm:constr type="ctrY" for="ch" forName="FourConn_1-2" refType="h" fact="0.24"/>
          <dgm:constr type="r" for="ch" forName="FourConn_1-2" refType="r"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r" for="ch" forName="FourConn_2-3" refType="r"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r" for="ch" forName="FourConn_3-4" refType="r" refFor="ch" refForName="FourNodes_3"/>
          <dgm:constr type="r" for="ch" forName="FourNodes_1_text" refType="l" refFor="ch" refForName="FourConn_1-2"/>
          <dgm:constr type="rOff" for="ch" forName="FourNodes_1_text" refType="w" refFor="ch" refForName="FourConn_1-2" fact="-0.7"/>
          <dgm:constr type="t" for="ch" forName="FourNodes_1_text" refType="t" refFor="ch" refForName="FourNodes_1"/>
          <dgm:constr type="b" for="ch" forName="FourNodes_1_text" refType="b" refFor="ch" refForName="FourNodes_1"/>
          <dgm:constr type="l" for="ch" forName="FourNodes_1_text" refType="l" refFor="ch" refForName="FourNodes_1"/>
          <dgm:constr type="r" for="ch" forName="FourNodes_2_text" refType="l" refFor="ch" refForName="FourConn_1-2"/>
          <dgm:constr type="t" for="ch" forName="FourNodes_2_text" refType="t" refFor="ch" refForName="FourNodes_2"/>
          <dgm:constr type="b" for="ch" forName="FourNodes_2_text" refType="b" refFor="ch" refForName="FourNodes_2"/>
          <dgm:constr type="l" for="ch" forName="FourNodes_2_text" refType="l" refFor="ch" refForName="FourNodes_2"/>
          <dgm:constr type="r" for="ch" forName="FourNodes_3_text" refType="l" refFor="ch" refForName="FourConn_2-3"/>
          <dgm:constr type="t" for="ch" forName="FourNodes_3_text" refType="t" refFor="ch" refForName="FourNodes_3"/>
          <dgm:constr type="b" for="ch" forName="FourNodes_3_text" refType="b" refFor="ch" refForName="FourNodes_3"/>
          <dgm:constr type="l" for="ch" forName="FourNodes_3_text" refType="l" refFor="ch" refForName="FourNodes_3"/>
          <dgm:constr type="r" for="ch" forName="FourNodes_4_text" refType="l" refFor="ch" refForName="FourConn_3-4"/>
          <dgm:constr type="t" for="ch" forName="FourNodes_4_text" refType="t" refFor="ch" refForName="FourNodes_4"/>
          <dgm:constr type="b" for="ch" forName="FourNodes_4_text" refType="b" refFor="ch" refForName="FourNodes_4"/>
          <dgm:constr type="l" for="ch" forName="FourNodes_4_text" refType="l" refFor="ch" refForName="FourNodes_4"/>
          <dgm:constr type="w" for="ch" forName="FiveNodes_1" refType="w" fact="0.77"/>
          <dgm:constr type="h" for="ch" forName="FiveNodes_1" refType="h" fact="0.18"/>
          <dgm:constr type="t" for="ch" forName="FiveNodes_1"/>
          <dgm:constr type="l" for="ch" forName="FiveNodes_1"/>
          <dgm:constr type="w" for="ch" forName="FiveNodes_2" refType="w" fact="0.77"/>
          <dgm:constr type="h" for="ch" forName="FiveNodes_2" refType="h" fact="0.18"/>
          <dgm:constr type="ctrY" for="ch" forName="FiveNodes_2" refType="h" fact="0.295"/>
          <dgm:constr type="ctrX" for="ch" forName="FiveNodes_2" refType="w" fact="0.442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5575"/>
          <dgm:constr type="w" for="ch" forName="FiveNodes_5" refType="w" fact="0.77"/>
          <dgm:constr type="h" for="ch" forName="FiveNodes_5" refType="h" fact="0.18"/>
          <dgm:constr type="b" for="ch" forName="FiveNodes_5" refType="h"/>
          <dgm:constr type="r" for="ch" forName="FiveNodes_5" refType="w"/>
          <dgm:constr type="w" for="ch" forName="FiveConn_1-2" refType="h" refFor="ch" refForName="FiveNodes_1" fact="0.65"/>
          <dgm:constr type="h" for="ch" forName="FiveConn_1-2" refType="h" refFor="ch" refForName="FiveNodes_1" fact="0.65"/>
          <dgm:constr type="ctrY" for="ch" forName="FiveConn_1-2" refType="h" fact="0.19"/>
          <dgm:constr type="r" for="ch" forName="FiveConn_1-2" refType="r"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r" for="ch" forName="FiveConn_2-3" refType="r"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r" for="ch" forName="FiveConn_3-4" refType="r"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r" for="ch" forName="FiveConn_4-5" refType="r" refFor="ch" refForName="FiveNodes_4"/>
          <dgm:constr type="r" for="ch" forName="FiveNodes_1_text" refType="l" refFor="ch" refForName="FiveConn_1-2"/>
          <dgm:constr type="rOff" for="ch" forName="FiveNodes_1_text" refType="w" refFor="ch" refForName="FiveConn_1-2" fact="-0.75"/>
          <dgm:constr type="t" for="ch" forName="FiveNodes_1_text" refType="t" refFor="ch" refForName="FiveNodes_1"/>
          <dgm:constr type="b" for="ch" forName="FiveNodes_1_text" refType="b" refFor="ch" refForName="FiveNodes_1"/>
          <dgm:constr type="l" for="ch" forName="FiveNodes_1_text" refType="l" refFor="ch" refForName="FiveNodes_1"/>
          <dgm:constr type="r" for="ch" forName="FiveNodes_2_text" refType="l" refFor="ch" refForName="FiveConn_1-2"/>
          <dgm:constr type="t" for="ch" forName="FiveNodes_2_text" refType="t" refFor="ch" refForName="FiveNodes_2"/>
          <dgm:constr type="b" for="ch" forName="FiveNodes_2_text" refType="b" refFor="ch" refForName="FiveNodes_2"/>
          <dgm:constr type="l" for="ch" forName="FiveNodes_2_text" refType="l" refFor="ch" refForName="FiveNodes_2"/>
          <dgm:constr type="r" for="ch" forName="FiveNodes_3_text" refType="l" refFor="ch" refForName="FiveConn_2-3"/>
          <dgm:constr type="t" for="ch" forName="FiveNodes_3_text" refType="t" refFor="ch" refForName="FiveNodes_3"/>
          <dgm:constr type="b" for="ch" forName="FiveNodes_3_text" refType="b" refFor="ch" refForName="FiveNodes_3"/>
          <dgm:constr type="l" for="ch" forName="FiveNodes_3_text" refType="l" refFor="ch" refForName="FiveNodes_3"/>
          <dgm:constr type="r" for="ch" forName="FiveNodes_4_text" refType="l" refFor="ch" refForName="FiveConn_3-4"/>
          <dgm:constr type="t" for="ch" forName="FiveNodes_4_text" refType="t" refFor="ch" refForName="FiveNodes_4"/>
          <dgm:constr type="b" for="ch" forName="FiveNodes_4_text" refType="b" refFor="ch" refForName="FiveNodes_4"/>
          <dgm:constr type="l" for="ch" forName="FiveNodes_4_text" refType="l" refFor="ch" refForName="FiveNodes_4"/>
          <dgm:constr type="r" for="ch" forName="FiveNodes_5_text" refType="l" refFor="ch" refForName="FiveConn_4-5"/>
          <dgm:constr type="t" for="ch" forName="FiveNodes_5_text" refType="t" refFor="ch" refForName="FiveNodes_5"/>
          <dgm:constr type="b" for="ch" forName="FiveNodes_5_text" refType="b" refFor="ch" refForName="FiveNodes_5"/>
          <dgm:constr type="l" for="ch" forName="FiveNodes_5_text" refType="l" refFor="ch" refForName="FiveNodes_5"/>
        </dgm:constrLst>
      </dgm:if>
      <dgm:else name="Name2">
        <dgm:constrLst>
          <dgm:constr type="primFontSz" for="ch" ptType="node" op="equ" val="65"/>
          <dgm:constr type="w" for="ch" forName="dummyMaxCanvas" refType="w"/>
          <dgm:constr type="h" for="ch" forName="dummyMaxCanvas" refType="h"/>
          <dgm:constr type="w" for="ch" forName="OneNode_1" refType="w"/>
          <dgm:constr type="h" for="ch" forName="OneNode_1" refType="h" fact="0.5"/>
          <dgm:constr type="ctrY" for="ch" forName="OneNode_1" refType="h" fact="0.5"/>
          <dgm:constr type="w" for="ch" forName="TwoNodes_1" refType="w" fact="0.85"/>
          <dgm:constr type="h" for="ch" forName="TwoNodes_1" refType="h" fact="0.45"/>
          <dgm:constr type="t" for="ch" forName="TwoNodes_1"/>
          <dgm:constr type="r" for="ch" forName="TwoNodes_1" refType="w"/>
          <dgm:constr type="w" for="ch" forName="TwoNodes_2" refType="w" fact="0.85"/>
          <dgm:constr type="h" for="ch" forName="TwoNodes_2" refType="h" fact="0.45"/>
          <dgm:constr type="b" for="ch" forName="TwoNodes_2" refType="h"/>
          <dgm:constr type="l" for="ch" forName="TwoNodes_2"/>
          <dgm:constr type="w" for="ch" forName="TwoConn_1-2" refType="h" refFor="ch" refForName="TwoNodes_1" fact="0.65"/>
          <dgm:constr type="h" for="ch" forName="TwoConn_1-2" refType="h" refFor="ch" refForName="TwoNodes_1" fact="0.65"/>
          <dgm:constr type="ctrY" for="ch" forName="TwoConn_1-2" refType="h" fact="0.5"/>
          <dgm:constr type="l" for="ch" forName="TwoConn_1-2" refType="l" refFor="ch" refForName="TwoNodes_1"/>
          <dgm:constr type="l" for="ch" forName="TwoNodes_1_text" refType="r" refFor="ch" refForName="TwoConn_1-2"/>
          <dgm:constr type="lOff" for="ch" forName="TwoNodes_1_text" refType="w" refFor="ch" refForName="TwoConn_1-2" fact="0.5"/>
          <dgm:constr type="t" for="ch" forName="TwoNodes_1_text" refType="t" refFor="ch" refForName="TwoNodes_1"/>
          <dgm:constr type="b" for="ch" forName="TwoNodes_1_text" refType="b" refFor="ch" refForName="TwoNodes_1"/>
          <dgm:constr type="r" for="ch" forName="TwoNodes_1_text" refType="r" refFor="ch" refForName="TwoNodes_1"/>
          <dgm:constr type="l" for="ch" forName="TwoNodes_2_text" refType="r" refFor="ch" refForName="TwoConn_1-2"/>
          <dgm:constr type="t" for="ch" forName="TwoNodes_2_text" refType="t" refFor="ch" refForName="TwoNodes_2"/>
          <dgm:constr type="b" for="ch" forName="TwoNodes_2_text" refType="b" refFor="ch" refForName="TwoNodes_2"/>
          <dgm:constr type="r" for="ch" forName="TwoNodes_2_text" refType="r" refFor="ch" refForName="TwoNodes_2"/>
          <dgm:constr type="w" for="ch" forName="ThreeNodes_1" refType="w" fact="0.85"/>
          <dgm:constr type="h" for="ch" forName="ThreeNodes_1" refType="h" fact="0.3"/>
          <dgm:constr type="t" for="ch" forName="ThreeNodes_1"/>
          <dgm:constr type="r" for="ch" forName="ThreeNodes_1" refType="w"/>
          <dgm:constr type="w" for="ch" forName="ThreeNodes_2" refType="w" fact="0.85"/>
          <dgm:constr type="h" for="ch" forName="ThreeNodes_2" refType="h" fact="0.3"/>
          <dgm:constr type="ctrY" for="ch" forName="ThreeNodes_2" refType="h" fact="0.5"/>
          <dgm:constr type="ctrX" for="ch" forName="ThreeNodes_2" refType="w" fact="0.5"/>
          <dgm:constr type="w" for="ch" forName="ThreeNodes_3" refType="w" fact="0.85"/>
          <dgm:constr type="h" for="ch" forName="ThreeNodes_3" refType="h" fact="0.3"/>
          <dgm:constr type="b" for="ch" forName="ThreeNodes_3" refType="h"/>
          <dgm:constr type="l" for="ch" forName="ThreeNodes_3"/>
          <dgm:constr type="w" for="ch" forName="ThreeConn_1-2" refType="h" refFor="ch" refForName="ThreeNodes_1" fact="0.65"/>
          <dgm:constr type="h" for="ch" forName="ThreeConn_1-2" refType="h" refFor="ch" refForName="ThreeNodes_1" fact="0.65"/>
          <dgm:constr type="ctrY" for="ch" forName="ThreeConn_1-2" refType="h" fact="0.325"/>
          <dgm:constr type="l" for="ch" forName="ThreeConn_1-2" refType="l" refFor="ch" refForName="ThreeNodes_1"/>
          <dgm:constr type="w" for="ch" forName="ThreeConn_2-3" refType="h" refFor="ch" refForName="ThreeNodes_2" fact="0.65"/>
          <dgm:constr type="h" for="ch" forName="ThreeConn_2-3" refType="h" refFor="ch" refForName="ThreeNodes_2" fact="0.65"/>
          <dgm:constr type="ctrY" for="ch" forName="ThreeConn_2-3" refType="h" fact="0.673"/>
          <dgm:constr type="l" for="ch" forName="ThreeConn_2-3" refType="l" refFor="ch" refForName="ThreeNodes_2"/>
          <dgm:constr type="l" for="ch" forName="ThreeNodes_1_text" refType="r" refFor="ch" refForName="ThreeConn_1-2"/>
          <dgm:constr type="lOff" for="ch" forName="ThreeNodes_1_text" refType="w" refFor="ch" refForName="ThreeConn_1-2" fact="0.55"/>
          <dgm:constr type="t" for="ch" forName="ThreeNodes_1_text" refType="t" refFor="ch" refForName="ThreeNodes_1"/>
          <dgm:constr type="b" for="ch" forName="ThreeNodes_1_text" refType="b" refFor="ch" refForName="ThreeNodes_1"/>
          <dgm:constr type="r" for="ch" forName="ThreeNodes_1_text" refType="r" refFor="ch" refForName="ThreeNodes_1"/>
          <dgm:constr type="l" for="ch" forName="ThreeNodes_2_text" refType="r" refFor="ch" refForName="ThreeConn_1-2"/>
          <dgm:constr type="t" for="ch" forName="ThreeNodes_2_text" refType="t" refFor="ch" refForName="ThreeNodes_2"/>
          <dgm:constr type="b" for="ch" forName="ThreeNodes_2_text" refType="b" refFor="ch" refForName="ThreeNodes_2"/>
          <dgm:constr type="r" for="ch" forName="ThreeNodes_2_text" refType="r" refFor="ch" refForName="ThreeNodes_2"/>
          <dgm:constr type="l" for="ch" forName="ThreeNodes_3_text" refType="r" refFor="ch" refForName="ThreeConn_2-3"/>
          <dgm:constr type="t" for="ch" forName="ThreeNodes_3_text" refType="t" refFor="ch" refForName="ThreeNodes_3"/>
          <dgm:constr type="b" for="ch" forName="ThreeNodes_3_text" refType="b" refFor="ch" refForName="ThreeNodes_3"/>
          <dgm:constr type="r" for="ch" forName="ThreeNodes_3_text" refType="r" refFor="ch" refForName="ThreeNodes_3"/>
          <dgm:constr type="w" for="ch" forName="FourNodes_1" refType="w" fact="0.8"/>
          <dgm:constr type="h" for="ch" forName="FourNodes_1" refType="h" fact="0.22"/>
          <dgm:constr type="t" for="ch" forName="FourNodes_1"/>
          <dgm:constr type="r" for="ch" forName="FourNodes_1" refType="w"/>
          <dgm:constr type="w" for="ch" forName="FourNodes_2" refType="w" fact="0.8"/>
          <dgm:constr type="h" for="ch" forName="FourNodes_2" refType="h" fact="0.22"/>
          <dgm:constr type="ctrY" for="ch" forName="FourNodes_2" refType="h" fact="0.37"/>
          <dgm:constr type="ctrX" for="ch" forName="FourNodes_2" refType="w" fact="0.533"/>
          <dgm:constr type="w" for="ch" forName="FourNodes_3" refType="w" fact="0.8"/>
          <dgm:constr type="h" for="ch" forName="FourNodes_3" refType="h" fact="0.22"/>
          <dgm:constr type="ctrY" for="ch" forName="FourNodes_3" refType="h" fact="0.63"/>
          <dgm:constr type="ctrX" for="ch" forName="FourNodes_3" refType="w" fact="0.467"/>
          <dgm:constr type="w" for="ch" forName="FourNodes_4" refType="w" fact="0.8"/>
          <dgm:constr type="h" for="ch" forName="FourNodes_4" refType="h" fact="0.22"/>
          <dgm:constr type="b" for="ch" forName="FourNodes_4" refType="h"/>
          <dgm:constr type="l" for="ch" forName="FourNodes_4"/>
          <dgm:constr type="w" for="ch" forName="FourConn_1-2" refType="h" refFor="ch" refForName="FourNodes_1" fact="0.65"/>
          <dgm:constr type="h" for="ch" forName="FourConn_1-2" refType="h" refFor="ch" refForName="FourNodes_1" fact="0.65"/>
          <dgm:constr type="ctrY" for="ch" forName="FourConn_1-2" refType="h" fact="0.24"/>
          <dgm:constr type="l" for="ch" forName="FourConn_1-2" refType="l" refFor="ch" refForName="FourNodes_1"/>
          <dgm:constr type="w" for="ch" forName="FourConn_2-3" refType="h" refFor="ch" refForName="FourNodes_2" fact="0.65"/>
          <dgm:constr type="h" for="ch" forName="FourConn_2-3" refType="h" refFor="ch" refForName="FourNodes_2" fact="0.65"/>
          <dgm:constr type="ctrY" for="ch" forName="FourConn_2-3" refType="h" fact="0.5"/>
          <dgm:constr type="l" for="ch" forName="FourConn_2-3" refType="l" refFor="ch" refForName="FourNodes_2"/>
          <dgm:constr type="w" for="ch" forName="FourConn_3-4" refType="h" refFor="ch" refForName="FourNodes_3" fact="0.65"/>
          <dgm:constr type="h" for="ch" forName="FourConn_3-4" refType="h" refFor="ch" refForName="FourNodes_3" fact="0.65"/>
          <dgm:constr type="ctrY" for="ch" forName="FourConn_3-4" refType="h" fact="0.76"/>
          <dgm:constr type="l" for="ch" forName="FourConn_3-4" refType="l" refFor="ch" refForName="FourNodes_3"/>
          <dgm:constr type="l" for="ch" forName="FourNodes_1_text" refType="r" refFor="ch" refForName="FourConn_1-2"/>
          <dgm:constr type="lOff" for="ch" forName="FourNodes_1_text" refType="w" refFor="ch" refForName="FourConn_1-2" fact="0.69"/>
          <dgm:constr type="t" for="ch" forName="FourNodes_1_text" refType="t" refFor="ch" refForName="FourNodes_1"/>
          <dgm:constr type="b" for="ch" forName="FourNodes_1_text" refType="b" refFor="ch" refForName="FourNodes_1"/>
          <dgm:constr type="r" for="ch" forName="FourNodes_1_text" refType="r" refFor="ch" refForName="FourNodes_1"/>
          <dgm:constr type="l" for="ch" forName="FourNodes_2_text" refType="r" refFor="ch" refForName="FourConn_1-2"/>
          <dgm:constr type="t" for="ch" forName="FourNodes_2_text" refType="t" refFor="ch" refForName="FourNodes_2"/>
          <dgm:constr type="b" for="ch" forName="FourNodes_2_text" refType="b" refFor="ch" refForName="FourNodes_2"/>
          <dgm:constr type="r" for="ch" forName="FourNodes_2_text" refType="r" refFor="ch" refForName="FourNodes_2"/>
          <dgm:constr type="l" for="ch" forName="FourNodes_3_text" refType="r" refFor="ch" refForName="FourConn_2-3"/>
          <dgm:constr type="t" for="ch" forName="FourNodes_3_text" refType="t" refFor="ch" refForName="FourNodes_3"/>
          <dgm:constr type="b" for="ch" forName="FourNodes_3_text" refType="b" refFor="ch" refForName="FourNodes_3"/>
          <dgm:constr type="r" for="ch" forName="FourNodes_3_text" refType="r" refFor="ch" refForName="FourNodes_3"/>
          <dgm:constr type="l" for="ch" forName="FourNodes_4_text" refType="r" refFor="ch" refForName="FourConn_3-4"/>
          <dgm:constr type="t" for="ch" forName="FourNodes_4_text" refType="t" refFor="ch" refForName="FourNodes_4"/>
          <dgm:constr type="b" for="ch" forName="FourNodes_4_text" refType="b" refFor="ch" refForName="FourNodes_4"/>
          <dgm:constr type="r" for="ch" forName="FourNodes_4_text" refType="r" refFor="ch" refForName="FourNodes_4"/>
          <dgm:constr type="w" for="ch" forName="FiveNodes_1" refType="w" fact="0.77"/>
          <dgm:constr type="h" for="ch" forName="FiveNodes_1" refType="h" fact="0.18"/>
          <dgm:constr type="t" for="ch" forName="FiveNodes_1"/>
          <dgm:constr type="r" for="ch" forName="FiveNodes_1" refType="w"/>
          <dgm:constr type="w" for="ch" forName="FiveNodes_2" refType="w" fact="0.77"/>
          <dgm:constr type="h" for="ch" forName="FiveNodes_2" refType="h" fact="0.18"/>
          <dgm:constr type="ctrY" for="ch" forName="FiveNodes_2" refType="h" fact="0.295"/>
          <dgm:constr type="ctrX" for="ch" forName="FiveNodes_2" refType="w" fact="0.5575"/>
          <dgm:constr type="w" for="ch" forName="FiveNodes_3" refType="w" fact="0.77"/>
          <dgm:constr type="h" for="ch" forName="FiveNodes_3" refType="h" fact="0.18"/>
          <dgm:constr type="ctrY" for="ch" forName="FiveNodes_3" refType="h" fact="0.5"/>
          <dgm:constr type="ctrX" for="ch" forName="FiveNodes_3" refType="w" fact="0.5"/>
          <dgm:constr type="w" for="ch" forName="FiveNodes_4" refType="w" fact="0.77"/>
          <dgm:constr type="h" for="ch" forName="FiveNodes_4" refType="h" fact="0.18"/>
          <dgm:constr type="ctrY" for="ch" forName="FiveNodes_4" refType="h" fact="0.705"/>
          <dgm:constr type="ctrX" for="ch" forName="FiveNodes_4" refType="w" fact="0.4425"/>
          <dgm:constr type="w" for="ch" forName="FiveNodes_5" refType="w" fact="0.77"/>
          <dgm:constr type="h" for="ch" forName="FiveNodes_5" refType="h" fact="0.18"/>
          <dgm:constr type="b" for="ch" forName="FiveNodes_5" refType="h"/>
          <dgm:constr type="l" for="ch" forName="FiveNodes_5"/>
          <dgm:constr type="w" for="ch" forName="FiveConn_1-2" refType="h" refFor="ch" refForName="FiveNodes_1" fact="0.65"/>
          <dgm:constr type="h" for="ch" forName="FiveConn_1-2" refType="h" refFor="ch" refForName="FiveNodes_1" fact="0.65"/>
          <dgm:constr type="ctrY" for="ch" forName="FiveConn_1-2" refType="h" fact="0.19"/>
          <dgm:constr type="l" for="ch" forName="FiveConn_1-2" refType="l" refFor="ch" refForName="FiveNodes_1"/>
          <dgm:constr type="w" for="ch" forName="FiveConn_2-3" refType="h" refFor="ch" refForName="FiveNodes_2" fact="0.65"/>
          <dgm:constr type="h" for="ch" forName="FiveConn_2-3" refType="h" refFor="ch" refForName="FiveNodes_2" fact="0.65"/>
          <dgm:constr type="ctrY" for="ch" forName="FiveConn_2-3" refType="h" fact="0.395"/>
          <dgm:constr type="l" for="ch" forName="FiveConn_2-3" refType="l" refFor="ch" refForName="FiveNodes_2"/>
          <dgm:constr type="w" for="ch" forName="FiveConn_3-4" refType="h" refFor="ch" refForName="FiveNodes_3" fact="0.65"/>
          <dgm:constr type="h" for="ch" forName="FiveConn_3-4" refType="h" refFor="ch" refForName="FiveNodes_3" fact="0.65"/>
          <dgm:constr type="ctrY" for="ch" forName="FiveConn_3-4" refType="h" fact="0.597"/>
          <dgm:constr type="l" for="ch" forName="FiveConn_3-4" refType="l" refFor="ch" refForName="FiveNodes_3"/>
          <dgm:constr type="w" for="ch" forName="FiveConn_4-5" refType="h" refFor="ch" refForName="FiveNodes_4" fact="0.65"/>
          <dgm:constr type="h" for="ch" forName="FiveConn_4-5" refType="h" refFor="ch" refForName="FiveNodes_4" fact="0.65"/>
          <dgm:constr type="ctrY" for="ch" forName="FiveConn_4-5" refType="h" fact="0.804"/>
          <dgm:constr type="l" for="ch" forName="FiveConn_4-5" refType="l" refFor="ch" refForName="FiveNodes_4"/>
          <dgm:constr type="l" for="ch" forName="FiveNodes_1_text" refType="r" refFor="ch" refForName="FiveConn_1-2"/>
          <dgm:constr type="lOff" for="ch" forName="FiveNodes_1_text" refType="w" refFor="ch" refForName="FiveConn_1-2" fact="0.73"/>
          <dgm:constr type="t" for="ch" forName="FiveNodes_1_text" refType="t" refFor="ch" refForName="FiveNodes_1"/>
          <dgm:constr type="b" for="ch" forName="FiveNodes_1_text" refType="b" refFor="ch" refForName="FiveNodes_1"/>
          <dgm:constr type="r" for="ch" forName="FiveNodes_1_text" refType="r" refFor="ch" refForName="FiveNodes_1"/>
          <dgm:constr type="l" for="ch" forName="FiveNodes_2_text" refType="r" refFor="ch" refForName="FiveConn_1-2"/>
          <dgm:constr type="t" for="ch" forName="FiveNodes_2_text" refType="t" refFor="ch" refForName="FiveNodes_2"/>
          <dgm:constr type="b" for="ch" forName="FiveNodes_2_text" refType="b" refFor="ch" refForName="FiveNodes_2"/>
          <dgm:constr type="r" for="ch" forName="FiveNodes_2_text" refType="r" refFor="ch" refForName="FiveNodes_2"/>
          <dgm:constr type="l" for="ch" forName="FiveNodes_3_text" refType="r" refFor="ch" refForName="FiveConn_2-3"/>
          <dgm:constr type="t" for="ch" forName="FiveNodes_3_text" refType="t" refFor="ch" refForName="FiveNodes_3"/>
          <dgm:constr type="b" for="ch" forName="FiveNodes_3_text" refType="b" refFor="ch" refForName="FiveNodes_3"/>
          <dgm:constr type="r" for="ch" forName="FiveNodes_3_text" refType="r" refFor="ch" refForName="FiveNodes_3"/>
          <dgm:constr type="l" for="ch" forName="FiveNodes_4_text" refType="r" refFor="ch" refForName="FiveConn_3-4"/>
          <dgm:constr type="t" for="ch" forName="FiveNodes_4_text" refType="t" refFor="ch" refForName="FiveNodes_4"/>
          <dgm:constr type="b" for="ch" forName="FiveNodes_4_text" refType="b" refFor="ch" refForName="FiveNodes_4"/>
          <dgm:constr type="r" for="ch" forName="FiveNodes_4_text" refType="r" refFor="ch" refForName="FiveNodes_4"/>
          <dgm:constr type="l" for="ch" forName="FiveNodes_5_text" refType="r" refFor="ch" refForName="FiveConn_4-5"/>
          <dgm:constr type="t" for="ch" forName="FiveNodes_5_text" refType="t" refFor="ch" refForName="FiveNodes_5"/>
          <dgm:constr type="b" for="ch" forName="FiveNodes_5_text" refType="b" refFor="ch" refForName="FiveNodes_5"/>
          <dgm:constr type="r" for="ch" forName="FiveNodes_5_text" refType="r" refFor="ch" refForName="FiveNodes_5"/>
        </dgm:constrLst>
      </dgm:else>
    </dgm:choose>
    <dgm:ruleLst/>
    <dgm:layoutNode name="dummyMaxCanvas">
      <dgm:varLst/>
      <dgm:alg type="sp"/>
      <dgm:shape xmlns:r="http://schemas.openxmlformats.org/officeDocument/2006/relationships" r:blip="">
        <dgm:adjLst/>
      </dgm:shape>
      <dgm:presOf/>
      <dgm:constrLst/>
      <dgm:ruleLst/>
    </dgm:layoutNode>
    <dgm:choose name="Name3">
      <dgm:if name="Name4" axis="ch" ptType="node" func="cnt" op="equ" val="1">
        <dgm:layoutNode name="OneNode_1">
          <dgm:varLst>
            <dgm:bulletEnabled val="1"/>
          </dgm:varLst>
          <dgm:alg type="tx"/>
          <dgm:shape xmlns:r="http://schemas.openxmlformats.org/officeDocument/2006/relationships" type="roundRect" r:blip="">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5">
        <dgm:choose name="Name6">
          <dgm:if name="Name7" axis="ch" ptType="node" func="cnt" op="equ" val="2">
            <dgm:layoutNode name="Two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wo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wo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wo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wo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8">
            <dgm:choose name="Name9">
              <dgm:if name="Name10" axis="ch" ptType="node" func="cnt" op="equ" val="3">
                <dgm:layoutNode name="Thre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Thre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Thre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Thre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Thre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Thre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1">
                <dgm:choose name="Name12">
                  <dgm:if name="Name13" axis="ch" ptType="node" func="cnt" op="equ" val="4">
                    <dgm:layoutNode name="Four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our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our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our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our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our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our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4">
                    <dgm:choose name="Name15">
                      <dgm:if name="Name16" axis="ch" ptType="node" func="cnt" op="gte" val="5">
                        <dgm:layoutNode name="FiveNodes_1">
                          <dgm:varLst>
                            <dgm:bulletEnabled val="1"/>
                          </dgm:varLst>
                          <dgm:alg type="sp"/>
                          <dgm:shape xmlns:r="http://schemas.openxmlformats.org/officeDocument/2006/relationships" type="roundRect" r:blip="">
                            <dgm:adjLst>
                              <dgm:adj idx="1" val="0.1"/>
                            </dgm:adjLst>
                          </dgm:shape>
                          <dgm:presOf axis="ch desOrSelf" ptType="node node" st="1 1" cnt="1 0"/>
                          <dgm:constrLst/>
                          <dgm:ruleLst/>
                        </dgm:layoutNode>
                        <dgm:layoutNode name="FiveNodes_2">
                          <dgm:varLst>
                            <dgm:bulletEnabled val="1"/>
                          </dgm:varLst>
                          <dgm:alg type="sp"/>
                          <dgm:shape xmlns:r="http://schemas.openxmlformats.org/officeDocument/2006/relationships" type="roundRect" r:blip="">
                            <dgm:adjLst>
                              <dgm:adj idx="1" val="0.1"/>
                            </dgm:adjLst>
                          </dgm:shape>
                          <dgm:presOf axis="ch desOrSelf" ptType="node node" st="2 1" cnt="1 0"/>
                          <dgm:constrLst/>
                          <dgm:ruleLst/>
                        </dgm:layoutNode>
                        <dgm:layoutNode name="FiveNodes_3">
                          <dgm:varLst>
                            <dgm:bulletEnabled val="1"/>
                          </dgm:varLst>
                          <dgm:alg type="sp"/>
                          <dgm:shape xmlns:r="http://schemas.openxmlformats.org/officeDocument/2006/relationships" type="roundRect" r:blip="">
                            <dgm:adjLst>
                              <dgm:adj idx="1" val="0.1"/>
                            </dgm:adjLst>
                          </dgm:shape>
                          <dgm:presOf axis="ch desOrSelf" ptType="node node" st="3 1" cnt="1 0"/>
                          <dgm:constrLst/>
                          <dgm:ruleLst/>
                        </dgm:layoutNode>
                        <dgm:layoutNode name="FiveNodes_4">
                          <dgm:varLst>
                            <dgm:bulletEnabled val="1"/>
                          </dgm:varLst>
                          <dgm:alg type="sp"/>
                          <dgm:shape xmlns:r="http://schemas.openxmlformats.org/officeDocument/2006/relationships" type="roundRect" r:blip="">
                            <dgm:adjLst>
                              <dgm:adj idx="1" val="0.1"/>
                            </dgm:adjLst>
                          </dgm:shape>
                          <dgm:presOf axis="ch desOrSelf" ptType="node node" st="4 1" cnt="1 0"/>
                          <dgm:constrLst/>
                          <dgm:ruleLst/>
                        </dgm:layoutNode>
                        <dgm:layoutNode name="FiveNodes_5">
                          <dgm:varLst>
                            <dgm:bulletEnabled val="1"/>
                          </dgm:varLst>
                          <dgm:alg type="sp"/>
                          <dgm:shape xmlns:r="http://schemas.openxmlformats.org/officeDocument/2006/relationships" type="roundRect" r:blip="">
                            <dgm:adjLst>
                              <dgm:adj idx="1" val="0.1"/>
                            </dgm:adjLst>
                          </dgm:shape>
                          <dgm:presOf axis="ch desOrSelf" ptType="node node" st="5 1" cnt="1 0"/>
                          <dgm:constrLst/>
                          <dgm:ruleLst/>
                        </dgm:layoutNode>
                        <dgm:layoutNode name="FiveConn_1-2" styleLbl="fgAccFollowNode1">
                          <dgm:varLst>
                            <dgm:bulletEnabled val="1"/>
                          </dgm:varLst>
                          <dgm:alg type="tx"/>
                          <dgm:shape xmlns:r="http://schemas.openxmlformats.org/officeDocument/2006/relationships" type="downArrow" r:blip="">
                            <dgm:adjLst>
                              <dgm:adj idx="1" val="0.55"/>
                              <dgm:adj idx="2" val="0.45"/>
                            </dgm:adjLst>
                          </dgm:shape>
                          <dgm:presOf axis="ch" ptType="sibTrans"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2-3" styleLbl="fgAccFollowNode1">
                          <dgm:varLst>
                            <dgm:bulletEnabled val="1"/>
                          </dgm:varLst>
                          <dgm:alg type="tx"/>
                          <dgm:shape xmlns:r="http://schemas.openxmlformats.org/officeDocument/2006/relationships" type="downArrow" r:blip="">
                            <dgm:adjLst>
                              <dgm:adj idx="1" val="0.55"/>
                              <dgm:adj idx="2" val="0.45"/>
                            </dgm:adjLst>
                          </dgm:shape>
                          <dgm:presOf axis="ch" ptType="sibTrans" st="2"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3-4" styleLbl="fgAccFollowNode1">
                          <dgm:varLst>
                            <dgm:bulletEnabled val="1"/>
                          </dgm:varLst>
                          <dgm:alg type="tx"/>
                          <dgm:shape xmlns:r="http://schemas.openxmlformats.org/officeDocument/2006/relationships" type="downArrow" r:blip="">
                            <dgm:adjLst>
                              <dgm:adj idx="1" val="0.55"/>
                              <dgm:adj idx="2" val="0.45"/>
                            </dgm:adjLst>
                          </dgm:shape>
                          <dgm:presOf axis="ch" ptType="sibTrans" st="3"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Conn_4-5" styleLbl="fgAccFollowNode1">
                          <dgm:varLst>
                            <dgm:bulletEnabled val="1"/>
                          </dgm:varLst>
                          <dgm:alg type="tx"/>
                          <dgm:shape xmlns:r="http://schemas.openxmlformats.org/officeDocument/2006/relationships" type="downArrow" r:blip="">
                            <dgm:adjLst>
                              <dgm:adj idx="1" val="0.55"/>
                              <dgm:adj idx="2" val="0.45"/>
                            </dgm:adjLst>
                          </dgm:shape>
                          <dgm:presOf axis="ch" ptType="sibTrans" st="4" cnt="1"/>
                          <dgm:constrLst>
                            <dgm:constr type="lMarg" refType="primFontSz" fact="0.1"/>
                            <dgm:constr type="rMarg" refType="primFontSz" fact="0.1"/>
                            <dgm:constr type="tMarg" refType="primFontSz" fact="0.1"/>
                            <dgm:constr type="bMarg" refType="primFontSz" fact="0.1"/>
                          </dgm:constrLst>
                          <dgm:ruleLst>
                            <dgm:rule type="primFontSz" val="5" fact="NaN" max="NaN"/>
                          </dgm:ruleLst>
                        </dgm:layoutNode>
                        <dgm:layoutNode name="FiveNodes_1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1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2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2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3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3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4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4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layoutNode name="FiveNodes_5_text">
                          <dgm:varLst>
                            <dgm:bulletEnabled val="1"/>
                          </dgm:varLst>
                          <dgm:alg type="tx">
                            <dgm:param type="parTxLTRAlign" val="l"/>
                            <dgm:param type="txAnchorVertCh" val="mid"/>
                          </dgm:alg>
                          <dgm:shape xmlns:r="http://schemas.openxmlformats.org/officeDocument/2006/relationships" type="roundRect" r:blip="" hideGeom="1">
                            <dgm:adjLst>
                              <dgm:adj idx="1" val="0.1"/>
                            </dgm:adjLst>
                          </dgm:shape>
                          <dgm:presOf axis="ch desOrSelf" ptType="node node" st="5 1" cnt="1 0"/>
                          <dgm:constrLst>
                            <dgm:constr type="lMarg" refType="primFontSz" fact="0.3"/>
                            <dgm:constr type="rMarg" refType="primFontSz" fact="0.3"/>
                            <dgm:constr type="tMarg" refType="primFontSz" fact="0.3"/>
                            <dgm:constr type="bMarg" refType="primFontSz" fact="0.3"/>
                          </dgm:constrLst>
                          <dgm:ruleLst>
                            <dgm:rule type="primFontSz" val="5" fact="NaN" max="NaN"/>
                          </dgm:ruleLst>
                        </dgm:layoutNode>
                      </dgm:if>
                      <dgm:else name="Name17"/>
                    </dgm:choose>
                  </dgm:else>
                </dgm:choose>
              </dgm:else>
            </dgm:choose>
          </dgm:else>
        </dgm:choose>
      </dgm:else>
    </dgm:choose>
  </dgm:layoutNode>
</dgm:layoutDef>
</file>

<file path=ppt/diagrams/layout2.xml><?xml version="1.0" encoding="utf-8"?>
<dgm:layoutDef xmlns:dgm="http://schemas.openxmlformats.org/drawingml/2006/diagram" xmlns:a="http://schemas.openxmlformats.org/drawingml/2006/main" uniqueId="urn:microsoft.com/office/officeart/2005/8/layout/hList1">
  <dgm:title val=""/>
  <dgm:desc val=""/>
  <dgm:catLst>
    <dgm:cat type="list" pri="5000"/>
    <dgm:cat type="convert" pri="5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rSet phldr="1"/>
        </dgm:pt>
        <dgm:pt modelId="2">
          <dgm:prSet phldr="1"/>
        </dgm:pt>
      </dgm:ptLst>
      <dgm:cxnLst>
        <dgm:cxn modelId="3" srcId="0" destId="1" srcOrd="0" destOrd="0"/>
        <dgm:cxn modelId="4" srcId="0" destId="2" srcOrd="1" destOrd="0"/>
      </dgm:cxnLst>
      <dgm:bg/>
      <dgm:whole/>
    </dgm:dataModel>
  </dgm:styleData>
  <dgm:clr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animLvl val="lvl"/>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h" for="ch" forName="composite" refType="h"/>
      <dgm:constr type="w" for="ch" forName="composite" refType="w"/>
      <dgm:constr type="w" for="des" forName="parTx"/>
      <dgm:constr type="h" for="des" forName="parTx" op="equ"/>
      <dgm:constr type="w" for="des" forName="desTx"/>
      <dgm:constr type="h" for="des" forName="desTx" op="equ"/>
      <dgm:constr type="primFontSz" for="des" forName="parTx" val="65"/>
      <dgm:constr type="secFontSz" for="des" forName="desTx" refType="primFontSz" refFor="des" refForName="parTx" op="equ"/>
      <dgm:constr type="h" for="des" forName="parTx" refType="primFontSz" refFor="des" refForName="parTx" fact="0.8"/>
      <dgm:constr type="h" for="des" forName="desTx" refType="primFontSz" refFor="des" refForName="parTx" fact="1.22"/>
      <dgm:constr type="w" for="ch" forName="space" refType="w" refFor="ch" refForName="composite" op="equ" fact="0.14"/>
    </dgm:constrLst>
    <dgm:ruleLst>
      <dgm:rule type="w" for="ch" forName="composite" val="0" fact="NaN" max="NaN"/>
      <dgm:rule type="primFontSz" for="des" forName="parTx" val="5" fact="NaN" max="NaN"/>
    </dgm:ruleLst>
    <dgm:forEach name="Name4" axis="ch" ptType="node">
      <dgm:layoutNode name="composite">
        <dgm:alg type="composite"/>
        <dgm:shape xmlns:r="http://schemas.openxmlformats.org/officeDocument/2006/relationships" r:blip="">
          <dgm:adjLst/>
        </dgm:shape>
        <dgm:presOf/>
        <dgm:constrLst>
          <dgm:constr type="l" for="ch" forName="parTx"/>
          <dgm:constr type="w" for="ch" forName="parTx" refType="w"/>
          <dgm:constr type="t" for="ch" forName="parTx"/>
          <dgm:constr type="l" for="ch" forName="desTx"/>
          <dgm:constr type="w" for="ch" forName="desTx" refType="w" refFor="ch" refForName="parTx"/>
          <dgm:constr type="t" for="ch" forName="desTx" refType="h" refFor="ch" refForName="parTx"/>
        </dgm:constrLst>
        <dgm:ruleLst>
          <dgm:rule type="h" val="INF" fact="NaN" max="NaN"/>
        </dgm:ruleLst>
        <dgm:layoutNode name="parTx" styleLbl="alignNode1">
          <dgm:varLst>
            <dgm:chMax val="0"/>
            <dgm:chPref val="0"/>
            <dgm:bulletEnabled val="1"/>
          </dgm:varLst>
          <dgm:alg type="tx"/>
          <dgm:shape xmlns:r="http://schemas.openxmlformats.org/officeDocument/2006/relationships" type="rect" r:blip="">
            <dgm:adjLst/>
          </dgm:shape>
          <dgm:presOf axis="self" ptType="node"/>
          <dgm:constrLst>
            <dgm:constr type="h" refType="w" op="lte" fact="0.4"/>
            <dgm:constr type="h"/>
            <dgm:constr type="tMarg" refType="primFontSz" fact="0.32"/>
            <dgm:constr type="bMarg" refType="primFontSz" fact="0.32"/>
          </dgm:constrLst>
          <dgm:ruleLst>
            <dgm:rule type="h" val="INF" fact="NaN" max="NaN"/>
          </dgm:ruleLst>
        </dgm:layoutNode>
        <dgm:layoutNode name="desTx" styleLbl="alignAccFollowNode1">
          <dgm:varLst>
            <dgm:bulletEnabled val="1"/>
          </dgm:varLst>
          <dgm:alg type="tx">
            <dgm:param type="stBulletLvl" val="1"/>
          </dgm:alg>
          <dgm:shape xmlns:r="http://schemas.openxmlformats.org/officeDocument/2006/relationships" type="rect" r:blip="">
            <dgm:adjLst/>
          </dgm:shape>
          <dgm:presOf axis="des" ptType="node"/>
          <dgm:constrLst>
            <dgm:constr type="secFontSz" val="65"/>
            <dgm:constr type="primFontSz" refType="secFontSz"/>
            <dgm:constr type="h"/>
            <dgm:constr type="lMarg" refType="primFontSz" fact="0.42"/>
            <dgm:constr type="tMarg" refType="primFontSz" fact="0.42"/>
            <dgm:constr type="bMarg" refType="primFontSz" fact="0.63"/>
          </dgm:constrLst>
          <dgm:ruleLst>
            <dgm:rule type="h" val="INF" fact="NaN" max="NaN"/>
          </dgm:ruleLst>
        </dgm:layoutNode>
      </dgm:layoutNode>
      <dgm:forEach name="Name5" axis="followSib" ptType="sibTrans" cnt="1">
        <dgm:layoutNode name="space">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3d3">
  <dgm:title val=""/>
  <dgm:desc val=""/>
  <dgm:catLst>
    <dgm:cat type="3D" pri="11300"/>
  </dgm:catLst>
  <dgm:scene3d>
    <a:camera prst="orthographicFront"/>
    <a:lightRig rig="threePt" dir="t"/>
  </dgm:scene3d>
  <dgm:styleLbl name="node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l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vennNode1">
    <dgm:scene3d>
      <a:camera prst="orthographicFront">
        <a:rot lat="0" lon="0" rev="0"/>
      </a:camera>
      <a:lightRig rig="contrasting" dir="t">
        <a:rot lat="0" lon="0" rev="1200000"/>
      </a:lightRig>
    </dgm:scene3d>
    <dgm:sp3d contourW="12700" prstMaterial="clear">
      <a:bevelT w="177800" h="254000"/>
      <a:bevelB w="152400"/>
    </dgm:sp3d>
    <dgm:txPr/>
    <dgm:style>
      <a:lnRef idx="0">
        <a:scrgbClr r="0" g="0" b="0"/>
      </a:lnRef>
      <a:fillRef idx="1">
        <a:scrgbClr r="0" g="0" b="0"/>
      </a:fillRef>
      <a:effectRef idx="0">
        <a:scrgbClr r="0" g="0" b="0"/>
      </a:effectRef>
      <a:fontRef idx="minor">
        <a:schemeClr val="tx1"/>
      </a:fontRef>
    </dgm:style>
  </dgm:styleLbl>
  <dgm:styleLbl name="align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2">
        <a:scrgbClr r="0" g="0" b="0"/>
      </a:effectRef>
      <a:fontRef idx="minor">
        <a:schemeClr val="lt1"/>
      </a:fontRef>
    </dgm:style>
  </dgm:styleLbl>
  <dgm:styleLbl name="node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node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f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alignImgPlace1">
    <dgm:scene3d>
      <a:camera prst="orthographicFront">
        <a:rot lat="0" lon="0" rev="0"/>
      </a:camera>
      <a:lightRig rig="contrasting" dir="t">
        <a:rot lat="0" lon="0" rev="1200000"/>
      </a:lightRig>
    </dgm:scene3d>
    <dgm:sp3d contourW="12700" prstMaterial="flat">
      <a:bevelT w="177800" h="254000"/>
      <a:bevelB w="152400"/>
    </dgm:sp3d>
    <dgm:txPr/>
    <dgm:style>
      <a:lnRef idx="0">
        <a:scrgbClr r="0" g="0" b="0"/>
      </a:lnRef>
      <a:fillRef idx="1">
        <a:scrgbClr r="0" g="0" b="0"/>
      </a:fillRef>
      <a:effectRef idx="1">
        <a:scrgbClr r="0" g="0" b="0"/>
      </a:effectRef>
      <a:fontRef idx="minor"/>
    </dgm:style>
  </dgm:styleLbl>
  <dgm:styleLbl name="bgImgPlac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sibTrans2D1">
    <dgm:scene3d>
      <a:camera prst="orthographicFront">
        <a:rot lat="0" lon="0" rev="0"/>
      </a:camera>
      <a:lightRig rig="contrasting" dir="t">
        <a:rot lat="0" lon="0" rev="1200000"/>
      </a:lightRig>
    </dgm:scene3d>
    <dgm:sp3d z="-182000" contourW="19050" prstMaterial="metal">
      <a:bevelT w="88900" h="203200"/>
      <a:bevelB w="165100" h="254000"/>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ibTrans2D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ibTrans1D1">
    <dgm:scene3d>
      <a:camera prst="orthographicFront">
        <a:rot lat="0" lon="0" rev="0"/>
      </a:camera>
      <a:lightRig rig="contrasting" dir="t">
        <a:rot lat="0" lon="0" rev="1200000"/>
      </a:lightRig>
    </dgm:scene3d>
    <dgm:sp3d z="-110000"/>
    <dgm:txPr/>
    <dgm:style>
      <a:lnRef idx="1">
        <a:scrgbClr r="0" g="0" b="0"/>
      </a:lnRef>
      <a:fillRef idx="0">
        <a:scrgbClr r="0" g="0" b="0"/>
      </a:fillRef>
      <a:effectRef idx="0">
        <a:scrgbClr r="0" g="0" b="0"/>
      </a:effectRef>
      <a:fontRef idx="minor"/>
    </dgm:style>
  </dgm:styleLbl>
  <dgm:styleLbl name="callout">
    <dgm:scene3d>
      <a:camera prst="orthographicFront">
        <a:rot lat="0" lon="0" rev="0"/>
      </a:camera>
      <a:lightRig rig="contrasting" dir="t">
        <a:rot lat="0" lon="0" rev="1200000"/>
      </a:lightRig>
    </dgm:scene3d>
    <dgm:sp3d z="10000"/>
    <dgm:txPr/>
    <dgm:style>
      <a:lnRef idx="2">
        <a:scrgbClr r="0" g="0" b="0"/>
      </a:lnRef>
      <a:fillRef idx="1">
        <a:scrgbClr r="0" g="0" b="0"/>
      </a:fillRef>
      <a:effectRef idx="0">
        <a:scrgbClr r="0" g="0" b="0"/>
      </a:effectRef>
      <a:fontRef idx="minor"/>
    </dgm:style>
  </dgm:styleLbl>
  <dgm:styleLbl name="asst0">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asst4">
    <dgm:scene3d>
      <a:camera prst="orthographicFront"/>
      <a:lightRig rig="threePt" dir="t"/>
    </dgm:scene3d>
    <dgm:sp3d contourW="19050" prstMaterial="metal">
      <a:bevelT w="88900" h="203200"/>
      <a:bevelB w="165100" h="254000"/>
    </dgm:sp3d>
    <dgm:txPr/>
    <dgm:style>
      <a:lnRef idx="0">
        <a:scrgbClr r="0" g="0" b="0"/>
      </a:lnRef>
      <a:fillRef idx="1">
        <a:scrgbClr r="0" g="0" b="0"/>
      </a:fillRef>
      <a:effectRef idx="1">
        <a:scrgbClr r="0" g="0" b="0"/>
      </a:effectRef>
      <a:fontRef idx="minor">
        <a:schemeClr val="lt1"/>
      </a:fontRef>
    </dgm:style>
  </dgm:styleLbl>
  <dgm:styleLbl name="parChTrans2D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2">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3">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2D4">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parChTrans1D1">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2">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3">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parChTrans1D4">
    <dgm:scene3d>
      <a:camera prst="orthographicFront">
        <a:rot lat="0" lon="0" rev="0"/>
      </a:camera>
      <a:lightRig rig="contrasting" dir="t">
        <a:rot lat="0" lon="0" rev="1200000"/>
      </a:lightRig>
    </dgm:scene3d>
    <dgm:sp3d z="-110000"/>
    <dgm:txPr/>
    <dgm:style>
      <a:lnRef idx="2">
        <a:scrgbClr r="0" g="0" b="0"/>
      </a:lnRef>
      <a:fillRef idx="0">
        <a:scrgbClr r="0" g="0" b="0"/>
      </a:fillRef>
      <a:effectRef idx="0">
        <a:scrgbClr r="0" g="0" b="0"/>
      </a:effectRef>
      <a:fontRef idx="minor"/>
    </dgm:style>
  </dgm:styleLbl>
  <dgm:styleLbl name="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conF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tr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1">
        <a:scrgbClr r="0" g="0" b="0"/>
      </a:effectRef>
      <a:fontRef idx="minor"/>
    </dgm:style>
  </dgm:styleLbl>
  <dgm:styleLbl name="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FgAcc1">
    <dgm:scene3d>
      <a:camera prst="orthographicFront">
        <a:rot lat="0" lon="0" rev="0"/>
      </a:camera>
      <a:lightRig rig="contrasting" dir="t">
        <a:rot lat="0" lon="0" rev="1200000"/>
      </a:lightRig>
    </dgm:scene3d>
    <dgm:sp3d z="300000" contourW="12700" prstMaterial="flat">
      <a:bevelT w="177800" h="254000"/>
      <a:bevelB w="152400"/>
    </dgm:sp3d>
    <dgm:txPr/>
    <dgm:style>
      <a:lnRef idx="0">
        <a:scrgbClr r="0" g="0" b="0"/>
      </a:lnRef>
      <a:fillRef idx="1">
        <a:scrgbClr r="0" g="0" b="0"/>
      </a:fillRef>
      <a:effectRef idx="0">
        <a:scrgbClr r="0" g="0" b="0"/>
      </a:effectRef>
      <a:fontRef idx="minor"/>
    </dgm:style>
  </dgm:styleLbl>
  <dgm:styleLbl name="solidAlignAcc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solidBgAcc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alignAccFollowNode1">
    <dgm:scene3d>
      <a:camera prst="orthographicFront">
        <a:rot lat="0" lon="0" rev="0"/>
      </a:camera>
      <a:lightRig rig="contrasting" dir="t">
        <a:rot lat="0" lon="0" rev="1200000"/>
      </a:lightRig>
    </dgm:scene3d>
    <dgm:sp3d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AccFollowNode1">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0">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2">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3">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fgAcc4">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bgShp">
    <dgm:scene3d>
      <a:camera prst="orthographicFront">
        <a:rot lat="0" lon="0" rev="0"/>
      </a:camera>
      <a:lightRig rig="contrasting" dir="t">
        <a:rot lat="0" lon="0" rev="1200000"/>
      </a:lightRig>
    </dgm:scene3d>
    <dgm:sp3d z="-300000" prstMaterial="plastic"/>
    <dgm:txPr/>
    <dgm:style>
      <a:lnRef idx="1">
        <a:scrgbClr r="0" g="0" b="0"/>
      </a:lnRef>
      <a:fillRef idx="1">
        <a:scrgbClr r="0" g="0" b="0"/>
      </a:fillRef>
      <a:effectRef idx="0">
        <a:scrgbClr r="0" g="0" b="0"/>
      </a:effectRef>
      <a:fontRef idx="minor"/>
    </dgm:style>
  </dgm:styleLbl>
  <dgm:styleLbl name="dkBgShp">
    <dgm:scene3d>
      <a:camera prst="orthographicFront">
        <a:rot lat="0" lon="0" rev="0"/>
      </a:camera>
      <a:lightRig rig="contrasting" dir="t">
        <a:rot lat="0" lon="0" rev="1200000"/>
      </a:lightRig>
    </dgm:scene3d>
    <dgm:sp3d contourW="12700" prstMaterial="flat">
      <a:bevelT w="100800" h="154000"/>
      <a:bevelB w="152400"/>
    </dgm:sp3d>
    <dgm:txPr/>
    <dgm:style>
      <a:lnRef idx="0">
        <a:scrgbClr r="0" g="0" b="0"/>
      </a:lnRef>
      <a:fillRef idx="1">
        <a:scrgbClr r="0" g="0" b="0"/>
      </a:fillRef>
      <a:effectRef idx="0">
        <a:scrgbClr r="0" g="0" b="0"/>
      </a:effectRef>
      <a:fontRef idx="minor"/>
    </dgm:style>
  </dgm:styleLbl>
  <dgm:styleLbl name="trBgShp">
    <dgm:scene3d>
      <a:camera prst="orthographicFront">
        <a:rot lat="0" lon="0" rev="0"/>
      </a:camera>
      <a:lightRig rig="contrasting" dir="t">
        <a:rot lat="0" lon="0" rev="1200000"/>
      </a:lightRig>
    </dgm:scene3d>
    <dgm:sp3d z="-152400" prstMaterial="matte"/>
    <dgm:txPr/>
    <dgm:style>
      <a:lnRef idx="1">
        <a:scrgbClr r="0" g="0" b="0"/>
      </a:lnRef>
      <a:fillRef idx="1">
        <a:scrgbClr r="0" g="0" b="0"/>
      </a:fillRef>
      <a:effectRef idx="0">
        <a:scrgbClr r="0" g="0" b="0"/>
      </a:effectRef>
      <a:fontRef idx="minor"/>
    </dgm:style>
  </dgm:styleLbl>
  <dgm:styleLbl name="fgShp">
    <dgm:scene3d>
      <a:camera prst="orthographicFront">
        <a:rot lat="0" lon="0" rev="0"/>
      </a:camera>
      <a:lightRig rig="contrasting" dir="t">
        <a:rot lat="0" lon="0" rev="1200000"/>
      </a:lightRig>
    </dgm:scene3d>
    <dgm:sp3d z="300000" contourW="19050" prstMaterial="metal">
      <a:bevelT w="88900" h="203200"/>
      <a:bevelB w="165100" h="254000"/>
    </dgm:sp3d>
    <dgm:txPr/>
    <dgm:style>
      <a:lnRef idx="0">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1">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5">
  <dgm:title val=""/>
  <dgm:desc val=""/>
  <dgm:catLst>
    <dgm:cat type="simple" pri="105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ln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3">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3">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1">
        <a:scrgbClr r="0" g="0" b="0"/>
      </a:lnRef>
      <a:fillRef idx="0">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3">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2D4">
    <dgm:scene3d>
      <a:camera prst="orthographicFront"/>
      <a:lightRig rig="threePt" dir="t"/>
    </dgm:scene3d>
    <dgm:sp3d/>
    <dgm:txPr/>
    <dgm:style>
      <a:lnRef idx="0">
        <a:scrgbClr r="0" g="0" b="0"/>
      </a:lnRef>
      <a:fillRef idx="3">
        <a:scrgbClr r="0" g="0" b="0"/>
      </a:fillRef>
      <a:effectRef idx="3">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3">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2">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3">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3">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es-ES" smtClean="0"/>
              <a:t>Haga clic para modificar el estilo de título del patrón</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Imagen panorámica con descripció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s-ES" smtClean="0"/>
              <a:t>Haga clic en el icono para agregar una imagen</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Haga clic para modificar el estilo de texto del patrón</a:t>
            </a:r>
          </a:p>
        </p:txBody>
      </p:sp>
      <p:sp>
        <p:nvSpPr>
          <p:cNvPr id="3" name="Date Placeholder 2"/>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ítulo y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ita con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es-ES" smtClean="0"/>
              <a:t>Haga clic para modificar el estilo de título del patrón</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Haga clic para modificar el estilo de texto del patrón</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Tarjeta de nombre">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Citar la tarjeta de nombre">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es-ES" smtClean="0"/>
              <a:t>Haga clic para modificar el estilo de título del patrón</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s-ES" smtClean="0"/>
              <a:t>Haga clic para modificar el estilo de texto del patrón</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Verdadero o falso">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es-ES" smtClean="0"/>
              <a:t>Haga clic para modificar el estilo de título del patrón</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es-ES" smtClean="0"/>
              <a:t>Haga clic para modificar el estilo de texto del patrón</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ncho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Content Placeholder 2"/>
          <p:cNvSpPr>
            <a:spLocks noGrp="1"/>
          </p:cNvSpPr>
          <p:nvPr>
            <p:ph idx="1"/>
          </p:nvPr>
        </p:nvSpPr>
        <p:spPr/>
        <p:txBody>
          <a:bodyPr anchor="ct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es-ES" smtClean="0"/>
              <a:t>Haga clic para modificar el estilo de título del patrón</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Date Placeholder 4"/>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es-ES" smtClean="0"/>
              <a:t>Haga clic para modificar el estilo de título del patrón</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s-ES" smtClean="0"/>
              <a:t>Haga clic en el icono para agregar una imagen</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Date Placeholder 4"/>
          <p:cNvSpPr>
            <a:spLocks noGrp="1"/>
          </p:cNvSpPr>
          <p:nvPr>
            <p:ph type="dt" sz="half" idx="10"/>
          </p:nvPr>
        </p:nvSpPr>
        <p:spPr/>
        <p:txBody>
          <a:bodyPr/>
          <a:lstStyle/>
          <a:p>
            <a:fld id="{B61BEF0D-F0BB-DE4B-95CE-6DB70DBA9567}" type="datetimeFigureOut">
              <a:rPr lang="en-US" dirty="0"/>
              <a:pPr/>
              <a:t>11/17/2015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‹Nº›</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B61BEF0D-F0BB-DE4B-95CE-6DB70DBA9567}" type="datetimeFigureOut">
              <a:rPr lang="en-US" dirty="0"/>
              <a:pPr/>
              <a:t>11/17/2015</a:t>
            </a:fld>
            <a:endParaRPr lang="en-US" dirty="0"/>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dirty="0"/>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D57F1E4F-1CFF-5643-939E-217C01CDF565}" type="slidenum">
              <a:rPr lang="en-US" dirty="0"/>
              <a:pPr/>
              <a:t>‹Nº›</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0" r:id="rId9"/>
    <p:sldLayoutId id="2147483668" r:id="rId10"/>
    <p:sldLayoutId id="2147483663" r:id="rId11"/>
    <p:sldLayoutId id="2147483664" r:id="rId12"/>
    <p:sldLayoutId id="2147483665" r:id="rId13"/>
    <p:sldLayoutId id="2147483666" r:id="rId14"/>
    <p:sldLayoutId id="2147483667" r:id="rId15"/>
    <p:sldLayoutId id="2147483658" r:id="rId16"/>
    <p:sldLayoutId id="2147483659" r:id="rId17"/>
  </p:sldLayoutIdLst>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75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75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75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4pPr>
      <a:lvl5pPr marL="20002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75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4 Diagrama"/>
          <p:cNvGraphicFramePr/>
          <p:nvPr>
            <p:extLst>
              <p:ext uri="{D42A27DB-BD31-4B8C-83A1-F6EECF244321}">
                <p14:modId xmlns:p14="http://schemas.microsoft.com/office/powerpoint/2010/main" val="1267113800"/>
              </p:ext>
            </p:extLst>
          </p:nvPr>
        </p:nvGraphicFramePr>
        <p:xfrm>
          <a:off x="787078" y="416690"/>
          <a:ext cx="10301469" cy="561747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47900547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3 Diagrama"/>
          <p:cNvGraphicFramePr/>
          <p:nvPr>
            <p:extLst>
              <p:ext uri="{D42A27DB-BD31-4B8C-83A1-F6EECF244321}">
                <p14:modId xmlns:p14="http://schemas.microsoft.com/office/powerpoint/2010/main" val="1145538642"/>
              </p:ext>
            </p:extLst>
          </p:nvPr>
        </p:nvGraphicFramePr>
        <p:xfrm>
          <a:off x="636606" y="358815"/>
          <a:ext cx="10938077" cy="577576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87695405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4 Tabla"/>
          <p:cNvGraphicFramePr>
            <a:graphicFrameLocks noGrp="1"/>
          </p:cNvGraphicFramePr>
          <p:nvPr>
            <p:extLst>
              <p:ext uri="{D42A27DB-BD31-4B8C-83A1-F6EECF244321}">
                <p14:modId xmlns:p14="http://schemas.microsoft.com/office/powerpoint/2010/main" val="3607245110"/>
              </p:ext>
            </p:extLst>
          </p:nvPr>
        </p:nvGraphicFramePr>
        <p:xfrm>
          <a:off x="868101" y="312516"/>
          <a:ext cx="10532963" cy="5810492"/>
        </p:xfrm>
        <a:graphic>
          <a:graphicData uri="http://schemas.openxmlformats.org/drawingml/2006/table">
            <a:tbl>
              <a:tblPr>
                <a:tableStyleId>{69CF1AB2-1976-4502-BF36-3FF5EA218861}</a:tableStyleId>
              </a:tblPr>
              <a:tblGrid>
                <a:gridCol w="1761653"/>
                <a:gridCol w="2923770"/>
                <a:gridCol w="2923770"/>
                <a:gridCol w="2923770"/>
              </a:tblGrid>
              <a:tr h="461442">
                <a:tc rowSpan="2">
                  <a:txBody>
                    <a:bodyPr/>
                    <a:lstStyle/>
                    <a:p>
                      <a:pPr algn="ctr" fontAlgn="ctr"/>
                      <a:r>
                        <a:rPr lang="es-SV" sz="2000" b="1" u="none" strike="noStrike" dirty="0" smtClean="0">
                          <a:solidFill>
                            <a:schemeClr val="tx1"/>
                          </a:solidFill>
                          <a:effectLst/>
                        </a:rPr>
                        <a:t>DIFERENCIAS</a:t>
                      </a:r>
                      <a:endParaRPr lang="es-SV" sz="1800" b="1" i="0" u="none" strike="noStrike" dirty="0">
                        <a:solidFill>
                          <a:schemeClr val="tx1"/>
                        </a:solidFill>
                        <a:effectLst/>
                        <a:latin typeface="Calibri"/>
                      </a:endParaRPr>
                    </a:p>
                  </a:txBody>
                  <a:tcPr marL="9525" marR="9525" marT="9525" marB="0" anchor="ctr">
                    <a:solidFill>
                      <a:srgbClr val="002060"/>
                    </a:solidFill>
                  </a:tcPr>
                </a:tc>
                <a:tc gridSpan="3">
                  <a:txBody>
                    <a:bodyPr/>
                    <a:lstStyle/>
                    <a:p>
                      <a:pPr algn="ctr" fontAlgn="b"/>
                      <a:r>
                        <a:rPr lang="es-SV" sz="2400" b="1" u="none" strike="noStrike" dirty="0">
                          <a:solidFill>
                            <a:schemeClr val="tx1"/>
                          </a:solidFill>
                          <a:effectLst/>
                        </a:rPr>
                        <a:t>AUDITORIA</a:t>
                      </a:r>
                      <a:endParaRPr lang="es-SV" sz="2400" b="1" i="0" u="none" strike="noStrike" dirty="0">
                        <a:solidFill>
                          <a:schemeClr val="tx1"/>
                        </a:solidFill>
                        <a:effectLst/>
                        <a:latin typeface="Calibri"/>
                      </a:endParaRPr>
                    </a:p>
                  </a:txBody>
                  <a:tcPr marL="9525" marR="9525" marT="9525" marB="0" anchor="b">
                    <a:solidFill>
                      <a:schemeClr val="accent4">
                        <a:lumMod val="75000"/>
                      </a:schemeClr>
                    </a:solidFill>
                  </a:tcPr>
                </a:tc>
                <a:tc hMerge="1">
                  <a:txBody>
                    <a:bodyPr/>
                    <a:lstStyle/>
                    <a:p>
                      <a:endParaRPr lang="es-SV"/>
                    </a:p>
                  </a:txBody>
                  <a:tcPr/>
                </a:tc>
                <a:tc hMerge="1">
                  <a:txBody>
                    <a:bodyPr/>
                    <a:lstStyle/>
                    <a:p>
                      <a:endParaRPr lang="es-SV"/>
                    </a:p>
                  </a:txBody>
                  <a:tcPr/>
                </a:tc>
              </a:tr>
              <a:tr h="461442">
                <a:tc vMerge="1">
                  <a:txBody>
                    <a:bodyPr/>
                    <a:lstStyle/>
                    <a:p>
                      <a:endParaRPr lang="es-SV"/>
                    </a:p>
                  </a:txBody>
                  <a:tcPr/>
                </a:tc>
                <a:tc>
                  <a:txBody>
                    <a:bodyPr/>
                    <a:lstStyle/>
                    <a:p>
                      <a:pPr algn="ctr" fontAlgn="b"/>
                      <a:r>
                        <a:rPr lang="es-SV" sz="2400" b="1" u="none" strike="noStrike" dirty="0">
                          <a:solidFill>
                            <a:schemeClr val="tx1"/>
                          </a:solidFill>
                          <a:effectLst/>
                        </a:rPr>
                        <a:t>FORENSE</a:t>
                      </a:r>
                      <a:endParaRPr lang="es-SV" sz="2400" b="1" i="0" u="none" strike="noStrike" dirty="0">
                        <a:solidFill>
                          <a:schemeClr val="tx1"/>
                        </a:solidFill>
                        <a:effectLst/>
                        <a:latin typeface="Calibri"/>
                      </a:endParaRPr>
                    </a:p>
                  </a:txBody>
                  <a:tcPr marL="9525" marR="9525" marT="9525" marB="0" anchor="b">
                    <a:solidFill>
                      <a:schemeClr val="accent4">
                        <a:lumMod val="75000"/>
                      </a:schemeClr>
                    </a:solidFill>
                  </a:tcPr>
                </a:tc>
                <a:tc>
                  <a:txBody>
                    <a:bodyPr/>
                    <a:lstStyle/>
                    <a:p>
                      <a:pPr algn="ctr" fontAlgn="b"/>
                      <a:r>
                        <a:rPr lang="es-SV" sz="2400" b="1" u="none" strike="noStrike" dirty="0">
                          <a:solidFill>
                            <a:schemeClr val="tx1"/>
                          </a:solidFill>
                          <a:effectLst/>
                        </a:rPr>
                        <a:t>FINANCIERA</a:t>
                      </a:r>
                      <a:endParaRPr lang="es-SV" sz="2400" b="1" i="0" u="none" strike="noStrike" dirty="0">
                        <a:solidFill>
                          <a:schemeClr val="tx1"/>
                        </a:solidFill>
                        <a:effectLst/>
                        <a:latin typeface="Calibri"/>
                      </a:endParaRPr>
                    </a:p>
                  </a:txBody>
                  <a:tcPr marL="9525" marR="9525" marT="9525" marB="0" anchor="b">
                    <a:solidFill>
                      <a:schemeClr val="accent4">
                        <a:lumMod val="75000"/>
                      </a:schemeClr>
                    </a:solidFill>
                  </a:tcPr>
                </a:tc>
                <a:tc>
                  <a:txBody>
                    <a:bodyPr/>
                    <a:lstStyle/>
                    <a:p>
                      <a:pPr algn="ctr" fontAlgn="b"/>
                      <a:r>
                        <a:rPr lang="es-SV" sz="2400" b="1" u="none" strike="noStrike" dirty="0">
                          <a:solidFill>
                            <a:schemeClr val="tx1"/>
                          </a:solidFill>
                          <a:effectLst/>
                        </a:rPr>
                        <a:t>INTERNA</a:t>
                      </a:r>
                      <a:endParaRPr lang="es-SV" sz="2400" b="1" i="0" u="none" strike="noStrike" dirty="0">
                        <a:solidFill>
                          <a:schemeClr val="tx1"/>
                        </a:solidFill>
                        <a:effectLst/>
                        <a:latin typeface="Calibri"/>
                      </a:endParaRPr>
                    </a:p>
                  </a:txBody>
                  <a:tcPr marL="9525" marR="9525" marT="9525" marB="0" anchor="b">
                    <a:solidFill>
                      <a:schemeClr val="accent4">
                        <a:lumMod val="75000"/>
                      </a:schemeClr>
                    </a:solidFill>
                  </a:tcPr>
                </a:tc>
              </a:tr>
              <a:tr h="903441">
                <a:tc>
                  <a:txBody>
                    <a:bodyPr/>
                    <a:lstStyle/>
                    <a:p>
                      <a:pPr algn="ctr" fontAlgn="ctr"/>
                      <a:r>
                        <a:rPr lang="es-SV" sz="1800" b="1" u="none" strike="noStrike" dirty="0">
                          <a:solidFill>
                            <a:schemeClr val="tx1"/>
                          </a:solidFill>
                          <a:effectLst/>
                        </a:rPr>
                        <a:t>PERSONA QUE LA REALIZA</a:t>
                      </a:r>
                      <a:endParaRPr lang="es-SV" sz="1800" b="1" i="0" u="none" strike="noStrike" dirty="0">
                        <a:solidFill>
                          <a:schemeClr val="tx1"/>
                        </a:solidFill>
                        <a:effectLst/>
                        <a:latin typeface="Calibri"/>
                      </a:endParaRPr>
                    </a:p>
                  </a:txBody>
                  <a:tcPr marL="9525" marR="9525" marT="9525" marB="0" anchor="ctr">
                    <a:solidFill>
                      <a:schemeClr val="accent5">
                        <a:lumMod val="75000"/>
                      </a:schemeClr>
                    </a:solidFill>
                  </a:tcPr>
                </a:tc>
                <a:tc>
                  <a:txBody>
                    <a:bodyPr/>
                    <a:lstStyle/>
                    <a:p>
                      <a:pPr algn="ctr" fontAlgn="ctr"/>
                      <a:r>
                        <a:rPr lang="es-SV" sz="1800" u="none" strike="noStrike" dirty="0">
                          <a:effectLst/>
                        </a:rPr>
                        <a:t>Experto independiente especializado</a:t>
                      </a:r>
                      <a:endParaRPr lang="es-SV" sz="1800" b="1" i="0" u="none" strike="noStrike" dirty="0">
                        <a:solidFill>
                          <a:srgbClr val="000000"/>
                        </a:solidFill>
                        <a:effectLst/>
                        <a:latin typeface="Calibri"/>
                      </a:endParaRPr>
                    </a:p>
                  </a:txBody>
                  <a:tcPr marL="9525" marR="9525" marT="9525" marB="0" anchor="ctr">
                    <a:solidFill>
                      <a:schemeClr val="tx1"/>
                    </a:solidFill>
                  </a:tcPr>
                </a:tc>
                <a:tc>
                  <a:txBody>
                    <a:bodyPr/>
                    <a:lstStyle/>
                    <a:p>
                      <a:pPr algn="ctr" fontAlgn="ctr"/>
                      <a:r>
                        <a:rPr lang="es-SV" sz="1800" u="none" strike="noStrike" dirty="0">
                          <a:effectLst/>
                        </a:rPr>
                        <a:t>Auditor externo independiente</a:t>
                      </a:r>
                      <a:endParaRPr lang="es-SV" sz="1800" b="1" i="0" u="none" strike="noStrike" dirty="0">
                        <a:solidFill>
                          <a:srgbClr val="000000"/>
                        </a:solidFill>
                        <a:effectLst/>
                        <a:latin typeface="Calibri"/>
                      </a:endParaRPr>
                    </a:p>
                  </a:txBody>
                  <a:tcPr marL="9525" marR="9525" marT="9525" marB="0" anchor="ctr">
                    <a:solidFill>
                      <a:schemeClr val="tx1"/>
                    </a:solidFill>
                  </a:tcPr>
                </a:tc>
                <a:tc>
                  <a:txBody>
                    <a:bodyPr/>
                    <a:lstStyle/>
                    <a:p>
                      <a:pPr algn="ctr" fontAlgn="ctr"/>
                      <a:r>
                        <a:rPr lang="es-SV" sz="1800" u="none" strike="noStrike" dirty="0">
                          <a:effectLst/>
                        </a:rPr>
                        <a:t>Persona que labora dentro de la entidad</a:t>
                      </a:r>
                      <a:endParaRPr lang="es-SV" sz="1800" b="1" i="0" u="none" strike="noStrike" dirty="0">
                        <a:solidFill>
                          <a:srgbClr val="000000"/>
                        </a:solidFill>
                        <a:effectLst/>
                        <a:latin typeface="Calibri"/>
                      </a:endParaRPr>
                    </a:p>
                  </a:txBody>
                  <a:tcPr marL="9525" marR="9525" marT="9525" marB="0" anchor="ctr">
                    <a:solidFill>
                      <a:schemeClr val="tx1"/>
                    </a:solidFill>
                  </a:tcPr>
                </a:tc>
              </a:tr>
              <a:tr h="1612639">
                <a:tc>
                  <a:txBody>
                    <a:bodyPr/>
                    <a:lstStyle/>
                    <a:p>
                      <a:pPr algn="ctr" fontAlgn="ctr"/>
                      <a:r>
                        <a:rPr lang="es-SV" sz="1800" b="1" u="none" strike="noStrike" dirty="0">
                          <a:solidFill>
                            <a:schemeClr val="tx1"/>
                          </a:solidFill>
                          <a:effectLst/>
                        </a:rPr>
                        <a:t>PERIORICIDAD</a:t>
                      </a:r>
                      <a:endParaRPr lang="es-SV" sz="1800" b="1" i="0" u="none" strike="noStrike" dirty="0">
                        <a:solidFill>
                          <a:schemeClr val="tx1"/>
                        </a:solidFill>
                        <a:effectLst/>
                        <a:latin typeface="Calibri"/>
                      </a:endParaRPr>
                    </a:p>
                  </a:txBody>
                  <a:tcPr marL="9525" marR="9525" marT="9525" marB="0" anchor="ctr">
                    <a:solidFill>
                      <a:schemeClr val="accent5">
                        <a:lumMod val="75000"/>
                      </a:schemeClr>
                    </a:solidFill>
                  </a:tcPr>
                </a:tc>
                <a:tc>
                  <a:txBody>
                    <a:bodyPr/>
                    <a:lstStyle/>
                    <a:p>
                      <a:pPr algn="ctr" fontAlgn="ctr"/>
                      <a:r>
                        <a:rPr lang="es-SV" sz="1800" u="none" strike="noStrike" dirty="0">
                          <a:effectLst/>
                        </a:rPr>
                        <a:t>Solo se lleva a cabo cuando hay suficiente sospecha o </a:t>
                      </a:r>
                      <a:r>
                        <a:rPr lang="es-SV" sz="1800" u="none" strike="noStrike" dirty="0" smtClean="0">
                          <a:effectLst/>
                        </a:rPr>
                        <a:t>afirmación </a:t>
                      </a:r>
                      <a:r>
                        <a:rPr lang="es-SV" sz="1800" u="none" strike="noStrike" dirty="0">
                          <a:effectLst/>
                        </a:rPr>
                        <a:t>de existencia de fraude</a:t>
                      </a:r>
                      <a:endParaRPr lang="es-SV" sz="1800" b="1" i="0" u="none" strike="noStrike" dirty="0">
                        <a:solidFill>
                          <a:srgbClr val="000000"/>
                        </a:solidFill>
                        <a:effectLst/>
                        <a:latin typeface="Calibri"/>
                      </a:endParaRPr>
                    </a:p>
                  </a:txBody>
                  <a:tcPr marL="9525" marR="9525" marT="9525" marB="0" anchor="ctr">
                    <a:solidFill>
                      <a:schemeClr val="tx1"/>
                    </a:solidFill>
                  </a:tcPr>
                </a:tc>
                <a:tc>
                  <a:txBody>
                    <a:bodyPr/>
                    <a:lstStyle/>
                    <a:p>
                      <a:pPr algn="ctr" fontAlgn="ctr"/>
                      <a:r>
                        <a:rPr lang="es-SV" sz="1800" u="none" strike="noStrike" dirty="0">
                          <a:effectLst/>
                        </a:rPr>
                        <a:t>Recurrente, cada año</a:t>
                      </a:r>
                      <a:endParaRPr lang="es-SV" sz="1800" b="1" i="0" u="none" strike="noStrike" dirty="0">
                        <a:solidFill>
                          <a:srgbClr val="000000"/>
                        </a:solidFill>
                        <a:effectLst/>
                        <a:latin typeface="Calibri"/>
                      </a:endParaRPr>
                    </a:p>
                  </a:txBody>
                  <a:tcPr marL="9525" marR="9525" marT="9525" marB="0" anchor="ctr">
                    <a:solidFill>
                      <a:schemeClr val="tx1"/>
                    </a:solidFill>
                  </a:tcPr>
                </a:tc>
                <a:tc>
                  <a:txBody>
                    <a:bodyPr/>
                    <a:lstStyle/>
                    <a:p>
                      <a:pPr algn="ctr" fontAlgn="ctr"/>
                      <a:r>
                        <a:rPr lang="es-SV" sz="1800" u="none" strike="noStrike" dirty="0">
                          <a:effectLst/>
                        </a:rPr>
                        <a:t>Anualmente</a:t>
                      </a:r>
                      <a:endParaRPr lang="es-SV" sz="1800" b="1" i="0" u="none" strike="noStrike" dirty="0">
                        <a:solidFill>
                          <a:srgbClr val="000000"/>
                        </a:solidFill>
                        <a:effectLst/>
                        <a:latin typeface="Calibri"/>
                      </a:endParaRPr>
                    </a:p>
                  </a:txBody>
                  <a:tcPr marL="9525" marR="9525" marT="9525" marB="0" anchor="ctr">
                    <a:solidFill>
                      <a:schemeClr val="tx1"/>
                    </a:solidFill>
                  </a:tcPr>
                </a:tc>
              </a:tr>
              <a:tr h="948611">
                <a:tc>
                  <a:txBody>
                    <a:bodyPr/>
                    <a:lstStyle/>
                    <a:p>
                      <a:pPr algn="ctr" fontAlgn="ctr"/>
                      <a:r>
                        <a:rPr lang="es-SV" sz="1800" b="1" u="none" strike="noStrike" dirty="0">
                          <a:solidFill>
                            <a:schemeClr val="tx1"/>
                          </a:solidFill>
                          <a:effectLst/>
                        </a:rPr>
                        <a:t>ALCANCE</a:t>
                      </a:r>
                      <a:endParaRPr lang="es-SV" sz="1800" b="1" i="0" u="none" strike="noStrike" dirty="0">
                        <a:solidFill>
                          <a:schemeClr val="tx1"/>
                        </a:solidFill>
                        <a:effectLst/>
                        <a:latin typeface="Calibri"/>
                      </a:endParaRPr>
                    </a:p>
                  </a:txBody>
                  <a:tcPr marL="9525" marR="9525" marT="9525" marB="0" anchor="ctr">
                    <a:solidFill>
                      <a:schemeClr val="accent5">
                        <a:lumMod val="75000"/>
                      </a:schemeClr>
                    </a:solidFill>
                  </a:tcPr>
                </a:tc>
                <a:tc>
                  <a:txBody>
                    <a:bodyPr/>
                    <a:lstStyle/>
                    <a:p>
                      <a:pPr algn="ctr" fontAlgn="ctr"/>
                      <a:r>
                        <a:rPr lang="es-SV" sz="1800" u="none" strike="noStrike">
                          <a:effectLst/>
                        </a:rPr>
                        <a:t>Conducida para resolver alegaciones específicas</a:t>
                      </a:r>
                      <a:endParaRPr lang="es-SV" sz="1800" b="1" i="0" u="none" strike="noStrike">
                        <a:solidFill>
                          <a:srgbClr val="000000"/>
                        </a:solidFill>
                        <a:effectLst/>
                        <a:latin typeface="Arial Narrow"/>
                      </a:endParaRPr>
                    </a:p>
                  </a:txBody>
                  <a:tcPr marL="9525" marR="9525" marT="9525" marB="0" anchor="ctr">
                    <a:solidFill>
                      <a:schemeClr val="tx1"/>
                    </a:solidFill>
                  </a:tcPr>
                </a:tc>
                <a:tc>
                  <a:txBody>
                    <a:bodyPr/>
                    <a:lstStyle/>
                    <a:p>
                      <a:pPr algn="ctr" fontAlgn="ctr"/>
                      <a:r>
                        <a:rPr lang="es-SV" sz="1800" u="none" strike="noStrike" dirty="0">
                          <a:effectLst/>
                        </a:rPr>
                        <a:t>Consiste en un examen general de </a:t>
                      </a:r>
                      <a:r>
                        <a:rPr lang="es-SV" sz="1800" u="none" strike="noStrike" dirty="0" smtClean="0">
                          <a:effectLst/>
                        </a:rPr>
                        <a:t>información </a:t>
                      </a:r>
                      <a:r>
                        <a:rPr lang="es-SV" sz="1800" u="none" strike="noStrike" dirty="0">
                          <a:effectLst/>
                        </a:rPr>
                        <a:t>financiera</a:t>
                      </a:r>
                      <a:endParaRPr lang="es-SV" sz="1800" b="1" i="0" u="none" strike="noStrike" dirty="0">
                        <a:solidFill>
                          <a:srgbClr val="000000"/>
                        </a:solidFill>
                        <a:effectLst/>
                        <a:latin typeface="Calibri"/>
                      </a:endParaRPr>
                    </a:p>
                  </a:txBody>
                  <a:tcPr marL="9525" marR="9525" marT="9525" marB="0" anchor="ctr">
                    <a:solidFill>
                      <a:schemeClr val="tx1"/>
                    </a:solidFill>
                  </a:tcPr>
                </a:tc>
                <a:tc>
                  <a:txBody>
                    <a:bodyPr/>
                    <a:lstStyle/>
                    <a:p>
                      <a:pPr algn="ctr" fontAlgn="ctr"/>
                      <a:r>
                        <a:rPr lang="es-SV" sz="1800" u="none" strike="noStrike" dirty="0">
                          <a:effectLst/>
                        </a:rPr>
                        <a:t>consiste en realizar controles de gestión de riesgos</a:t>
                      </a:r>
                      <a:endParaRPr lang="es-SV" sz="1800" b="1" i="0" u="none" strike="noStrike" dirty="0">
                        <a:solidFill>
                          <a:srgbClr val="000000"/>
                        </a:solidFill>
                        <a:effectLst/>
                        <a:latin typeface="Arial Narrow"/>
                      </a:endParaRPr>
                    </a:p>
                  </a:txBody>
                  <a:tcPr marL="9525" marR="9525" marT="9525" marB="0" anchor="ctr">
                    <a:solidFill>
                      <a:schemeClr val="tx1"/>
                    </a:solidFill>
                  </a:tcPr>
                </a:tc>
              </a:tr>
              <a:tr h="1422917">
                <a:tc>
                  <a:txBody>
                    <a:bodyPr/>
                    <a:lstStyle/>
                    <a:p>
                      <a:pPr algn="ctr" fontAlgn="ctr"/>
                      <a:r>
                        <a:rPr lang="es-SV" sz="1800" b="1" u="none" strike="noStrike" dirty="0">
                          <a:solidFill>
                            <a:schemeClr val="tx1"/>
                          </a:solidFill>
                          <a:effectLst/>
                        </a:rPr>
                        <a:t>OBJETIVO</a:t>
                      </a:r>
                      <a:endParaRPr lang="es-SV" sz="1800" b="1" i="0" u="none" strike="noStrike" dirty="0">
                        <a:solidFill>
                          <a:schemeClr val="tx1"/>
                        </a:solidFill>
                        <a:effectLst/>
                        <a:latin typeface="Calibri"/>
                      </a:endParaRPr>
                    </a:p>
                  </a:txBody>
                  <a:tcPr marL="9525" marR="9525" marT="9525" marB="0" anchor="ctr">
                    <a:solidFill>
                      <a:schemeClr val="accent5">
                        <a:lumMod val="75000"/>
                      </a:schemeClr>
                    </a:solidFill>
                  </a:tcPr>
                </a:tc>
                <a:tc>
                  <a:txBody>
                    <a:bodyPr/>
                    <a:lstStyle/>
                    <a:p>
                      <a:pPr algn="ctr" fontAlgn="b"/>
                      <a:r>
                        <a:rPr lang="es-SV" sz="1800" u="none" strike="noStrike">
                          <a:effectLst/>
                        </a:rPr>
                        <a:t>Es determinar si ha ocurrido o está ocurriendo un fraude u otro delito económico</a:t>
                      </a:r>
                      <a:endParaRPr lang="es-SV" sz="1800" b="1" i="0" u="none" strike="noStrike">
                        <a:solidFill>
                          <a:srgbClr val="000000"/>
                        </a:solidFill>
                        <a:effectLst/>
                        <a:latin typeface="Arial Narrow"/>
                      </a:endParaRPr>
                    </a:p>
                  </a:txBody>
                  <a:tcPr marL="9525" marR="9525" marT="9525" marB="0" anchor="b">
                    <a:solidFill>
                      <a:schemeClr val="tx1"/>
                    </a:solidFill>
                  </a:tcPr>
                </a:tc>
                <a:tc>
                  <a:txBody>
                    <a:bodyPr/>
                    <a:lstStyle/>
                    <a:p>
                      <a:pPr algn="ctr" fontAlgn="b"/>
                      <a:r>
                        <a:rPr lang="es-SV" sz="1800" u="none" strike="noStrike" dirty="0">
                          <a:effectLst/>
                        </a:rPr>
                        <a:t>Expresar una opinión sobre la razonabilidad de los estados financieros</a:t>
                      </a:r>
                      <a:endParaRPr lang="es-SV" sz="1800" b="1" i="0" u="none" strike="noStrike" dirty="0">
                        <a:solidFill>
                          <a:srgbClr val="000000"/>
                        </a:solidFill>
                        <a:effectLst/>
                        <a:latin typeface="Arial Narrow"/>
                      </a:endParaRPr>
                    </a:p>
                  </a:txBody>
                  <a:tcPr marL="9525" marR="9525" marT="9525" marB="0" anchor="b">
                    <a:solidFill>
                      <a:schemeClr val="tx1"/>
                    </a:solidFill>
                  </a:tcPr>
                </a:tc>
                <a:tc>
                  <a:txBody>
                    <a:bodyPr/>
                    <a:lstStyle/>
                    <a:p>
                      <a:pPr algn="ctr" fontAlgn="b"/>
                      <a:r>
                        <a:rPr lang="es-SV" sz="1800" u="none" strike="noStrike" dirty="0">
                          <a:effectLst/>
                        </a:rPr>
                        <a:t>agregar valor y mejorar las operaciones de una organización</a:t>
                      </a:r>
                      <a:endParaRPr lang="es-SV" sz="1800" b="1" i="0" u="none" strike="noStrike" dirty="0">
                        <a:solidFill>
                          <a:srgbClr val="000000"/>
                        </a:solidFill>
                        <a:effectLst/>
                        <a:latin typeface="Arial Narrow"/>
                      </a:endParaRPr>
                    </a:p>
                  </a:txBody>
                  <a:tcPr marL="9525" marR="9525" marT="9525" marB="0" anchor="b">
                    <a:solidFill>
                      <a:schemeClr val="tx1"/>
                    </a:solidFill>
                  </a:tcPr>
                </a:tc>
              </a:tr>
            </a:tbl>
          </a:graphicData>
        </a:graphic>
      </p:graphicFrame>
    </p:spTree>
    <p:extLst>
      <p:ext uri="{BB962C8B-B14F-4D97-AF65-F5344CB8AC3E}">
        <p14:creationId xmlns:p14="http://schemas.microsoft.com/office/powerpoint/2010/main" val="38290278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3 Tabla"/>
          <p:cNvGraphicFramePr>
            <a:graphicFrameLocks noGrp="1"/>
          </p:cNvGraphicFramePr>
          <p:nvPr>
            <p:extLst>
              <p:ext uri="{D42A27DB-BD31-4B8C-83A1-F6EECF244321}">
                <p14:modId xmlns:p14="http://schemas.microsoft.com/office/powerpoint/2010/main" val="2429818928"/>
              </p:ext>
            </p:extLst>
          </p:nvPr>
        </p:nvGraphicFramePr>
        <p:xfrm>
          <a:off x="474564" y="497710"/>
          <a:ext cx="11134843" cy="5463251"/>
        </p:xfrm>
        <a:graphic>
          <a:graphicData uri="http://schemas.openxmlformats.org/drawingml/2006/table">
            <a:tbl>
              <a:tblPr>
                <a:effectLst>
                  <a:innerShdw blurRad="114300">
                    <a:prstClr val="black"/>
                  </a:innerShdw>
                </a:effectLst>
                <a:tableStyleId>{0505E3EF-67EA-436B-97B2-0124C06EBD24}</a:tableStyleId>
              </a:tblPr>
              <a:tblGrid>
                <a:gridCol w="2222337"/>
                <a:gridCol w="2730824"/>
                <a:gridCol w="3090841"/>
                <a:gridCol w="3090841"/>
              </a:tblGrid>
              <a:tr h="425487">
                <a:tc rowSpan="2">
                  <a:txBody>
                    <a:bodyPr/>
                    <a:lstStyle/>
                    <a:p>
                      <a:pPr algn="ctr" fontAlgn="ctr"/>
                      <a:r>
                        <a:rPr lang="es-SV" sz="2400" b="1" u="none" strike="noStrike" dirty="0" smtClean="0">
                          <a:ln>
                            <a:solidFill>
                              <a:sysClr val="windowText" lastClr="000000"/>
                            </a:solidFill>
                          </a:ln>
                          <a:solidFill>
                            <a:schemeClr val="tx1"/>
                          </a:solidFill>
                          <a:effectLst/>
                          <a:latin typeface="Arial" panose="020B0604020202020204" pitchFamily="34" charset="0"/>
                          <a:cs typeface="Arial" panose="020B0604020202020204" pitchFamily="34" charset="0"/>
                        </a:rPr>
                        <a:t>DIFERENCIAS</a:t>
                      </a:r>
                      <a:endParaRPr lang="es-SV" sz="2400" b="1" i="0" u="none" strike="noStrike" dirty="0">
                        <a:ln>
                          <a:solidFill>
                            <a:sysClr val="windowText" lastClr="000000"/>
                          </a:solidFill>
                        </a:ln>
                        <a:solidFill>
                          <a:schemeClr val="tx1"/>
                        </a:solidFill>
                        <a:effectLst/>
                        <a:latin typeface="Arial" panose="020B0604020202020204" pitchFamily="34" charset="0"/>
                        <a:cs typeface="Arial" panose="020B0604020202020204" pitchFamily="34" charset="0"/>
                      </a:endParaRPr>
                    </a:p>
                  </a:txBody>
                  <a:tcPr marL="9525" marR="9525" marT="9525" marB="0" anchor="ctr">
                    <a:solidFill>
                      <a:schemeClr val="accent1">
                        <a:lumMod val="75000"/>
                      </a:schemeClr>
                    </a:solidFill>
                  </a:tcPr>
                </a:tc>
                <a:tc gridSpan="3">
                  <a:txBody>
                    <a:bodyPr/>
                    <a:lstStyle/>
                    <a:p>
                      <a:pPr algn="ctr" fontAlgn="b"/>
                      <a:r>
                        <a:rPr lang="es-SV" sz="1800" b="1" u="none" strike="noStrike" dirty="0">
                          <a:solidFill>
                            <a:schemeClr val="tx1"/>
                          </a:solidFill>
                          <a:effectLst/>
                          <a:latin typeface="Arial" panose="020B0604020202020204" pitchFamily="34" charset="0"/>
                          <a:cs typeface="Arial" panose="020B0604020202020204" pitchFamily="34" charset="0"/>
                        </a:rPr>
                        <a:t>AUDITORIA</a:t>
                      </a:r>
                      <a:endParaRPr lang="es-SV" sz="1800" b="1" i="0" u="none" strike="noStrike" dirty="0">
                        <a:solidFill>
                          <a:schemeClr val="tx1"/>
                        </a:solidFill>
                        <a:effectLst/>
                        <a:latin typeface="Arial" panose="020B0604020202020204" pitchFamily="34" charset="0"/>
                        <a:cs typeface="Arial" panose="020B0604020202020204" pitchFamily="34" charset="0"/>
                      </a:endParaRPr>
                    </a:p>
                  </a:txBody>
                  <a:tcPr marL="9525" marR="9525" marT="9525" marB="0" anchor="b">
                    <a:solidFill>
                      <a:schemeClr val="accent4">
                        <a:lumMod val="75000"/>
                      </a:schemeClr>
                    </a:solidFill>
                  </a:tcPr>
                </a:tc>
                <a:tc hMerge="1">
                  <a:txBody>
                    <a:bodyPr/>
                    <a:lstStyle/>
                    <a:p>
                      <a:endParaRPr lang="es-SV"/>
                    </a:p>
                  </a:txBody>
                  <a:tcPr/>
                </a:tc>
                <a:tc hMerge="1">
                  <a:txBody>
                    <a:bodyPr/>
                    <a:lstStyle/>
                    <a:p>
                      <a:endParaRPr lang="es-SV"/>
                    </a:p>
                  </a:txBody>
                  <a:tcPr/>
                </a:tc>
              </a:tr>
              <a:tr h="425487">
                <a:tc vMerge="1">
                  <a:txBody>
                    <a:bodyPr/>
                    <a:lstStyle/>
                    <a:p>
                      <a:endParaRPr lang="es-SV"/>
                    </a:p>
                  </a:txBody>
                  <a:tcPr/>
                </a:tc>
                <a:tc>
                  <a:txBody>
                    <a:bodyPr/>
                    <a:lstStyle/>
                    <a:p>
                      <a:pPr algn="ctr" fontAlgn="b"/>
                      <a:r>
                        <a:rPr lang="es-SV" sz="1800" b="1" u="none" strike="noStrike" dirty="0">
                          <a:solidFill>
                            <a:schemeClr val="tx1"/>
                          </a:solidFill>
                          <a:effectLst/>
                          <a:latin typeface="Arial" panose="020B0604020202020204" pitchFamily="34" charset="0"/>
                          <a:cs typeface="Arial" panose="020B0604020202020204" pitchFamily="34" charset="0"/>
                        </a:rPr>
                        <a:t>FORENSE</a:t>
                      </a:r>
                      <a:endParaRPr lang="es-SV" sz="1800" b="1" i="0" u="none" strike="noStrike" dirty="0">
                        <a:solidFill>
                          <a:schemeClr val="tx1"/>
                        </a:solidFill>
                        <a:effectLst/>
                        <a:latin typeface="Arial" panose="020B0604020202020204" pitchFamily="34" charset="0"/>
                        <a:cs typeface="Arial" panose="020B0604020202020204" pitchFamily="34" charset="0"/>
                      </a:endParaRPr>
                    </a:p>
                  </a:txBody>
                  <a:tcPr marL="9525" marR="9525" marT="9525" marB="0" anchor="b">
                    <a:solidFill>
                      <a:schemeClr val="accent4">
                        <a:lumMod val="75000"/>
                      </a:schemeClr>
                    </a:solidFill>
                  </a:tcPr>
                </a:tc>
                <a:tc>
                  <a:txBody>
                    <a:bodyPr/>
                    <a:lstStyle/>
                    <a:p>
                      <a:pPr algn="ctr" fontAlgn="b"/>
                      <a:r>
                        <a:rPr lang="es-SV" sz="1800" b="1" u="none" strike="noStrike" dirty="0">
                          <a:solidFill>
                            <a:schemeClr val="tx1"/>
                          </a:solidFill>
                          <a:effectLst/>
                          <a:latin typeface="Arial" panose="020B0604020202020204" pitchFamily="34" charset="0"/>
                          <a:cs typeface="Arial" panose="020B0604020202020204" pitchFamily="34" charset="0"/>
                        </a:rPr>
                        <a:t>FINANCIERA</a:t>
                      </a:r>
                      <a:endParaRPr lang="es-SV" sz="1800" b="1" i="0" u="none" strike="noStrike" dirty="0">
                        <a:solidFill>
                          <a:schemeClr val="tx1"/>
                        </a:solidFill>
                        <a:effectLst/>
                        <a:latin typeface="Arial" panose="020B0604020202020204" pitchFamily="34" charset="0"/>
                        <a:cs typeface="Arial" panose="020B0604020202020204" pitchFamily="34" charset="0"/>
                      </a:endParaRPr>
                    </a:p>
                  </a:txBody>
                  <a:tcPr marL="9525" marR="9525" marT="9525" marB="0" anchor="b">
                    <a:solidFill>
                      <a:schemeClr val="accent4">
                        <a:lumMod val="75000"/>
                      </a:schemeClr>
                    </a:solidFill>
                  </a:tcPr>
                </a:tc>
                <a:tc>
                  <a:txBody>
                    <a:bodyPr/>
                    <a:lstStyle/>
                    <a:p>
                      <a:pPr algn="ctr" fontAlgn="b"/>
                      <a:r>
                        <a:rPr lang="es-SV" sz="1800" b="1" u="none" strike="noStrike" dirty="0">
                          <a:solidFill>
                            <a:schemeClr val="tx1"/>
                          </a:solidFill>
                          <a:effectLst/>
                          <a:latin typeface="Arial" panose="020B0604020202020204" pitchFamily="34" charset="0"/>
                          <a:cs typeface="Arial" panose="020B0604020202020204" pitchFamily="34" charset="0"/>
                        </a:rPr>
                        <a:t>INTERNA</a:t>
                      </a:r>
                      <a:endParaRPr lang="es-SV" sz="1800" b="1" i="0" u="none" strike="noStrike" dirty="0">
                        <a:solidFill>
                          <a:schemeClr val="tx1"/>
                        </a:solidFill>
                        <a:effectLst/>
                        <a:latin typeface="Arial" panose="020B0604020202020204" pitchFamily="34" charset="0"/>
                        <a:cs typeface="Arial" panose="020B0604020202020204" pitchFamily="34" charset="0"/>
                      </a:endParaRPr>
                    </a:p>
                  </a:txBody>
                  <a:tcPr marL="9525" marR="9525" marT="9525" marB="0" anchor="b">
                    <a:solidFill>
                      <a:schemeClr val="accent4">
                        <a:lumMod val="75000"/>
                      </a:schemeClr>
                    </a:solidFill>
                  </a:tcPr>
                </a:tc>
              </a:tr>
              <a:tr h="893522">
                <a:tc>
                  <a:txBody>
                    <a:bodyPr/>
                    <a:lstStyle/>
                    <a:p>
                      <a:pPr algn="ctr" fontAlgn="ctr"/>
                      <a:r>
                        <a:rPr lang="es-SV" sz="1800" b="1" u="none" strike="noStrike" dirty="0">
                          <a:solidFill>
                            <a:schemeClr val="tx1"/>
                          </a:solidFill>
                          <a:effectLst/>
                          <a:latin typeface="Arial" panose="020B0604020202020204" pitchFamily="34" charset="0"/>
                          <a:cs typeface="Arial" panose="020B0604020202020204" pitchFamily="34" charset="0"/>
                        </a:rPr>
                        <a:t>CORRESPONDIENTE A LA RELACION</a:t>
                      </a:r>
                      <a:endParaRPr lang="es-SV" sz="1800" b="1" i="0" u="none" strike="noStrike" dirty="0">
                        <a:solidFill>
                          <a:schemeClr val="tx1"/>
                        </a:solidFill>
                        <a:effectLst/>
                        <a:latin typeface="Arial" panose="020B0604020202020204" pitchFamily="34" charset="0"/>
                        <a:cs typeface="Arial" panose="020B0604020202020204" pitchFamily="34" charset="0"/>
                      </a:endParaRPr>
                    </a:p>
                  </a:txBody>
                  <a:tcPr marL="9525" marR="9525" marT="9525" marB="0" anchor="ctr">
                    <a:solidFill>
                      <a:schemeClr val="accent5">
                        <a:lumMod val="75000"/>
                      </a:schemeClr>
                    </a:solidFill>
                  </a:tcPr>
                </a:tc>
                <a:tc>
                  <a:txBody>
                    <a:bodyPr/>
                    <a:lstStyle/>
                    <a:p>
                      <a:pPr algn="ctr" fontAlgn="b"/>
                      <a:r>
                        <a:rPr lang="es-SV" sz="1800" u="none" strike="noStrike" dirty="0">
                          <a:effectLst/>
                          <a:latin typeface="Arial" panose="020B0604020202020204" pitchFamily="34" charset="0"/>
                          <a:cs typeface="Arial" panose="020B0604020202020204" pitchFamily="34" charset="0"/>
                        </a:rPr>
                        <a:t>Si es adversativa, (“pero, sin embargo”)</a:t>
                      </a:r>
                      <a:endParaRPr lang="es-SV" sz="18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b">
                    <a:solidFill>
                      <a:schemeClr val="tx1"/>
                    </a:solidFill>
                  </a:tcPr>
                </a:tc>
                <a:tc>
                  <a:txBody>
                    <a:bodyPr/>
                    <a:lstStyle/>
                    <a:p>
                      <a:pPr algn="ctr" fontAlgn="b"/>
                      <a:r>
                        <a:rPr lang="es-SV" sz="1800" u="none" strike="noStrike">
                          <a:effectLst/>
                          <a:latin typeface="Arial" panose="020B0604020202020204" pitchFamily="34" charset="0"/>
                          <a:cs typeface="Arial" panose="020B0604020202020204" pitchFamily="34" charset="0"/>
                        </a:rPr>
                        <a:t>No es adversativa en su naturaleza</a:t>
                      </a:r>
                      <a:endParaRPr lang="es-SV" sz="18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solidFill>
                      <a:schemeClr val="tx1"/>
                    </a:solidFill>
                  </a:tcPr>
                </a:tc>
                <a:tc>
                  <a:txBody>
                    <a:bodyPr/>
                    <a:lstStyle/>
                    <a:p>
                      <a:pPr algn="ctr" fontAlgn="b"/>
                      <a:r>
                        <a:rPr lang="es-SV" sz="1800" u="none" strike="noStrike">
                          <a:effectLst/>
                          <a:latin typeface="Arial" panose="020B0604020202020204" pitchFamily="34" charset="0"/>
                          <a:cs typeface="Arial" panose="020B0604020202020204" pitchFamily="34" charset="0"/>
                        </a:rPr>
                        <a:t>No es adversativa en su naturaleza</a:t>
                      </a:r>
                      <a:endParaRPr lang="es-SV" sz="18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solidFill>
                      <a:schemeClr val="tx1"/>
                    </a:solidFill>
                  </a:tcPr>
                </a:tc>
              </a:tr>
              <a:tr h="1655144">
                <a:tc>
                  <a:txBody>
                    <a:bodyPr/>
                    <a:lstStyle/>
                    <a:p>
                      <a:pPr algn="ctr" fontAlgn="ctr"/>
                      <a:r>
                        <a:rPr lang="es-SV" sz="1800" b="1" u="none" strike="noStrike" dirty="0">
                          <a:solidFill>
                            <a:schemeClr val="tx1"/>
                          </a:solidFill>
                          <a:effectLst/>
                          <a:latin typeface="Arial" panose="020B0604020202020204" pitchFamily="34" charset="0"/>
                          <a:cs typeface="Arial" panose="020B0604020202020204" pitchFamily="34" charset="0"/>
                        </a:rPr>
                        <a:t>RELATIVO A LA METODOLOGIA</a:t>
                      </a:r>
                      <a:endParaRPr lang="es-SV" sz="1800" b="1" i="0" u="none" strike="noStrike" dirty="0">
                        <a:solidFill>
                          <a:schemeClr val="tx1"/>
                        </a:solidFill>
                        <a:effectLst/>
                        <a:latin typeface="Arial" panose="020B0604020202020204" pitchFamily="34" charset="0"/>
                        <a:cs typeface="Arial" panose="020B0604020202020204" pitchFamily="34" charset="0"/>
                      </a:endParaRPr>
                    </a:p>
                  </a:txBody>
                  <a:tcPr marL="9525" marR="9525" marT="9525" marB="0" anchor="ctr">
                    <a:solidFill>
                      <a:schemeClr val="accent5">
                        <a:lumMod val="75000"/>
                      </a:schemeClr>
                    </a:solidFill>
                  </a:tcPr>
                </a:tc>
                <a:tc>
                  <a:txBody>
                    <a:bodyPr/>
                    <a:lstStyle/>
                    <a:p>
                      <a:pPr algn="ctr" fontAlgn="b"/>
                      <a:r>
                        <a:rPr lang="es-SV" sz="1800" u="none" strike="noStrike" dirty="0">
                          <a:effectLst/>
                          <a:latin typeface="Arial" panose="020B0604020202020204" pitchFamily="34" charset="0"/>
                          <a:cs typeface="Arial" panose="020B0604020202020204" pitchFamily="34" charset="0"/>
                        </a:rPr>
                        <a:t>Usa técnicas de examen de fraudes, basadas en documentación, revisión de datos públicos y entrevistas</a:t>
                      </a:r>
                      <a:endParaRPr lang="es-SV" sz="18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b">
                    <a:solidFill>
                      <a:schemeClr val="tx1"/>
                    </a:solidFill>
                  </a:tcPr>
                </a:tc>
                <a:tc>
                  <a:txBody>
                    <a:bodyPr/>
                    <a:lstStyle/>
                    <a:p>
                      <a:pPr algn="ctr" fontAlgn="b"/>
                      <a:r>
                        <a:rPr lang="es-SV" sz="1800" u="none" strike="noStrike" dirty="0">
                          <a:effectLst/>
                          <a:latin typeface="Arial" panose="020B0604020202020204" pitchFamily="34" charset="0"/>
                          <a:cs typeface="Arial" panose="020B0604020202020204" pitchFamily="34" charset="0"/>
                        </a:rPr>
                        <a:t>Utiliza técnicas de auditoría principalmente empleadas en el examen de información financiera</a:t>
                      </a:r>
                      <a:endParaRPr lang="es-SV" sz="18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b">
                    <a:solidFill>
                      <a:schemeClr val="tx1"/>
                    </a:solidFill>
                  </a:tcPr>
                </a:tc>
                <a:tc>
                  <a:txBody>
                    <a:bodyPr/>
                    <a:lstStyle/>
                    <a:p>
                      <a:pPr algn="ctr" fontAlgn="b"/>
                      <a:r>
                        <a:rPr lang="es-SV" sz="1800" u="none" strike="noStrike" dirty="0">
                          <a:effectLst/>
                          <a:latin typeface="Arial" panose="020B0604020202020204" pitchFamily="34" charset="0"/>
                          <a:cs typeface="Arial" panose="020B0604020202020204" pitchFamily="34" charset="0"/>
                        </a:rPr>
                        <a:t>Debe revisar constantemente el sistema de control y estar seguro de que es adecuado</a:t>
                      </a:r>
                      <a:endParaRPr lang="es-SV" sz="18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b">
                    <a:solidFill>
                      <a:schemeClr val="tx1"/>
                    </a:solidFill>
                  </a:tcPr>
                </a:tc>
              </a:tr>
              <a:tr h="2063611">
                <a:tc>
                  <a:txBody>
                    <a:bodyPr/>
                    <a:lstStyle/>
                    <a:p>
                      <a:pPr algn="ctr" fontAlgn="ctr"/>
                      <a:r>
                        <a:rPr lang="es-SV" sz="1800" b="1" u="none" strike="noStrike" dirty="0">
                          <a:solidFill>
                            <a:schemeClr val="tx1"/>
                          </a:solidFill>
                          <a:effectLst/>
                          <a:latin typeface="Arial" panose="020B0604020202020204" pitchFamily="34" charset="0"/>
                          <a:cs typeface="Arial" panose="020B0604020202020204" pitchFamily="34" charset="0"/>
                        </a:rPr>
                        <a:t>PRESUNCION</a:t>
                      </a:r>
                      <a:endParaRPr lang="es-SV" sz="1800" b="1" i="0" u="none" strike="noStrike" dirty="0">
                        <a:solidFill>
                          <a:schemeClr val="tx1"/>
                        </a:solidFill>
                        <a:effectLst/>
                        <a:latin typeface="Arial" panose="020B0604020202020204" pitchFamily="34" charset="0"/>
                        <a:cs typeface="Arial" panose="020B0604020202020204" pitchFamily="34" charset="0"/>
                      </a:endParaRPr>
                    </a:p>
                  </a:txBody>
                  <a:tcPr marL="9525" marR="9525" marT="9525" marB="0" anchor="ctr">
                    <a:solidFill>
                      <a:schemeClr val="accent5">
                        <a:lumMod val="75000"/>
                      </a:schemeClr>
                    </a:solidFill>
                  </a:tcPr>
                </a:tc>
                <a:tc>
                  <a:txBody>
                    <a:bodyPr/>
                    <a:lstStyle/>
                    <a:p>
                      <a:pPr algn="ctr" fontAlgn="b"/>
                      <a:r>
                        <a:rPr lang="es-SV" sz="1800" u="none" strike="noStrike">
                          <a:effectLst/>
                          <a:latin typeface="Arial" panose="020B0604020202020204" pitchFamily="34" charset="0"/>
                          <a:cs typeface="Arial" panose="020B0604020202020204" pitchFamily="34" charset="0"/>
                        </a:rPr>
                        <a:t>Requiere que los examinadores de fraude implementen un enfoque de pruebas para lograr la resolución de un fraude</a:t>
                      </a:r>
                      <a:endParaRPr lang="es-SV" sz="18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solidFill>
                      <a:schemeClr val="tx1"/>
                    </a:solidFill>
                  </a:tcPr>
                </a:tc>
                <a:tc>
                  <a:txBody>
                    <a:bodyPr/>
                    <a:lstStyle/>
                    <a:p>
                      <a:pPr algn="ctr" fontAlgn="b"/>
                      <a:r>
                        <a:rPr lang="es-SV" sz="1800" u="none" strike="noStrike">
                          <a:effectLst/>
                          <a:latin typeface="Arial" panose="020B0604020202020204" pitchFamily="34" charset="0"/>
                          <a:cs typeface="Arial" panose="020B0604020202020204" pitchFamily="34" charset="0"/>
                        </a:rPr>
                        <a:t>Enfoque de auditoría con escepticismo profesional</a:t>
                      </a:r>
                      <a:endParaRPr lang="es-SV" sz="1800" b="0" i="0" u="none" strike="noStrike">
                        <a:solidFill>
                          <a:srgbClr val="000000"/>
                        </a:solidFill>
                        <a:effectLst/>
                        <a:latin typeface="Arial" panose="020B0604020202020204" pitchFamily="34" charset="0"/>
                        <a:cs typeface="Arial" panose="020B0604020202020204" pitchFamily="34" charset="0"/>
                      </a:endParaRPr>
                    </a:p>
                  </a:txBody>
                  <a:tcPr marL="9525" marR="9525" marT="9525" marB="0" anchor="b">
                    <a:solidFill>
                      <a:schemeClr val="tx1"/>
                    </a:solidFill>
                  </a:tcPr>
                </a:tc>
                <a:tc>
                  <a:txBody>
                    <a:bodyPr/>
                    <a:lstStyle/>
                    <a:p>
                      <a:pPr algn="ctr" fontAlgn="ctr"/>
                      <a:r>
                        <a:rPr lang="es-SV" sz="1800" u="none" strike="noStrike" dirty="0">
                          <a:effectLst/>
                          <a:latin typeface="Arial" panose="020B0604020202020204" pitchFamily="34" charset="0"/>
                          <a:cs typeface="Arial" panose="020B0604020202020204" pitchFamily="34" charset="0"/>
                        </a:rPr>
                        <a:t>Aplica técnicas de muestreo estadístico, documentación en papeles de trabajo.</a:t>
                      </a:r>
                      <a:endParaRPr lang="es-SV" sz="1800" b="0" i="0" u="none" strike="noStrike" dirty="0">
                        <a:solidFill>
                          <a:srgbClr val="000000"/>
                        </a:solidFill>
                        <a:effectLst/>
                        <a:latin typeface="Arial" panose="020B0604020202020204" pitchFamily="34" charset="0"/>
                        <a:cs typeface="Arial" panose="020B0604020202020204" pitchFamily="34" charset="0"/>
                      </a:endParaRPr>
                    </a:p>
                  </a:txBody>
                  <a:tcPr marL="9525" marR="9525" marT="9525" marB="0" anchor="ctr">
                    <a:solidFill>
                      <a:schemeClr val="tx1"/>
                    </a:solidFill>
                  </a:tcPr>
                </a:tc>
              </a:tr>
            </a:tbl>
          </a:graphicData>
        </a:graphic>
      </p:graphicFrame>
    </p:spTree>
    <p:extLst>
      <p:ext uri="{BB962C8B-B14F-4D97-AF65-F5344CB8AC3E}">
        <p14:creationId xmlns:p14="http://schemas.microsoft.com/office/powerpoint/2010/main" val="3575786968"/>
      </p:ext>
    </p:extLst>
  </p:cSld>
  <p:clrMapOvr>
    <a:masterClrMapping/>
  </p:clrMapOvr>
</p:sld>
</file>

<file path=ppt/theme/theme1.xml><?xml version="1.0" encoding="utf-8"?>
<a:theme xmlns:a="http://schemas.openxmlformats.org/drawingml/2006/main" name="Sector">
  <a:themeElements>
    <a:clrScheme name="Slice">
      <a:dk1>
        <a:sysClr val="windowText" lastClr="000000"/>
      </a:dk1>
      <a:lt1>
        <a:sysClr val="window" lastClr="FFFFFF"/>
      </a:lt1>
      <a:dk2>
        <a:srgbClr val="146194"/>
      </a:dk2>
      <a:lt2>
        <a:srgbClr val="76DBF4"/>
      </a:lt2>
      <a:accent1>
        <a:srgbClr val="052F61"/>
      </a:accent1>
      <a:accent2>
        <a:srgbClr val="A50E82"/>
      </a:accent2>
      <a:accent3>
        <a:srgbClr val="14967C"/>
      </a:accent3>
      <a:accent4>
        <a:srgbClr val="6A9E1F"/>
      </a:accent4>
      <a:accent5>
        <a:srgbClr val="E87D37"/>
      </a:accent5>
      <a:accent6>
        <a:srgbClr val="C62324"/>
      </a:accent6>
      <a:hlink>
        <a:srgbClr val="0D2E46"/>
      </a:hlink>
      <a:folHlink>
        <a:srgbClr val="356A95"/>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92000"/>
                <a:satMod val="169000"/>
                <a:lumMod val="164000"/>
              </a:schemeClr>
            </a:gs>
            <a:gs pos="100000">
              <a:schemeClr val="phClr">
                <a:shade val="96000"/>
                <a:satMod val="120000"/>
                <a:lumMod val="90000"/>
              </a:schemeClr>
            </a:gs>
          </a:gsLst>
          <a:lin ang="6120000" scaled="1"/>
        </a:gradFill>
        <a:gradFill rotWithShape="1">
          <a:gsLst>
            <a:gs pos="0">
              <a:schemeClr val="phClr">
                <a:tint val="97000"/>
                <a:hueMod val="92000"/>
                <a:satMod val="169000"/>
                <a:lumMod val="164000"/>
              </a:schemeClr>
            </a:gs>
            <a:gs pos="100000">
              <a:schemeClr val="phClr">
                <a:shade val="96000"/>
                <a:satMod val="120000"/>
                <a:lumMod val="90000"/>
              </a:schemeClr>
            </a:gs>
          </a:gsLst>
          <a:path path="circle">
            <a:fillToRect b="100000"/>
          </a:path>
        </a:gradFill>
      </a:bgFillStyleLst>
    </a:fmtScheme>
  </a:themeElements>
  <a:objectDefaults/>
  <a:extraClrSchemeLst/>
  <a:extLst>
    <a:ext uri="{05A4C25C-085E-4340-85A3-A5531E510DB2}">
      <thm15:themeFamily xmlns:thm15="http://schemas.microsoft.com/office/thememl/2012/main" xmlns="" name="Slice" id="{0507925B-6AC9-4358-8E18-C330545D08F8}" vid="{13FEC7C6-62A9-40C4-99D2-581AACACAA2F}"/>
    </a:ext>
  </a:extLst>
</a:theme>
</file>

<file path=docProps/app.xml><?xml version="1.0" encoding="utf-8"?>
<Properties xmlns="http://schemas.openxmlformats.org/officeDocument/2006/extended-properties" xmlns:vt="http://schemas.openxmlformats.org/officeDocument/2006/docPropsVTypes">
  <Template>Slice</Template>
  <TotalTime>169</TotalTime>
  <Words>345</Words>
  <Application>Microsoft Office PowerPoint</Application>
  <PresentationFormat>Personalizado</PresentationFormat>
  <Paragraphs>47</Paragraphs>
  <Slides>4</Slides>
  <Notes>0</Notes>
  <HiddenSlides>0</HiddenSlides>
  <MMClips>0</MMClips>
  <ScaleCrop>false</ScaleCrop>
  <HeadingPairs>
    <vt:vector size="4" baseType="variant">
      <vt:variant>
        <vt:lpstr>Tema</vt:lpstr>
      </vt:variant>
      <vt:variant>
        <vt:i4>1</vt:i4>
      </vt:variant>
      <vt:variant>
        <vt:lpstr>Títulos de diapositiva</vt:lpstr>
      </vt:variant>
      <vt:variant>
        <vt:i4>4</vt:i4>
      </vt:variant>
    </vt:vector>
  </HeadingPairs>
  <TitlesOfParts>
    <vt:vector size="5" baseType="lpstr">
      <vt:lpstr>Sector</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TITULO</dc:title>
  <dc:creator>samsung</dc:creator>
  <cp:lastModifiedBy>Fidias</cp:lastModifiedBy>
  <cp:revision>19</cp:revision>
  <dcterms:created xsi:type="dcterms:W3CDTF">2015-11-17T19:10:45Z</dcterms:created>
  <dcterms:modified xsi:type="dcterms:W3CDTF">2015-11-18T06:01:04Z</dcterms:modified>
</cp:coreProperties>
</file>

<file path=docProps/thumbnail.jpeg>
</file>