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744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26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1182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328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134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827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5774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6158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97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221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179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587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31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34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47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170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864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A1D302-5A1A-48B9-A062-885C8B2AC6A2}" type="datetimeFigureOut">
              <a:rPr lang="es-ES" smtClean="0"/>
              <a:t>27/11/2015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B31C45-FE5B-4201-92D8-C1CA446D6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625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82599" y="165100"/>
            <a:ext cx="11020423" cy="166369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TEMA 16</a:t>
            </a:r>
            <a:br>
              <a:rPr lang="en-US" sz="3200" b="1" dirty="0" smtClean="0"/>
            </a:br>
            <a:r>
              <a:rPr lang="en-US" sz="3200" b="1" dirty="0" smtClean="0"/>
              <a:t>LEGISLACION SALVADOREÑA ( EN EL AMBITO JUDICIAL PENAL)</a:t>
            </a:r>
            <a:endParaRPr lang="es-ES" sz="32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6687" y="2408767"/>
            <a:ext cx="6987645" cy="100753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SEMINARIO DE AUDITORIA</a:t>
            </a:r>
          </a:p>
          <a:p>
            <a:pPr algn="ctr"/>
            <a:r>
              <a:rPr lang="en-US" sz="2400" b="1" dirty="0" smtClean="0"/>
              <a:t>GRUPO TEORICO 04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6194423" y="3754968"/>
            <a:ext cx="5308599" cy="23664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GRUPO DE TRABAJO 05</a:t>
            </a:r>
          </a:p>
          <a:p>
            <a:pPr algn="ctr"/>
            <a:endParaRPr lang="en-US" sz="100" b="1" dirty="0" smtClean="0"/>
          </a:p>
          <a:p>
            <a:pPr algn="ctr"/>
            <a:r>
              <a:rPr lang="en-US" sz="1600" b="1" dirty="0" smtClean="0"/>
              <a:t>BOLAÑOS </a:t>
            </a:r>
            <a:r>
              <a:rPr lang="en-US" sz="1600" b="1" dirty="0" smtClean="0"/>
              <a:t>BELTRAN, JESSICA VERONICA</a:t>
            </a:r>
          </a:p>
          <a:p>
            <a:pPr algn="ctr"/>
            <a:r>
              <a:rPr lang="en-US" sz="1600" b="1" dirty="0" smtClean="0"/>
              <a:t>CARRILLO RAMIREZ, FRANCISCO ALEXANDER</a:t>
            </a:r>
          </a:p>
          <a:p>
            <a:pPr algn="ctr"/>
            <a:r>
              <a:rPr lang="en-US" sz="1600" b="1" dirty="0" smtClean="0"/>
              <a:t>CARRILLO RAMIREZ, MARIO WILFREDO</a:t>
            </a:r>
          </a:p>
          <a:p>
            <a:pPr algn="ctr"/>
            <a:r>
              <a:rPr lang="en-US" sz="1600" b="1" dirty="0" smtClean="0"/>
              <a:t>PAREDES CAMPOS, ANDREA RAQUEL</a:t>
            </a:r>
          </a:p>
          <a:p>
            <a:pPr algn="ctr"/>
            <a:r>
              <a:rPr lang="en-US" sz="1600" b="1" dirty="0" smtClean="0"/>
              <a:t>SANDOVAL CERON, CRUZ ANTONIO</a:t>
            </a:r>
          </a:p>
          <a:p>
            <a:pPr algn="ctr"/>
            <a:r>
              <a:rPr lang="en-US" sz="1600" b="1" dirty="0" smtClean="0"/>
              <a:t>SENSENTE CASTANEDA, JUAN JOSE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4584700"/>
            <a:ext cx="1690212" cy="2048741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970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21229026">
            <a:off x="3265936" y="1964035"/>
            <a:ext cx="580186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GRACIAS POR</a:t>
            </a:r>
          </a:p>
          <a:p>
            <a:pPr algn="ctr"/>
            <a:r>
              <a:rPr lang="es-ES" sz="540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SU </a:t>
            </a:r>
          </a:p>
          <a:p>
            <a:pPr algn="ctr"/>
            <a:r>
              <a:rPr lang="es-ES" sz="5400" b="0" cap="none" spc="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ATENCION!!!</a:t>
            </a:r>
            <a:endParaRPr lang="es-ES" sz="5400" b="0" cap="none" spc="0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76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3864" y="1765300"/>
            <a:ext cx="8497891" cy="4000500"/>
          </a:xfrm>
        </p:spPr>
        <p:txBody>
          <a:bodyPr>
            <a:noAutofit/>
          </a:bodyPr>
          <a:lstStyle/>
          <a:p>
            <a:pPr algn="l"/>
            <a:r>
              <a:rPr lang="es-ES" sz="2400" b="1" dirty="0" smtClean="0"/>
              <a:t>DERECHO PENAL:</a:t>
            </a:r>
            <a:br>
              <a:rPr lang="es-ES" sz="2400" b="1" dirty="0" smtClean="0"/>
            </a:b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s-ES" sz="2400" b="1" dirty="0" smtClean="0"/>
              <a:t>Rama del Derecho Público que estudia las normas penales, las conductas que las infringen y las sanciones aplicables a las mismas.</a:t>
            </a:r>
            <a:br>
              <a:rPr lang="es-ES" sz="2400" b="1" dirty="0" smtClean="0"/>
            </a:br>
            <a:r>
              <a:rPr lang="es-ES" sz="2400" b="1" dirty="0"/>
              <a:t/>
            </a:r>
            <a:br>
              <a:rPr lang="es-ES" sz="2400" b="1" dirty="0"/>
            </a:br>
            <a:r>
              <a:rPr lang="es-ES" sz="2400" b="1" dirty="0" smtClean="0"/>
              <a:t>Se divide en Derecho Penal Sustantivo que se conoce como las leyes penales de fondo o Código Penal y en Derecho Penal Objetivo o Procesal Penal que es el conjunto de normas destinadas a establecer el modo de aplicación de las mismas.</a:t>
            </a:r>
            <a:endParaRPr lang="es-ES" sz="2400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057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641599" y="2871628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PENAL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82599" y="1474628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PÚBLICO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lecha abajo 6"/>
          <p:cNvSpPr/>
          <p:nvPr/>
        </p:nvSpPr>
        <p:spPr>
          <a:xfrm rot="19009603">
            <a:off x="1993900" y="2213971"/>
            <a:ext cx="685800" cy="774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Abrir llave 7"/>
          <p:cNvSpPr/>
          <p:nvPr/>
        </p:nvSpPr>
        <p:spPr>
          <a:xfrm>
            <a:off x="4571999" y="1474628"/>
            <a:ext cx="381000" cy="36449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5226801" y="1474627"/>
            <a:ext cx="171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PENAL SUSTANTIVO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226801" y="4116005"/>
            <a:ext cx="171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PENAL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583403" y="1743560"/>
            <a:ext cx="1827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CODIGO PENAL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Conector recto de flecha 12"/>
          <p:cNvCxnSpPr>
            <a:stCxn id="9" idx="3"/>
            <a:endCxn id="11" idx="1"/>
          </p:cNvCxnSpPr>
          <p:nvPr/>
        </p:nvCxnSpPr>
        <p:spPr>
          <a:xfrm flipV="1">
            <a:off x="6941301" y="1928226"/>
            <a:ext cx="642102" cy="8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brir llave 13"/>
          <p:cNvSpPr/>
          <p:nvPr/>
        </p:nvSpPr>
        <p:spPr>
          <a:xfrm>
            <a:off x="9410699" y="1220628"/>
            <a:ext cx="355600" cy="13843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9736167" y="1328002"/>
            <a:ext cx="1827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Normas promulgadas por el Estado donde se establecen los delitos y sus penas</a:t>
            </a:r>
            <a:endParaRPr lang="es-ES" sz="1400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583403" y="4121198"/>
            <a:ext cx="1827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CODIGO PROCESAL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PENAL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Conector recto de flecha 19"/>
          <p:cNvCxnSpPr>
            <a:stCxn id="10" idx="3"/>
            <a:endCxn id="16" idx="1"/>
          </p:cNvCxnSpPr>
          <p:nvPr/>
        </p:nvCxnSpPr>
        <p:spPr>
          <a:xfrm>
            <a:off x="6941301" y="4577670"/>
            <a:ext cx="642102" cy="51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brir llave 20"/>
          <p:cNvSpPr/>
          <p:nvPr/>
        </p:nvSpPr>
        <p:spPr>
          <a:xfrm>
            <a:off x="9412513" y="3890713"/>
            <a:ext cx="355600" cy="13843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9865334" y="4124214"/>
            <a:ext cx="1827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Normas destinadas a establecer el modo de aplicación de las mismas</a:t>
            </a:r>
            <a:endParaRPr lang="es-ES" sz="1400" b="1" dirty="0"/>
          </a:p>
        </p:txBody>
      </p:sp>
      <p:pic>
        <p:nvPicPr>
          <p:cNvPr id="1026" name="Picture 2" descr="Resultado de imagen para derecho p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4" y="4490037"/>
            <a:ext cx="2466975" cy="1847851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17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0801" y="1153341"/>
            <a:ext cx="10018713" cy="659311"/>
          </a:xfrm>
        </p:spPr>
        <p:txBody>
          <a:bodyPr>
            <a:normAutofit fontScale="90000"/>
          </a:bodyPr>
          <a:lstStyle/>
          <a:p>
            <a:r>
              <a:rPr lang="es-ES" sz="2400" b="1" dirty="0" smtClean="0"/>
              <a:t>LEYES PENALES RELACIONADAS A LA AUDITORIA FORENSE </a:t>
            </a:r>
            <a:br>
              <a:rPr lang="es-ES" sz="2400" b="1" dirty="0" smtClean="0"/>
            </a:br>
            <a:r>
              <a:rPr lang="es-ES" sz="2400" b="1" dirty="0" smtClean="0"/>
              <a:t>EN EL SALVADOR</a:t>
            </a:r>
            <a:endParaRPr lang="es-ES" sz="2400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72203" y="2613156"/>
            <a:ext cx="8970693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 smtClean="0"/>
              <a:t>LA CONSTITUCIÓN DE LA REPÚBLICA</a:t>
            </a:r>
            <a:r>
              <a:rPr lang="es-ES" sz="2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s-ES" sz="2000" dirty="0" smtClean="0"/>
              <a:t>       </a:t>
            </a:r>
          </a:p>
          <a:p>
            <a:pPr marL="266700" algn="just">
              <a:lnSpc>
                <a:spcPct val="150000"/>
              </a:lnSpc>
            </a:pPr>
            <a:r>
              <a:rPr lang="es-ES" sz="2000" dirty="0" smtClean="0"/>
              <a:t>En ella se fijan las bases y los limites a los que el derecho penal deberá sujetarse, con principios como el de </a:t>
            </a:r>
            <a:r>
              <a:rPr lang="es-ES" sz="2000" i="1" u="sng" dirty="0" smtClean="0"/>
              <a:t>presunción de inocencia</a:t>
            </a:r>
            <a:r>
              <a:rPr lang="es-ES" sz="2000" dirty="0" smtClean="0"/>
              <a:t> establecido en el Art. 12</a:t>
            </a:r>
            <a:endParaRPr lang="es-ES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825" y="4737099"/>
            <a:ext cx="1946275" cy="1946275"/>
          </a:xfrm>
          <a:prstGeom prst="rect">
            <a:avLst/>
          </a:prstGeom>
          <a:ln>
            <a:noFill/>
          </a:ln>
          <a:effectLst>
            <a:glow rad="330200">
              <a:schemeClr val="accent1">
                <a:alpha val="18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75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5503" y="1288505"/>
            <a:ext cx="8970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dirty="0" smtClean="0"/>
              <a:t>EL CÓDIGO PENAL</a:t>
            </a:r>
            <a:r>
              <a:rPr lang="es-ES" sz="2000" dirty="0" smtClean="0"/>
              <a:t>:</a:t>
            </a:r>
          </a:p>
          <a:p>
            <a:r>
              <a:rPr lang="es-ES" sz="2000" dirty="0" smtClean="0"/>
              <a:t>       </a:t>
            </a:r>
          </a:p>
          <a:p>
            <a:pPr marL="266700"/>
            <a:r>
              <a:rPr lang="es-ES" sz="2000" dirty="0"/>
              <a:t>Es donde se establecen todos los delitos y las faltas, las penas y sus efectos</a:t>
            </a:r>
            <a:r>
              <a:rPr lang="es-ES" sz="2000" dirty="0" smtClean="0"/>
              <a:t>.</a:t>
            </a:r>
          </a:p>
          <a:p>
            <a:pPr marL="266700"/>
            <a:r>
              <a:rPr lang="es-ES" sz="2000" dirty="0" smtClean="0"/>
              <a:t> </a:t>
            </a:r>
            <a:endParaRPr lang="es-ES" sz="2000" dirty="0"/>
          </a:p>
          <a:p>
            <a:pPr marL="266700"/>
            <a:r>
              <a:rPr lang="es-ES" sz="2000" dirty="0"/>
              <a:t>El Código Penal se relaciona con la Auditoria Forense en los Art. 207-211 que establece el delito de Hurto y sus penas; y los Art. 215-218 que establece el delito de las Defraudaciones y sus </a:t>
            </a:r>
            <a:r>
              <a:rPr lang="es-ES" sz="2000" dirty="0" smtClean="0"/>
              <a:t>penas, entre otros.</a:t>
            </a:r>
            <a:endParaRPr lang="es-ES" sz="2000" dirty="0"/>
          </a:p>
          <a:p>
            <a:pPr marL="266700"/>
            <a:endParaRPr lang="es-ES" sz="2000" dirty="0" smtClean="0"/>
          </a:p>
        </p:txBody>
      </p:sp>
      <p:grpSp>
        <p:nvGrpSpPr>
          <p:cNvPr id="12" name="Grupo 11"/>
          <p:cNvGrpSpPr/>
          <p:nvPr/>
        </p:nvGrpSpPr>
        <p:grpSpPr>
          <a:xfrm>
            <a:off x="1605503" y="4025400"/>
            <a:ext cx="6134504" cy="1983710"/>
            <a:chOff x="2413000" y="4020850"/>
            <a:chExt cx="6134504" cy="1983710"/>
          </a:xfrm>
        </p:grpSpPr>
        <p:grpSp>
          <p:nvGrpSpPr>
            <p:cNvPr id="11" name="Grupo 10"/>
            <p:cNvGrpSpPr/>
            <p:nvPr/>
          </p:nvGrpSpPr>
          <p:grpSpPr>
            <a:xfrm>
              <a:off x="2413000" y="4020850"/>
              <a:ext cx="4457700" cy="1983710"/>
              <a:chOff x="2413000" y="4020850"/>
              <a:chExt cx="4457700" cy="1983710"/>
            </a:xfrm>
          </p:grpSpPr>
          <p:sp>
            <p:nvSpPr>
              <p:cNvPr id="3" name="CuadroTexto 2"/>
              <p:cNvSpPr txBox="1"/>
              <p:nvPr/>
            </p:nvSpPr>
            <p:spPr>
              <a:xfrm>
                <a:off x="2413000" y="4777993"/>
                <a:ext cx="1562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Defraudación</a:t>
                </a:r>
                <a:endParaRPr lang="es-ES" dirty="0"/>
              </a:p>
            </p:txBody>
          </p:sp>
          <p:sp>
            <p:nvSpPr>
              <p:cNvPr id="6" name="Abrir llave 5"/>
              <p:cNvSpPr/>
              <p:nvPr/>
            </p:nvSpPr>
            <p:spPr>
              <a:xfrm>
                <a:off x="4303710" y="4020850"/>
                <a:ext cx="317500" cy="1983710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" name="CuadroTexto 6"/>
              <p:cNvSpPr txBox="1"/>
              <p:nvPr/>
            </p:nvSpPr>
            <p:spPr>
              <a:xfrm>
                <a:off x="4621210" y="4020850"/>
                <a:ext cx="1739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Estafa</a:t>
                </a:r>
              </a:p>
            </p:txBody>
          </p:sp>
          <p:sp>
            <p:nvSpPr>
              <p:cNvPr id="8" name="CuadroTexto 7"/>
              <p:cNvSpPr txBox="1"/>
              <p:nvPr/>
            </p:nvSpPr>
            <p:spPr>
              <a:xfrm>
                <a:off x="4648604" y="4584087"/>
                <a:ext cx="2222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Estafa Agravada</a:t>
                </a:r>
              </a:p>
            </p:txBody>
          </p:sp>
        </p:grpSp>
        <p:sp>
          <p:nvSpPr>
            <p:cNvPr id="9" name="CuadroTexto 8"/>
            <p:cNvSpPr txBox="1"/>
            <p:nvPr/>
          </p:nvSpPr>
          <p:spPr>
            <a:xfrm>
              <a:off x="4621210" y="5147325"/>
              <a:ext cx="3898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Apropiación o Retención Indebidas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648604" y="5635228"/>
              <a:ext cx="3898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dirty="0" smtClean="0"/>
                <a:t>Administración Fraudulenta</a:t>
              </a:r>
            </a:p>
          </p:txBody>
        </p:sp>
      </p:grp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835" y="4046782"/>
            <a:ext cx="3289940" cy="2088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21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11828" y="1339305"/>
            <a:ext cx="9481597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 smtClean="0"/>
              <a:t>EL CÓDIGO PROCESAL PENAL</a:t>
            </a:r>
            <a:r>
              <a:rPr lang="es-ES" sz="2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s-ES" sz="2000" dirty="0" smtClean="0"/>
              <a:t>       </a:t>
            </a:r>
          </a:p>
          <a:p>
            <a:pPr marL="266700">
              <a:lnSpc>
                <a:spcPct val="150000"/>
              </a:lnSpc>
            </a:pPr>
            <a:r>
              <a:rPr lang="es-ES" sz="2000" dirty="0"/>
              <a:t>Se establecen los principios básicos y las garantías constitucionales, la acción penal, la acción civil que deben de seguirse en el proceso penal. </a:t>
            </a:r>
            <a:endParaRPr lang="es-ES" sz="2000" dirty="0" smtClean="0"/>
          </a:p>
          <a:p>
            <a:pPr marL="266700">
              <a:lnSpc>
                <a:spcPct val="150000"/>
              </a:lnSpc>
            </a:pPr>
            <a:endParaRPr lang="es-ES" sz="2000" dirty="0"/>
          </a:p>
          <a:p>
            <a:pPr marL="266700">
              <a:lnSpc>
                <a:spcPct val="150000"/>
              </a:lnSpc>
            </a:pPr>
            <a:r>
              <a:rPr lang="es-ES" sz="2000" dirty="0" smtClean="0"/>
              <a:t>Se </a:t>
            </a:r>
            <a:r>
              <a:rPr lang="es-ES" sz="2000" dirty="0"/>
              <a:t>relaciona con la Auditoria Forense en el Art. 128 que menciona a los Consultores Técnicos y los Arts. 226-241 que menciona lo relacionado a los Peritos.</a:t>
            </a:r>
          </a:p>
          <a:p>
            <a:pPr marL="266700">
              <a:lnSpc>
                <a:spcPct val="150000"/>
              </a:lnSpc>
            </a:pPr>
            <a:endParaRPr lang="es-ES" sz="2000" dirty="0" smtClean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2275" y="4722812"/>
            <a:ext cx="2457450" cy="185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6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80103" y="1339305"/>
            <a:ext cx="948159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dirty="0" smtClean="0"/>
              <a:t>LEY CONTRA EL CRIMEN ORGANIZADO Y DELITOS DE REALIZACION COMPLEJA: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000" b="1" dirty="0"/>
          </a:p>
          <a:p>
            <a:pPr marL="266700"/>
            <a:r>
              <a:rPr lang="es-ES" dirty="0"/>
              <a:t>Esta ley regula y establece la competencia de los tribunales especializados y los procedimientos para el juzgamiento de los delitos cometidos bajo esta modalidad. </a:t>
            </a:r>
            <a:endParaRPr lang="es-ES" dirty="0" smtClean="0"/>
          </a:p>
          <a:p>
            <a:pPr marL="266700"/>
            <a:endParaRPr lang="es-ES" dirty="0"/>
          </a:p>
          <a:p>
            <a:pPr marL="266700"/>
            <a:r>
              <a:rPr lang="es-ES" dirty="0" smtClean="0"/>
              <a:t>Se </a:t>
            </a:r>
            <a:r>
              <a:rPr lang="es-ES" dirty="0"/>
              <a:t>relaciona con la Auditoria Forense en los Arts. 11-13 donde establece las clases de Peritos (Peritos Permanentes y Peritos Accidentales</a:t>
            </a:r>
            <a:r>
              <a:rPr lang="es-ES" dirty="0" smtClean="0"/>
              <a:t>).</a:t>
            </a:r>
            <a:endParaRPr lang="es-ES" dirty="0"/>
          </a:p>
          <a:p>
            <a:pPr marL="266700"/>
            <a:endParaRPr lang="es-ES" sz="2000" dirty="0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719803" y="5309434"/>
            <a:ext cx="985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Perito</a:t>
            </a:r>
            <a:endParaRPr lang="es-ES" b="1" dirty="0"/>
          </a:p>
        </p:txBody>
      </p:sp>
      <p:sp>
        <p:nvSpPr>
          <p:cNvPr id="3" name="Abrir llave 2"/>
          <p:cNvSpPr/>
          <p:nvPr/>
        </p:nvSpPr>
        <p:spPr>
          <a:xfrm>
            <a:off x="2794000" y="4701700"/>
            <a:ext cx="228600" cy="1584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2984500" y="4734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Perito Permanente</a:t>
            </a:r>
            <a:endParaRPr lang="es-ES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2984500" y="5976502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Perito Accidental</a:t>
            </a:r>
            <a:endParaRPr lang="es-ES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689600" y="4378782"/>
            <a:ext cx="444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es-ES" sz="1600" dirty="0" smtClean="0"/>
              <a:t>c) Los especialistas de las facultades y escuelas de la Universidad de El Salvador y de las dependencias del Estado o instituciones oficiales autónomas.</a:t>
            </a:r>
            <a:endParaRPr lang="es-ES" sz="16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689600" y="5852927"/>
            <a:ext cx="44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L</a:t>
            </a:r>
            <a:r>
              <a:rPr lang="es-ES" sz="1600" dirty="0" smtClean="0"/>
              <a:t>os que nombre la autoridad judicial para una función determinada. </a:t>
            </a:r>
            <a:endParaRPr lang="es-ES" sz="1600" b="1" dirty="0"/>
          </a:p>
        </p:txBody>
      </p:sp>
      <p:cxnSp>
        <p:nvCxnSpPr>
          <p:cNvPr id="13" name="Conector recto de flecha 12"/>
          <p:cNvCxnSpPr>
            <a:stCxn id="8" idx="3"/>
            <a:endCxn id="11" idx="1"/>
          </p:cNvCxnSpPr>
          <p:nvPr/>
        </p:nvCxnSpPr>
        <p:spPr>
          <a:xfrm flipV="1">
            <a:off x="5118100" y="4917391"/>
            <a:ext cx="571500" cy="2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10" idx="3"/>
            <a:endCxn id="12" idx="1"/>
          </p:cNvCxnSpPr>
          <p:nvPr/>
        </p:nvCxnSpPr>
        <p:spPr>
          <a:xfrm flipV="1">
            <a:off x="5118100" y="6145315"/>
            <a:ext cx="571500" cy="158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6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LEGISLACION SALVADOREÑA ( EN EL AMBITO JUDICIAL PENAL)</a:t>
            </a:r>
            <a:endParaRPr lang="es-E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21425" y="1631405"/>
            <a:ext cx="94815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 smtClean="0"/>
              <a:t>LEY CONTRA EL LAVADO DE DINERO Y ACTIVOS: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000" b="1" dirty="0"/>
          </a:p>
          <a:p>
            <a:pPr marL="266700">
              <a:lnSpc>
                <a:spcPct val="150000"/>
              </a:lnSpc>
            </a:pPr>
            <a:r>
              <a:rPr lang="es-ES" sz="2000" dirty="0"/>
              <a:t>El objeto de esta ley es prevenir, detectar, sancionar, y erradicar el delito de lavado de dinero. Esta ley se relaciona con la Auditoria </a:t>
            </a:r>
            <a:r>
              <a:rPr lang="es-ES" sz="2000" dirty="0" smtClean="0"/>
              <a:t>Forense en el </a:t>
            </a:r>
            <a:r>
              <a:rPr lang="es-ES" sz="2000" dirty="0"/>
              <a:t>Art. 6 donde establece los delitos generados del lavado de dinero, como ejemplo: Administración Fraudulenta, Extorsión, Enriquecimiento Ilícito, Negociaciones Ilícitas, Soborno, Estafa, etc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300" y="5075497"/>
            <a:ext cx="2300287" cy="1530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015" y="469900"/>
            <a:ext cx="2280707" cy="1522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49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82599" y="114301"/>
            <a:ext cx="11020423" cy="355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dirty="0" smtClean="0"/>
              <a:t>LEGISLACION SALVADOREÑA ( EN EL AMBITO JUDICIAL PENAL)</a:t>
            </a:r>
            <a:endParaRPr lang="es-ES" sz="16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500725" y="1910581"/>
            <a:ext cx="9481597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 smtClean="0"/>
              <a:t>LEY ESPECIAL PARA LA PROTECCION DE VICTIMAS Y TESTIGOS: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000" b="1" dirty="0"/>
          </a:p>
          <a:p>
            <a:pPr marL="266700">
              <a:lnSpc>
                <a:spcPct val="150000"/>
              </a:lnSpc>
            </a:pPr>
            <a:r>
              <a:rPr lang="es-ES" sz="2000" dirty="0"/>
              <a:t>Esta ley surge como respuesta a que toda persona que interviene en la investigación de un delito o en procesos judiciales (por ejemplo los peritos, testigos criteriado, etc.) debe ser protegida para evitar que sean vulneradas en sus derechos y garantizar la eficacia del juzgamiento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172" y="5106198"/>
            <a:ext cx="2168768" cy="1605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7" name="Grupo 6"/>
          <p:cNvGrpSpPr/>
          <p:nvPr/>
        </p:nvGrpSpPr>
        <p:grpSpPr>
          <a:xfrm>
            <a:off x="9971356" y="853738"/>
            <a:ext cx="1794399" cy="2113685"/>
            <a:chOff x="9577656" y="4447969"/>
            <a:chExt cx="1794399" cy="2113685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/>
            <a:srcRect l="15539" t="6708" r="12666" b="16894"/>
            <a:stretch/>
          </p:blipFill>
          <p:spPr>
            <a:xfrm>
              <a:off x="9708623" y="4447969"/>
              <a:ext cx="1532467" cy="18389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CuadroTexto 5"/>
            <p:cNvSpPr txBox="1"/>
            <p:nvPr/>
          </p:nvSpPr>
          <p:spPr>
            <a:xfrm>
              <a:off x="9577656" y="6099989"/>
              <a:ext cx="1794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Protección de Testigos en El Salvador</a:t>
              </a:r>
              <a:endPara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423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Paralaje</Template>
  <TotalTime>132</TotalTime>
  <Words>586</Words>
  <Application>Microsoft Office PowerPoint</Application>
  <PresentationFormat>Panorámica</PresentationFormat>
  <Paragraphs>72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Corbel</vt:lpstr>
      <vt:lpstr>Parallax</vt:lpstr>
      <vt:lpstr>TEMA 16 LEGISLACION SALVADOREÑA ( EN EL AMBITO JUDICIAL PENAL)</vt:lpstr>
      <vt:lpstr>DERECHO PENAL:  Rama del Derecho Público que estudia las normas penales, las conductas que las infringen y las sanciones aplicables a las mismas.  Se divide en Derecho Penal Sustantivo que se conoce como las leyes penales de fondo o Código Penal y en Derecho Penal Objetivo o Procesal Penal que es el conjunto de normas destinadas a establecer el modo de aplicación de las mismas.</vt:lpstr>
      <vt:lpstr>Presentación de PowerPoint</vt:lpstr>
      <vt:lpstr>LEYES PENALES RELACIONADAS A LA AUDITORIA FORENSE  EN EL SALVADOR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16 LEGISLACION SALVADOREÑA ( EN EL AMBITO JUDICIAL PENAL)</dc:title>
  <dc:creator>Juan Sensente</dc:creator>
  <cp:lastModifiedBy>Home</cp:lastModifiedBy>
  <cp:revision>15</cp:revision>
  <dcterms:created xsi:type="dcterms:W3CDTF">2015-11-25T05:03:07Z</dcterms:created>
  <dcterms:modified xsi:type="dcterms:W3CDTF">2015-11-27T17:55:11Z</dcterms:modified>
</cp:coreProperties>
</file>