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6"/>
  </p:notesMasterIdLst>
  <p:sldIdLst>
    <p:sldId id="256" r:id="rId2"/>
    <p:sldId id="257" r:id="rId3"/>
    <p:sldId id="259" r:id="rId4"/>
    <p:sldId id="258" r:id="rId5"/>
    <p:sldId id="260" r:id="rId6"/>
    <p:sldId id="261" r:id="rId7"/>
    <p:sldId id="262" r:id="rId8"/>
    <p:sldId id="272" r:id="rId9"/>
    <p:sldId id="271" r:id="rId10"/>
    <p:sldId id="273" r:id="rId11"/>
    <p:sldId id="274" r:id="rId12"/>
    <p:sldId id="275" r:id="rId13"/>
    <p:sldId id="276" r:id="rId14"/>
    <p:sldId id="277" r:id="rId15"/>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5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gif"/></Relationships>
</file>

<file path=ppt/diagrams/_rels/data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g"/></Relationships>
</file>

<file path=ppt/diagrams/_rels/data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image" Target="../media/image19.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281A2B-B14D-45BB-9DDB-0F22DF1BB281}" type="doc">
      <dgm:prSet loTypeId="urn:microsoft.com/office/officeart/2005/8/layout/hierarchy5" loCatId="hierarchy" qsTypeId="urn:microsoft.com/office/officeart/2005/8/quickstyle/simple5" qsCatId="simple" csTypeId="urn:microsoft.com/office/officeart/2005/8/colors/colorful4" csCatId="colorful" phldr="1"/>
      <dgm:spPr/>
      <dgm:t>
        <a:bodyPr/>
        <a:lstStyle/>
        <a:p>
          <a:endParaRPr lang="es-SV"/>
        </a:p>
      </dgm:t>
    </dgm:pt>
    <dgm:pt modelId="{A7CE1EA8-5BC7-4063-BF2F-1154250F9075}">
      <dgm:prSet phldrT="[Texto]"/>
      <dgm:spPr/>
      <dgm:t>
        <a:bodyPr/>
        <a:lstStyle/>
        <a:p>
          <a:r>
            <a:rPr lang="es-SV"/>
            <a:t>Fraude </a:t>
          </a:r>
        </a:p>
      </dgm:t>
    </dgm:pt>
    <dgm:pt modelId="{24A271A0-B7CF-4D77-92FE-053EFB4187D3}" type="parTrans" cxnId="{E8BB29C5-1307-4023-B3E2-9E0AA471CF49}">
      <dgm:prSet/>
      <dgm:spPr/>
      <dgm:t>
        <a:bodyPr/>
        <a:lstStyle/>
        <a:p>
          <a:endParaRPr lang="es-SV"/>
        </a:p>
      </dgm:t>
    </dgm:pt>
    <dgm:pt modelId="{4E49FE3B-CCCE-450D-BD58-4C8340B193A4}" type="sibTrans" cxnId="{E8BB29C5-1307-4023-B3E2-9E0AA471CF49}">
      <dgm:prSet/>
      <dgm:spPr/>
      <dgm:t>
        <a:bodyPr/>
        <a:lstStyle/>
        <a:p>
          <a:endParaRPr lang="es-SV"/>
        </a:p>
      </dgm:t>
    </dgm:pt>
    <dgm:pt modelId="{74ED4C2C-1D7E-497B-8B3B-1611B8FE8A23}">
      <dgm:prSet phldrT="[Texto]"/>
      <dgm:spPr/>
      <dgm:t>
        <a:bodyPr/>
        <a:lstStyle/>
        <a:p>
          <a:pPr algn="ctr"/>
          <a:r>
            <a:rPr lang="es-SV"/>
            <a:t>Corrupción </a:t>
          </a:r>
        </a:p>
      </dgm:t>
    </dgm:pt>
    <dgm:pt modelId="{5F2918A3-61A9-42B1-8E06-593417EBFB25}" type="parTrans" cxnId="{ED402430-792C-4156-9A73-E6AD67F2A692}">
      <dgm:prSet/>
      <dgm:spPr/>
      <dgm:t>
        <a:bodyPr/>
        <a:lstStyle/>
        <a:p>
          <a:endParaRPr lang="es-SV"/>
        </a:p>
      </dgm:t>
    </dgm:pt>
    <dgm:pt modelId="{6F7E37BD-E2BD-4CB6-95DB-8BDBF745D9FA}" type="sibTrans" cxnId="{ED402430-792C-4156-9A73-E6AD67F2A692}">
      <dgm:prSet/>
      <dgm:spPr/>
      <dgm:t>
        <a:bodyPr/>
        <a:lstStyle/>
        <a:p>
          <a:endParaRPr lang="es-SV"/>
        </a:p>
      </dgm:t>
    </dgm:pt>
    <dgm:pt modelId="{0416F10E-4BD6-42F1-8D27-44162ABA1DB4}">
      <dgm:prSet phldrT="[Texto]"/>
      <dgm:spPr/>
      <dgm:t>
        <a:bodyPr/>
        <a:lstStyle/>
        <a:p>
          <a:r>
            <a:rPr lang="es-SV"/>
            <a:t>Conflicto de Intereses </a:t>
          </a:r>
        </a:p>
      </dgm:t>
    </dgm:pt>
    <dgm:pt modelId="{EC4063C8-247B-461A-9708-78EA4E2FF746}" type="parTrans" cxnId="{2D5E0FBB-925C-44C1-9C92-19FCBC0599B9}">
      <dgm:prSet/>
      <dgm:spPr/>
      <dgm:t>
        <a:bodyPr/>
        <a:lstStyle/>
        <a:p>
          <a:endParaRPr lang="es-SV"/>
        </a:p>
      </dgm:t>
    </dgm:pt>
    <dgm:pt modelId="{62AE2771-BBB7-4D9E-BCE1-7C9FC340E2B0}" type="sibTrans" cxnId="{2D5E0FBB-925C-44C1-9C92-19FCBC0599B9}">
      <dgm:prSet/>
      <dgm:spPr/>
      <dgm:t>
        <a:bodyPr/>
        <a:lstStyle/>
        <a:p>
          <a:endParaRPr lang="es-SV"/>
        </a:p>
      </dgm:t>
    </dgm:pt>
    <dgm:pt modelId="{B38DCBEC-EAFD-4C8E-886C-288DE118E493}">
      <dgm:prSet phldrT="[Texto]"/>
      <dgm:spPr/>
      <dgm:t>
        <a:bodyPr/>
        <a:lstStyle/>
        <a:p>
          <a:r>
            <a:rPr lang="es-SV"/>
            <a:t>Sobornos </a:t>
          </a:r>
        </a:p>
      </dgm:t>
    </dgm:pt>
    <dgm:pt modelId="{E4A717C8-AB89-47FA-98F3-CDEA85F73EAB}" type="parTrans" cxnId="{60B5C224-6C8E-47D0-918C-08A6EF5A477D}">
      <dgm:prSet/>
      <dgm:spPr/>
      <dgm:t>
        <a:bodyPr/>
        <a:lstStyle/>
        <a:p>
          <a:endParaRPr lang="es-SV"/>
        </a:p>
      </dgm:t>
    </dgm:pt>
    <dgm:pt modelId="{4C37EFBF-EA6E-4A43-A631-F46CC204776C}" type="sibTrans" cxnId="{60B5C224-6C8E-47D0-918C-08A6EF5A477D}">
      <dgm:prSet/>
      <dgm:spPr/>
      <dgm:t>
        <a:bodyPr/>
        <a:lstStyle/>
        <a:p>
          <a:endParaRPr lang="es-SV"/>
        </a:p>
      </dgm:t>
    </dgm:pt>
    <dgm:pt modelId="{8B865C6C-9739-4BDC-A25A-69C495558E1E}">
      <dgm:prSet phldrT="[Texto]"/>
      <dgm:spPr/>
      <dgm:t>
        <a:bodyPr/>
        <a:lstStyle/>
        <a:p>
          <a:r>
            <a:rPr lang="es-SV" dirty="0"/>
            <a:t>Fraude de EECC </a:t>
          </a:r>
        </a:p>
      </dgm:t>
    </dgm:pt>
    <dgm:pt modelId="{6E7BC4DC-B43D-46D0-B216-764AE70BC875}" type="parTrans" cxnId="{52D8D404-3491-452C-AAF2-59615393B070}">
      <dgm:prSet/>
      <dgm:spPr/>
      <dgm:t>
        <a:bodyPr/>
        <a:lstStyle/>
        <a:p>
          <a:endParaRPr lang="es-SV"/>
        </a:p>
      </dgm:t>
    </dgm:pt>
    <dgm:pt modelId="{1AB1B98B-7344-472F-B368-ADC1C1827A07}" type="sibTrans" cxnId="{52D8D404-3491-452C-AAF2-59615393B070}">
      <dgm:prSet/>
      <dgm:spPr/>
      <dgm:t>
        <a:bodyPr/>
        <a:lstStyle/>
        <a:p>
          <a:endParaRPr lang="es-SV"/>
        </a:p>
      </dgm:t>
    </dgm:pt>
    <dgm:pt modelId="{9C62B776-6787-47F6-A1EA-90B37C61BFA3}">
      <dgm:prSet/>
      <dgm:spPr/>
      <dgm:t>
        <a:bodyPr/>
        <a:lstStyle/>
        <a:p>
          <a:r>
            <a:rPr lang="es-SV"/>
            <a:t>Apropiación Indebida de Activos </a:t>
          </a:r>
        </a:p>
      </dgm:t>
    </dgm:pt>
    <dgm:pt modelId="{656C3A3D-74CA-4514-A59F-B3B06F85D0FE}" type="parTrans" cxnId="{45FBEE4F-AE57-40B6-9B14-03E61DED5F7F}">
      <dgm:prSet/>
      <dgm:spPr/>
      <dgm:t>
        <a:bodyPr/>
        <a:lstStyle/>
        <a:p>
          <a:endParaRPr lang="es-SV"/>
        </a:p>
      </dgm:t>
    </dgm:pt>
    <dgm:pt modelId="{76B125C6-9632-4DAD-A96C-63EBC4CBEAF7}" type="sibTrans" cxnId="{45FBEE4F-AE57-40B6-9B14-03E61DED5F7F}">
      <dgm:prSet/>
      <dgm:spPr/>
      <dgm:t>
        <a:bodyPr/>
        <a:lstStyle/>
        <a:p>
          <a:endParaRPr lang="es-SV"/>
        </a:p>
      </dgm:t>
    </dgm:pt>
    <dgm:pt modelId="{8F7ECF8B-583B-479A-BFCA-4FA9606DB7A2}">
      <dgm:prSet/>
      <dgm:spPr/>
      <dgm:t>
        <a:bodyPr/>
        <a:lstStyle/>
        <a:p>
          <a:r>
            <a:rPr lang="es-SV"/>
            <a:t>Pagos Inapropiados</a:t>
          </a:r>
        </a:p>
      </dgm:t>
    </dgm:pt>
    <dgm:pt modelId="{77EEBAF7-AC8F-4947-A181-68D6720EE2DB}" type="parTrans" cxnId="{7C9E1335-8A05-4843-AD42-7724EB616F82}">
      <dgm:prSet/>
      <dgm:spPr/>
      <dgm:t>
        <a:bodyPr/>
        <a:lstStyle/>
        <a:p>
          <a:endParaRPr lang="es-SV"/>
        </a:p>
      </dgm:t>
    </dgm:pt>
    <dgm:pt modelId="{61149C5E-45D6-4365-90A2-AEE83A4F7F1C}" type="sibTrans" cxnId="{7C9E1335-8A05-4843-AD42-7724EB616F82}">
      <dgm:prSet/>
      <dgm:spPr/>
      <dgm:t>
        <a:bodyPr/>
        <a:lstStyle/>
        <a:p>
          <a:endParaRPr lang="es-SV"/>
        </a:p>
      </dgm:t>
    </dgm:pt>
    <dgm:pt modelId="{ED5BBC58-57FC-42DC-A436-97BFD4CDAF9C}">
      <dgm:prSet/>
      <dgm:spPr/>
      <dgm:t>
        <a:bodyPr/>
        <a:lstStyle/>
        <a:p>
          <a:r>
            <a:rPr lang="es-SV"/>
            <a:t>Extorsión</a:t>
          </a:r>
        </a:p>
      </dgm:t>
    </dgm:pt>
    <dgm:pt modelId="{1231FFA6-3D2F-4C0B-BFAB-4B4D4E97CB3E}" type="parTrans" cxnId="{25AF5BD7-9C79-40C4-8022-7CF802B900D3}">
      <dgm:prSet/>
      <dgm:spPr/>
      <dgm:t>
        <a:bodyPr/>
        <a:lstStyle/>
        <a:p>
          <a:endParaRPr lang="es-SV"/>
        </a:p>
      </dgm:t>
    </dgm:pt>
    <dgm:pt modelId="{72500286-5828-4197-9425-202E5732CADF}" type="sibTrans" cxnId="{25AF5BD7-9C79-40C4-8022-7CF802B900D3}">
      <dgm:prSet/>
      <dgm:spPr/>
      <dgm:t>
        <a:bodyPr/>
        <a:lstStyle/>
        <a:p>
          <a:endParaRPr lang="es-SV"/>
        </a:p>
      </dgm:t>
    </dgm:pt>
    <dgm:pt modelId="{1B1CBEBD-2F3E-42A2-8063-7E16869779A7}" type="pres">
      <dgm:prSet presAssocID="{86281A2B-B14D-45BB-9DDB-0F22DF1BB281}" presName="mainComposite" presStyleCnt="0">
        <dgm:presLayoutVars>
          <dgm:chPref val="1"/>
          <dgm:dir/>
          <dgm:animOne val="branch"/>
          <dgm:animLvl val="lvl"/>
          <dgm:resizeHandles val="exact"/>
        </dgm:presLayoutVars>
      </dgm:prSet>
      <dgm:spPr/>
      <dgm:t>
        <a:bodyPr/>
        <a:lstStyle/>
        <a:p>
          <a:endParaRPr lang="es-SV"/>
        </a:p>
      </dgm:t>
    </dgm:pt>
    <dgm:pt modelId="{2FC0DB23-932C-42EC-897E-AAE66FE346F6}" type="pres">
      <dgm:prSet presAssocID="{86281A2B-B14D-45BB-9DDB-0F22DF1BB281}" presName="hierFlow" presStyleCnt="0"/>
      <dgm:spPr/>
    </dgm:pt>
    <dgm:pt modelId="{04CE2A4C-316B-4BE2-9D2E-E14CD256F074}" type="pres">
      <dgm:prSet presAssocID="{86281A2B-B14D-45BB-9DDB-0F22DF1BB281}" presName="hierChild1" presStyleCnt="0">
        <dgm:presLayoutVars>
          <dgm:chPref val="1"/>
          <dgm:animOne val="branch"/>
          <dgm:animLvl val="lvl"/>
        </dgm:presLayoutVars>
      </dgm:prSet>
      <dgm:spPr/>
    </dgm:pt>
    <dgm:pt modelId="{6F9F2EE7-7DB3-4EB2-83CD-8DEA2DA6F669}" type="pres">
      <dgm:prSet presAssocID="{A7CE1EA8-5BC7-4063-BF2F-1154250F9075}" presName="Name17" presStyleCnt="0"/>
      <dgm:spPr/>
    </dgm:pt>
    <dgm:pt modelId="{407CC16A-742F-45AA-BFB5-EA6D97C0D2BB}" type="pres">
      <dgm:prSet presAssocID="{A7CE1EA8-5BC7-4063-BF2F-1154250F9075}" presName="level1Shape" presStyleLbl="node0" presStyleIdx="0" presStyleCnt="1">
        <dgm:presLayoutVars>
          <dgm:chPref val="3"/>
        </dgm:presLayoutVars>
      </dgm:prSet>
      <dgm:spPr/>
      <dgm:t>
        <a:bodyPr/>
        <a:lstStyle/>
        <a:p>
          <a:endParaRPr lang="es-SV"/>
        </a:p>
      </dgm:t>
    </dgm:pt>
    <dgm:pt modelId="{4E2C9DB1-4582-4B06-9FE2-891C16A3B5DB}" type="pres">
      <dgm:prSet presAssocID="{A7CE1EA8-5BC7-4063-BF2F-1154250F9075}" presName="hierChild2" presStyleCnt="0"/>
      <dgm:spPr/>
    </dgm:pt>
    <dgm:pt modelId="{D0A79B21-128D-4382-B09F-04CFC818E80F}" type="pres">
      <dgm:prSet presAssocID="{5F2918A3-61A9-42B1-8E06-593417EBFB25}" presName="Name25" presStyleLbl="parChTrans1D2" presStyleIdx="0" presStyleCnt="3"/>
      <dgm:spPr/>
      <dgm:t>
        <a:bodyPr/>
        <a:lstStyle/>
        <a:p>
          <a:endParaRPr lang="es-SV"/>
        </a:p>
      </dgm:t>
    </dgm:pt>
    <dgm:pt modelId="{08E48780-C917-47C5-A444-B16A7D9A73FF}" type="pres">
      <dgm:prSet presAssocID="{5F2918A3-61A9-42B1-8E06-593417EBFB25}" presName="connTx" presStyleLbl="parChTrans1D2" presStyleIdx="0" presStyleCnt="3"/>
      <dgm:spPr/>
      <dgm:t>
        <a:bodyPr/>
        <a:lstStyle/>
        <a:p>
          <a:endParaRPr lang="es-SV"/>
        </a:p>
      </dgm:t>
    </dgm:pt>
    <dgm:pt modelId="{D6F24E4C-938F-4983-9580-B59B643E5BA7}" type="pres">
      <dgm:prSet presAssocID="{74ED4C2C-1D7E-497B-8B3B-1611B8FE8A23}" presName="Name30" presStyleCnt="0"/>
      <dgm:spPr/>
    </dgm:pt>
    <dgm:pt modelId="{5BF4B406-45A7-4BFC-AEDD-0BC44702E59D}" type="pres">
      <dgm:prSet presAssocID="{74ED4C2C-1D7E-497B-8B3B-1611B8FE8A23}" presName="level2Shape" presStyleLbl="node2" presStyleIdx="0" presStyleCnt="3"/>
      <dgm:spPr/>
      <dgm:t>
        <a:bodyPr/>
        <a:lstStyle/>
        <a:p>
          <a:endParaRPr lang="es-SV"/>
        </a:p>
      </dgm:t>
    </dgm:pt>
    <dgm:pt modelId="{69770C4B-ACDF-42C3-92B7-C39F8CB2B551}" type="pres">
      <dgm:prSet presAssocID="{74ED4C2C-1D7E-497B-8B3B-1611B8FE8A23}" presName="hierChild3" presStyleCnt="0"/>
      <dgm:spPr/>
    </dgm:pt>
    <dgm:pt modelId="{8EC83229-371B-43BA-999F-B3F0C9A6CAEB}" type="pres">
      <dgm:prSet presAssocID="{EC4063C8-247B-461A-9708-78EA4E2FF746}" presName="Name25" presStyleLbl="parChTrans1D3" presStyleIdx="0" presStyleCnt="4"/>
      <dgm:spPr/>
      <dgm:t>
        <a:bodyPr/>
        <a:lstStyle/>
        <a:p>
          <a:endParaRPr lang="es-SV"/>
        </a:p>
      </dgm:t>
    </dgm:pt>
    <dgm:pt modelId="{6000BC0E-E126-4609-8B05-46FC9E133E5B}" type="pres">
      <dgm:prSet presAssocID="{EC4063C8-247B-461A-9708-78EA4E2FF746}" presName="connTx" presStyleLbl="parChTrans1D3" presStyleIdx="0" presStyleCnt="4"/>
      <dgm:spPr/>
      <dgm:t>
        <a:bodyPr/>
        <a:lstStyle/>
        <a:p>
          <a:endParaRPr lang="es-SV"/>
        </a:p>
      </dgm:t>
    </dgm:pt>
    <dgm:pt modelId="{036BA73C-C7B1-4054-BA64-D0D2E73CF611}" type="pres">
      <dgm:prSet presAssocID="{0416F10E-4BD6-42F1-8D27-44162ABA1DB4}" presName="Name30" presStyleCnt="0"/>
      <dgm:spPr/>
    </dgm:pt>
    <dgm:pt modelId="{3FE96612-27BF-4056-9268-0CBC635A2013}" type="pres">
      <dgm:prSet presAssocID="{0416F10E-4BD6-42F1-8D27-44162ABA1DB4}" presName="level2Shape" presStyleLbl="node3" presStyleIdx="0" presStyleCnt="4"/>
      <dgm:spPr/>
      <dgm:t>
        <a:bodyPr/>
        <a:lstStyle/>
        <a:p>
          <a:endParaRPr lang="es-SV"/>
        </a:p>
      </dgm:t>
    </dgm:pt>
    <dgm:pt modelId="{9736B9A2-CF3C-4C8A-8AE2-FB53B60B7C16}" type="pres">
      <dgm:prSet presAssocID="{0416F10E-4BD6-42F1-8D27-44162ABA1DB4}" presName="hierChild3" presStyleCnt="0"/>
      <dgm:spPr/>
    </dgm:pt>
    <dgm:pt modelId="{C743459D-76D5-4557-B21B-23CCACD02678}" type="pres">
      <dgm:prSet presAssocID="{E4A717C8-AB89-47FA-98F3-CDEA85F73EAB}" presName="Name25" presStyleLbl="parChTrans1D3" presStyleIdx="1" presStyleCnt="4"/>
      <dgm:spPr/>
      <dgm:t>
        <a:bodyPr/>
        <a:lstStyle/>
        <a:p>
          <a:endParaRPr lang="es-SV"/>
        </a:p>
      </dgm:t>
    </dgm:pt>
    <dgm:pt modelId="{30CA5B57-6C96-429E-9C95-160A9DE62302}" type="pres">
      <dgm:prSet presAssocID="{E4A717C8-AB89-47FA-98F3-CDEA85F73EAB}" presName="connTx" presStyleLbl="parChTrans1D3" presStyleIdx="1" presStyleCnt="4"/>
      <dgm:spPr/>
      <dgm:t>
        <a:bodyPr/>
        <a:lstStyle/>
        <a:p>
          <a:endParaRPr lang="es-SV"/>
        </a:p>
      </dgm:t>
    </dgm:pt>
    <dgm:pt modelId="{86330074-94BA-4610-9DC3-B44C2778A902}" type="pres">
      <dgm:prSet presAssocID="{B38DCBEC-EAFD-4C8E-886C-288DE118E493}" presName="Name30" presStyleCnt="0"/>
      <dgm:spPr/>
    </dgm:pt>
    <dgm:pt modelId="{76E1D378-9A41-401D-AF81-AED84C20C748}" type="pres">
      <dgm:prSet presAssocID="{B38DCBEC-EAFD-4C8E-886C-288DE118E493}" presName="level2Shape" presStyleLbl="node3" presStyleIdx="1" presStyleCnt="4"/>
      <dgm:spPr/>
      <dgm:t>
        <a:bodyPr/>
        <a:lstStyle/>
        <a:p>
          <a:endParaRPr lang="es-SV"/>
        </a:p>
      </dgm:t>
    </dgm:pt>
    <dgm:pt modelId="{63184388-DC01-421B-A4DF-7C4FBD0E04F9}" type="pres">
      <dgm:prSet presAssocID="{B38DCBEC-EAFD-4C8E-886C-288DE118E493}" presName="hierChild3" presStyleCnt="0"/>
      <dgm:spPr/>
    </dgm:pt>
    <dgm:pt modelId="{E4103F64-7FC2-4568-A741-E048C27C5E06}" type="pres">
      <dgm:prSet presAssocID="{77EEBAF7-AC8F-4947-A181-68D6720EE2DB}" presName="Name25" presStyleLbl="parChTrans1D3" presStyleIdx="2" presStyleCnt="4"/>
      <dgm:spPr/>
      <dgm:t>
        <a:bodyPr/>
        <a:lstStyle/>
        <a:p>
          <a:endParaRPr lang="es-SV"/>
        </a:p>
      </dgm:t>
    </dgm:pt>
    <dgm:pt modelId="{92EEE8E4-8266-48FE-96D8-F851A81A340D}" type="pres">
      <dgm:prSet presAssocID="{77EEBAF7-AC8F-4947-A181-68D6720EE2DB}" presName="connTx" presStyleLbl="parChTrans1D3" presStyleIdx="2" presStyleCnt="4"/>
      <dgm:spPr/>
      <dgm:t>
        <a:bodyPr/>
        <a:lstStyle/>
        <a:p>
          <a:endParaRPr lang="es-SV"/>
        </a:p>
      </dgm:t>
    </dgm:pt>
    <dgm:pt modelId="{F4C8E50C-8AC2-40A8-A718-28A7076C08DD}" type="pres">
      <dgm:prSet presAssocID="{8F7ECF8B-583B-479A-BFCA-4FA9606DB7A2}" presName="Name30" presStyleCnt="0"/>
      <dgm:spPr/>
    </dgm:pt>
    <dgm:pt modelId="{0F6F9180-BD91-461C-A335-952BF260A7D7}" type="pres">
      <dgm:prSet presAssocID="{8F7ECF8B-583B-479A-BFCA-4FA9606DB7A2}" presName="level2Shape" presStyleLbl="node3" presStyleIdx="2" presStyleCnt="4"/>
      <dgm:spPr/>
      <dgm:t>
        <a:bodyPr/>
        <a:lstStyle/>
        <a:p>
          <a:endParaRPr lang="es-SV"/>
        </a:p>
      </dgm:t>
    </dgm:pt>
    <dgm:pt modelId="{F7586866-908E-4241-B5DD-341F8F8BBA46}" type="pres">
      <dgm:prSet presAssocID="{8F7ECF8B-583B-479A-BFCA-4FA9606DB7A2}" presName="hierChild3" presStyleCnt="0"/>
      <dgm:spPr/>
    </dgm:pt>
    <dgm:pt modelId="{65F738BA-8420-4057-AEB7-F2A435319BE6}" type="pres">
      <dgm:prSet presAssocID="{1231FFA6-3D2F-4C0B-BFAB-4B4D4E97CB3E}" presName="Name25" presStyleLbl="parChTrans1D3" presStyleIdx="3" presStyleCnt="4"/>
      <dgm:spPr/>
      <dgm:t>
        <a:bodyPr/>
        <a:lstStyle/>
        <a:p>
          <a:endParaRPr lang="es-SV"/>
        </a:p>
      </dgm:t>
    </dgm:pt>
    <dgm:pt modelId="{DB7F3758-45F6-4D4E-AFDD-0750CD30A3BF}" type="pres">
      <dgm:prSet presAssocID="{1231FFA6-3D2F-4C0B-BFAB-4B4D4E97CB3E}" presName="connTx" presStyleLbl="parChTrans1D3" presStyleIdx="3" presStyleCnt="4"/>
      <dgm:spPr/>
      <dgm:t>
        <a:bodyPr/>
        <a:lstStyle/>
        <a:p>
          <a:endParaRPr lang="es-SV"/>
        </a:p>
      </dgm:t>
    </dgm:pt>
    <dgm:pt modelId="{774F74C2-5B93-4B14-A183-2E5738FDD856}" type="pres">
      <dgm:prSet presAssocID="{ED5BBC58-57FC-42DC-A436-97BFD4CDAF9C}" presName="Name30" presStyleCnt="0"/>
      <dgm:spPr/>
    </dgm:pt>
    <dgm:pt modelId="{65C16295-16E8-4CC8-A4E1-66BDCDF06005}" type="pres">
      <dgm:prSet presAssocID="{ED5BBC58-57FC-42DC-A436-97BFD4CDAF9C}" presName="level2Shape" presStyleLbl="node3" presStyleIdx="3" presStyleCnt="4"/>
      <dgm:spPr/>
      <dgm:t>
        <a:bodyPr/>
        <a:lstStyle/>
        <a:p>
          <a:endParaRPr lang="es-SV"/>
        </a:p>
      </dgm:t>
    </dgm:pt>
    <dgm:pt modelId="{F246CC81-9C23-48A0-8394-BDB61826D21F}" type="pres">
      <dgm:prSet presAssocID="{ED5BBC58-57FC-42DC-A436-97BFD4CDAF9C}" presName="hierChild3" presStyleCnt="0"/>
      <dgm:spPr/>
    </dgm:pt>
    <dgm:pt modelId="{EC9A819A-3CC1-47FC-B400-BC0F2FA2D72D}" type="pres">
      <dgm:prSet presAssocID="{6E7BC4DC-B43D-46D0-B216-764AE70BC875}" presName="Name25" presStyleLbl="parChTrans1D2" presStyleIdx="1" presStyleCnt="3"/>
      <dgm:spPr/>
      <dgm:t>
        <a:bodyPr/>
        <a:lstStyle/>
        <a:p>
          <a:endParaRPr lang="es-SV"/>
        </a:p>
      </dgm:t>
    </dgm:pt>
    <dgm:pt modelId="{F1D913C0-D3B1-453B-A59D-239308301437}" type="pres">
      <dgm:prSet presAssocID="{6E7BC4DC-B43D-46D0-B216-764AE70BC875}" presName="connTx" presStyleLbl="parChTrans1D2" presStyleIdx="1" presStyleCnt="3"/>
      <dgm:spPr/>
      <dgm:t>
        <a:bodyPr/>
        <a:lstStyle/>
        <a:p>
          <a:endParaRPr lang="es-SV"/>
        </a:p>
      </dgm:t>
    </dgm:pt>
    <dgm:pt modelId="{F972C3F2-E8F7-467D-9387-A627DCEA73EB}" type="pres">
      <dgm:prSet presAssocID="{8B865C6C-9739-4BDC-A25A-69C495558E1E}" presName="Name30" presStyleCnt="0"/>
      <dgm:spPr/>
    </dgm:pt>
    <dgm:pt modelId="{380EF0B8-E8C3-43F4-AAEB-23FE62447DA7}" type="pres">
      <dgm:prSet presAssocID="{8B865C6C-9739-4BDC-A25A-69C495558E1E}" presName="level2Shape" presStyleLbl="node2" presStyleIdx="1" presStyleCnt="3"/>
      <dgm:spPr/>
      <dgm:t>
        <a:bodyPr/>
        <a:lstStyle/>
        <a:p>
          <a:endParaRPr lang="es-SV"/>
        </a:p>
      </dgm:t>
    </dgm:pt>
    <dgm:pt modelId="{12FF81D2-3580-443B-8CF1-4051CAB34B5A}" type="pres">
      <dgm:prSet presAssocID="{8B865C6C-9739-4BDC-A25A-69C495558E1E}" presName="hierChild3" presStyleCnt="0"/>
      <dgm:spPr/>
    </dgm:pt>
    <dgm:pt modelId="{06AA7618-086A-4F20-BFA1-78D4DA35994F}" type="pres">
      <dgm:prSet presAssocID="{656C3A3D-74CA-4514-A59F-B3B06F85D0FE}" presName="Name25" presStyleLbl="parChTrans1D2" presStyleIdx="2" presStyleCnt="3"/>
      <dgm:spPr/>
      <dgm:t>
        <a:bodyPr/>
        <a:lstStyle/>
        <a:p>
          <a:endParaRPr lang="es-SV"/>
        </a:p>
      </dgm:t>
    </dgm:pt>
    <dgm:pt modelId="{46AFFED2-D695-415F-8A34-4C1FD7E748D9}" type="pres">
      <dgm:prSet presAssocID="{656C3A3D-74CA-4514-A59F-B3B06F85D0FE}" presName="connTx" presStyleLbl="parChTrans1D2" presStyleIdx="2" presStyleCnt="3"/>
      <dgm:spPr/>
      <dgm:t>
        <a:bodyPr/>
        <a:lstStyle/>
        <a:p>
          <a:endParaRPr lang="es-SV"/>
        </a:p>
      </dgm:t>
    </dgm:pt>
    <dgm:pt modelId="{528ED541-E70B-472B-95C0-50BAC18335D7}" type="pres">
      <dgm:prSet presAssocID="{9C62B776-6787-47F6-A1EA-90B37C61BFA3}" presName="Name30" presStyleCnt="0"/>
      <dgm:spPr/>
    </dgm:pt>
    <dgm:pt modelId="{3B813B0D-04E0-4945-A0E9-E569E5CAA23F}" type="pres">
      <dgm:prSet presAssocID="{9C62B776-6787-47F6-A1EA-90B37C61BFA3}" presName="level2Shape" presStyleLbl="node2" presStyleIdx="2" presStyleCnt="3"/>
      <dgm:spPr/>
      <dgm:t>
        <a:bodyPr/>
        <a:lstStyle/>
        <a:p>
          <a:endParaRPr lang="es-SV"/>
        </a:p>
      </dgm:t>
    </dgm:pt>
    <dgm:pt modelId="{2F0B4127-D2B3-4ABD-A1AC-7BBB56D8FD17}" type="pres">
      <dgm:prSet presAssocID="{9C62B776-6787-47F6-A1EA-90B37C61BFA3}" presName="hierChild3" presStyleCnt="0"/>
      <dgm:spPr/>
    </dgm:pt>
    <dgm:pt modelId="{186CB270-6454-4B91-B294-A1E5A75BBAAB}" type="pres">
      <dgm:prSet presAssocID="{86281A2B-B14D-45BB-9DDB-0F22DF1BB281}" presName="bgShapesFlow" presStyleCnt="0"/>
      <dgm:spPr/>
    </dgm:pt>
  </dgm:ptLst>
  <dgm:cxnLst>
    <dgm:cxn modelId="{2E8ED750-0A13-4847-8392-8BBC72BC2509}" type="presOf" srcId="{1231FFA6-3D2F-4C0B-BFAB-4B4D4E97CB3E}" destId="{65F738BA-8420-4057-AEB7-F2A435319BE6}" srcOrd="0" destOrd="0" presId="urn:microsoft.com/office/officeart/2005/8/layout/hierarchy5"/>
    <dgm:cxn modelId="{6094A6A5-B430-43FE-8BA6-DB16B237B5CC}" type="presOf" srcId="{8F7ECF8B-583B-479A-BFCA-4FA9606DB7A2}" destId="{0F6F9180-BD91-461C-A335-952BF260A7D7}" srcOrd="0" destOrd="0" presId="urn:microsoft.com/office/officeart/2005/8/layout/hierarchy5"/>
    <dgm:cxn modelId="{1007C5C1-3007-4788-9AD2-EE8D2F50E18A}" type="presOf" srcId="{8B865C6C-9739-4BDC-A25A-69C495558E1E}" destId="{380EF0B8-E8C3-43F4-AAEB-23FE62447DA7}" srcOrd="0" destOrd="0" presId="urn:microsoft.com/office/officeart/2005/8/layout/hierarchy5"/>
    <dgm:cxn modelId="{ED402430-792C-4156-9A73-E6AD67F2A692}" srcId="{A7CE1EA8-5BC7-4063-BF2F-1154250F9075}" destId="{74ED4C2C-1D7E-497B-8B3B-1611B8FE8A23}" srcOrd="0" destOrd="0" parTransId="{5F2918A3-61A9-42B1-8E06-593417EBFB25}" sibTransId="{6F7E37BD-E2BD-4CB6-95DB-8BDBF745D9FA}"/>
    <dgm:cxn modelId="{E8BB29C5-1307-4023-B3E2-9E0AA471CF49}" srcId="{86281A2B-B14D-45BB-9DDB-0F22DF1BB281}" destId="{A7CE1EA8-5BC7-4063-BF2F-1154250F9075}" srcOrd="0" destOrd="0" parTransId="{24A271A0-B7CF-4D77-92FE-053EFB4187D3}" sibTransId="{4E49FE3B-CCCE-450D-BD58-4C8340B193A4}"/>
    <dgm:cxn modelId="{F7D0A704-DB53-429D-BDC0-822EC2F4A2D1}" type="presOf" srcId="{77EEBAF7-AC8F-4947-A181-68D6720EE2DB}" destId="{92EEE8E4-8266-48FE-96D8-F851A81A340D}" srcOrd="1" destOrd="0" presId="urn:microsoft.com/office/officeart/2005/8/layout/hierarchy5"/>
    <dgm:cxn modelId="{2C21C480-102B-4E97-8416-333633182471}" type="presOf" srcId="{5F2918A3-61A9-42B1-8E06-593417EBFB25}" destId="{D0A79B21-128D-4382-B09F-04CFC818E80F}" srcOrd="0" destOrd="0" presId="urn:microsoft.com/office/officeart/2005/8/layout/hierarchy5"/>
    <dgm:cxn modelId="{860B97AD-E14E-4C0A-A10A-DA6FB3371EF9}" type="presOf" srcId="{656C3A3D-74CA-4514-A59F-B3B06F85D0FE}" destId="{46AFFED2-D695-415F-8A34-4C1FD7E748D9}" srcOrd="1" destOrd="0" presId="urn:microsoft.com/office/officeart/2005/8/layout/hierarchy5"/>
    <dgm:cxn modelId="{18CF02E4-F41F-4417-A8F8-B52D03672444}" type="presOf" srcId="{656C3A3D-74CA-4514-A59F-B3B06F85D0FE}" destId="{06AA7618-086A-4F20-BFA1-78D4DA35994F}" srcOrd="0" destOrd="0" presId="urn:microsoft.com/office/officeart/2005/8/layout/hierarchy5"/>
    <dgm:cxn modelId="{96591B5D-6BE2-4170-89C0-0672B665768D}" type="presOf" srcId="{77EEBAF7-AC8F-4947-A181-68D6720EE2DB}" destId="{E4103F64-7FC2-4568-A741-E048C27C5E06}" srcOrd="0" destOrd="0" presId="urn:microsoft.com/office/officeart/2005/8/layout/hierarchy5"/>
    <dgm:cxn modelId="{2BBE298B-000C-48A8-B923-0E65EF28724F}" type="presOf" srcId="{ED5BBC58-57FC-42DC-A436-97BFD4CDAF9C}" destId="{65C16295-16E8-4CC8-A4E1-66BDCDF06005}" srcOrd="0" destOrd="0" presId="urn:microsoft.com/office/officeart/2005/8/layout/hierarchy5"/>
    <dgm:cxn modelId="{D4AE76FD-DC1C-4EDB-B33C-B079C913043B}" type="presOf" srcId="{86281A2B-B14D-45BB-9DDB-0F22DF1BB281}" destId="{1B1CBEBD-2F3E-42A2-8063-7E16869779A7}" srcOrd="0" destOrd="0" presId="urn:microsoft.com/office/officeart/2005/8/layout/hierarchy5"/>
    <dgm:cxn modelId="{585EBAA6-EBC1-4BE4-A4B7-B39E43540549}" type="presOf" srcId="{E4A717C8-AB89-47FA-98F3-CDEA85F73EAB}" destId="{C743459D-76D5-4557-B21B-23CCACD02678}" srcOrd="0" destOrd="0" presId="urn:microsoft.com/office/officeart/2005/8/layout/hierarchy5"/>
    <dgm:cxn modelId="{8E4680C6-221F-4AC6-B6BB-D760463E349B}" type="presOf" srcId="{B38DCBEC-EAFD-4C8E-886C-288DE118E493}" destId="{76E1D378-9A41-401D-AF81-AED84C20C748}" srcOrd="0" destOrd="0" presId="urn:microsoft.com/office/officeart/2005/8/layout/hierarchy5"/>
    <dgm:cxn modelId="{45FBEE4F-AE57-40B6-9B14-03E61DED5F7F}" srcId="{A7CE1EA8-5BC7-4063-BF2F-1154250F9075}" destId="{9C62B776-6787-47F6-A1EA-90B37C61BFA3}" srcOrd="2" destOrd="0" parTransId="{656C3A3D-74CA-4514-A59F-B3B06F85D0FE}" sibTransId="{76B125C6-9632-4DAD-A96C-63EBC4CBEAF7}"/>
    <dgm:cxn modelId="{64A9FC27-39AD-4CD3-B7B0-5D3C34C365FE}" type="presOf" srcId="{6E7BC4DC-B43D-46D0-B216-764AE70BC875}" destId="{F1D913C0-D3B1-453B-A59D-239308301437}" srcOrd="1" destOrd="0" presId="urn:microsoft.com/office/officeart/2005/8/layout/hierarchy5"/>
    <dgm:cxn modelId="{CA2E8E97-A507-4F92-9C84-8B88F554170B}" type="presOf" srcId="{A7CE1EA8-5BC7-4063-BF2F-1154250F9075}" destId="{407CC16A-742F-45AA-BFB5-EA6D97C0D2BB}" srcOrd="0" destOrd="0" presId="urn:microsoft.com/office/officeart/2005/8/layout/hierarchy5"/>
    <dgm:cxn modelId="{2987547F-258C-49A1-90B0-E71BEA6E956F}" type="presOf" srcId="{9C62B776-6787-47F6-A1EA-90B37C61BFA3}" destId="{3B813B0D-04E0-4945-A0E9-E569E5CAA23F}" srcOrd="0" destOrd="0" presId="urn:microsoft.com/office/officeart/2005/8/layout/hierarchy5"/>
    <dgm:cxn modelId="{E431533C-C8EF-45C7-972C-2673A1E830C4}" type="presOf" srcId="{5F2918A3-61A9-42B1-8E06-593417EBFB25}" destId="{08E48780-C917-47C5-A444-B16A7D9A73FF}" srcOrd="1" destOrd="0" presId="urn:microsoft.com/office/officeart/2005/8/layout/hierarchy5"/>
    <dgm:cxn modelId="{7C9E1335-8A05-4843-AD42-7724EB616F82}" srcId="{74ED4C2C-1D7E-497B-8B3B-1611B8FE8A23}" destId="{8F7ECF8B-583B-479A-BFCA-4FA9606DB7A2}" srcOrd="2" destOrd="0" parTransId="{77EEBAF7-AC8F-4947-A181-68D6720EE2DB}" sibTransId="{61149C5E-45D6-4365-90A2-AEE83A4F7F1C}"/>
    <dgm:cxn modelId="{63116790-2F87-4B5D-87A7-FF4262CA25DF}" type="presOf" srcId="{0416F10E-4BD6-42F1-8D27-44162ABA1DB4}" destId="{3FE96612-27BF-4056-9268-0CBC635A2013}" srcOrd="0" destOrd="0" presId="urn:microsoft.com/office/officeart/2005/8/layout/hierarchy5"/>
    <dgm:cxn modelId="{762ADBC7-EFF8-49C5-883F-B4C6727983AC}" type="presOf" srcId="{74ED4C2C-1D7E-497B-8B3B-1611B8FE8A23}" destId="{5BF4B406-45A7-4BFC-AEDD-0BC44702E59D}" srcOrd="0" destOrd="0" presId="urn:microsoft.com/office/officeart/2005/8/layout/hierarchy5"/>
    <dgm:cxn modelId="{E821ECB5-B6CD-4141-BD84-A84C51DAAA6D}" type="presOf" srcId="{E4A717C8-AB89-47FA-98F3-CDEA85F73EAB}" destId="{30CA5B57-6C96-429E-9C95-160A9DE62302}" srcOrd="1" destOrd="0" presId="urn:microsoft.com/office/officeart/2005/8/layout/hierarchy5"/>
    <dgm:cxn modelId="{FA590916-1348-49CF-9411-79F9D270F6DE}" type="presOf" srcId="{EC4063C8-247B-461A-9708-78EA4E2FF746}" destId="{8EC83229-371B-43BA-999F-B3F0C9A6CAEB}" srcOrd="0" destOrd="0" presId="urn:microsoft.com/office/officeart/2005/8/layout/hierarchy5"/>
    <dgm:cxn modelId="{2D5E0FBB-925C-44C1-9C92-19FCBC0599B9}" srcId="{74ED4C2C-1D7E-497B-8B3B-1611B8FE8A23}" destId="{0416F10E-4BD6-42F1-8D27-44162ABA1DB4}" srcOrd="0" destOrd="0" parTransId="{EC4063C8-247B-461A-9708-78EA4E2FF746}" sibTransId="{62AE2771-BBB7-4D9E-BCE1-7C9FC340E2B0}"/>
    <dgm:cxn modelId="{B78DFE2A-259D-40F1-9F21-B906935425A2}" type="presOf" srcId="{1231FFA6-3D2F-4C0B-BFAB-4B4D4E97CB3E}" destId="{DB7F3758-45F6-4D4E-AFDD-0750CD30A3BF}" srcOrd="1" destOrd="0" presId="urn:microsoft.com/office/officeart/2005/8/layout/hierarchy5"/>
    <dgm:cxn modelId="{7392783B-8745-4925-A8BA-BFE5A8BA6093}" type="presOf" srcId="{EC4063C8-247B-461A-9708-78EA4E2FF746}" destId="{6000BC0E-E126-4609-8B05-46FC9E133E5B}" srcOrd="1" destOrd="0" presId="urn:microsoft.com/office/officeart/2005/8/layout/hierarchy5"/>
    <dgm:cxn modelId="{60B5C224-6C8E-47D0-918C-08A6EF5A477D}" srcId="{74ED4C2C-1D7E-497B-8B3B-1611B8FE8A23}" destId="{B38DCBEC-EAFD-4C8E-886C-288DE118E493}" srcOrd="1" destOrd="0" parTransId="{E4A717C8-AB89-47FA-98F3-CDEA85F73EAB}" sibTransId="{4C37EFBF-EA6E-4A43-A631-F46CC204776C}"/>
    <dgm:cxn modelId="{52D8D404-3491-452C-AAF2-59615393B070}" srcId="{A7CE1EA8-5BC7-4063-BF2F-1154250F9075}" destId="{8B865C6C-9739-4BDC-A25A-69C495558E1E}" srcOrd="1" destOrd="0" parTransId="{6E7BC4DC-B43D-46D0-B216-764AE70BC875}" sibTransId="{1AB1B98B-7344-472F-B368-ADC1C1827A07}"/>
    <dgm:cxn modelId="{0660F621-7FDF-48CB-8087-F7023E57E54B}" type="presOf" srcId="{6E7BC4DC-B43D-46D0-B216-764AE70BC875}" destId="{EC9A819A-3CC1-47FC-B400-BC0F2FA2D72D}" srcOrd="0" destOrd="0" presId="urn:microsoft.com/office/officeart/2005/8/layout/hierarchy5"/>
    <dgm:cxn modelId="{25AF5BD7-9C79-40C4-8022-7CF802B900D3}" srcId="{74ED4C2C-1D7E-497B-8B3B-1611B8FE8A23}" destId="{ED5BBC58-57FC-42DC-A436-97BFD4CDAF9C}" srcOrd="3" destOrd="0" parTransId="{1231FFA6-3D2F-4C0B-BFAB-4B4D4E97CB3E}" sibTransId="{72500286-5828-4197-9425-202E5732CADF}"/>
    <dgm:cxn modelId="{ECC5987C-1D8B-4635-8337-B3B8CEFC97FC}" type="presParOf" srcId="{1B1CBEBD-2F3E-42A2-8063-7E16869779A7}" destId="{2FC0DB23-932C-42EC-897E-AAE66FE346F6}" srcOrd="0" destOrd="0" presId="urn:microsoft.com/office/officeart/2005/8/layout/hierarchy5"/>
    <dgm:cxn modelId="{201CBC54-7180-4862-8340-F73826C5E4D4}" type="presParOf" srcId="{2FC0DB23-932C-42EC-897E-AAE66FE346F6}" destId="{04CE2A4C-316B-4BE2-9D2E-E14CD256F074}" srcOrd="0" destOrd="0" presId="urn:microsoft.com/office/officeart/2005/8/layout/hierarchy5"/>
    <dgm:cxn modelId="{F14CE3E6-AE3D-402D-A59E-88A2609F24B2}" type="presParOf" srcId="{04CE2A4C-316B-4BE2-9D2E-E14CD256F074}" destId="{6F9F2EE7-7DB3-4EB2-83CD-8DEA2DA6F669}" srcOrd="0" destOrd="0" presId="urn:microsoft.com/office/officeart/2005/8/layout/hierarchy5"/>
    <dgm:cxn modelId="{AC8B09EC-7802-4FFE-9217-CBB411371A96}" type="presParOf" srcId="{6F9F2EE7-7DB3-4EB2-83CD-8DEA2DA6F669}" destId="{407CC16A-742F-45AA-BFB5-EA6D97C0D2BB}" srcOrd="0" destOrd="0" presId="urn:microsoft.com/office/officeart/2005/8/layout/hierarchy5"/>
    <dgm:cxn modelId="{0A666E7B-2124-41EA-97F3-05DDDAE41C71}" type="presParOf" srcId="{6F9F2EE7-7DB3-4EB2-83CD-8DEA2DA6F669}" destId="{4E2C9DB1-4582-4B06-9FE2-891C16A3B5DB}" srcOrd="1" destOrd="0" presId="urn:microsoft.com/office/officeart/2005/8/layout/hierarchy5"/>
    <dgm:cxn modelId="{2F4D9003-E813-474C-840A-4ABABB736CDD}" type="presParOf" srcId="{4E2C9DB1-4582-4B06-9FE2-891C16A3B5DB}" destId="{D0A79B21-128D-4382-B09F-04CFC818E80F}" srcOrd="0" destOrd="0" presId="urn:microsoft.com/office/officeart/2005/8/layout/hierarchy5"/>
    <dgm:cxn modelId="{38BCC7EA-5BD8-480D-9C61-6E29F7D6D8A4}" type="presParOf" srcId="{D0A79B21-128D-4382-B09F-04CFC818E80F}" destId="{08E48780-C917-47C5-A444-B16A7D9A73FF}" srcOrd="0" destOrd="0" presId="urn:microsoft.com/office/officeart/2005/8/layout/hierarchy5"/>
    <dgm:cxn modelId="{E9BB3128-642B-4C51-A404-41A2D5D9564D}" type="presParOf" srcId="{4E2C9DB1-4582-4B06-9FE2-891C16A3B5DB}" destId="{D6F24E4C-938F-4983-9580-B59B643E5BA7}" srcOrd="1" destOrd="0" presId="urn:microsoft.com/office/officeart/2005/8/layout/hierarchy5"/>
    <dgm:cxn modelId="{82B42BA5-EFFE-473B-8204-EA42F8AA8D49}" type="presParOf" srcId="{D6F24E4C-938F-4983-9580-B59B643E5BA7}" destId="{5BF4B406-45A7-4BFC-AEDD-0BC44702E59D}" srcOrd="0" destOrd="0" presId="urn:microsoft.com/office/officeart/2005/8/layout/hierarchy5"/>
    <dgm:cxn modelId="{6F561FDA-B688-46BF-A997-03102E8B342E}" type="presParOf" srcId="{D6F24E4C-938F-4983-9580-B59B643E5BA7}" destId="{69770C4B-ACDF-42C3-92B7-C39F8CB2B551}" srcOrd="1" destOrd="0" presId="urn:microsoft.com/office/officeart/2005/8/layout/hierarchy5"/>
    <dgm:cxn modelId="{EC977767-07A1-4E8C-B4CF-715E58674809}" type="presParOf" srcId="{69770C4B-ACDF-42C3-92B7-C39F8CB2B551}" destId="{8EC83229-371B-43BA-999F-B3F0C9A6CAEB}" srcOrd="0" destOrd="0" presId="urn:microsoft.com/office/officeart/2005/8/layout/hierarchy5"/>
    <dgm:cxn modelId="{D0B4C76B-BE79-4F38-A09D-0E00B83D98F6}" type="presParOf" srcId="{8EC83229-371B-43BA-999F-B3F0C9A6CAEB}" destId="{6000BC0E-E126-4609-8B05-46FC9E133E5B}" srcOrd="0" destOrd="0" presId="urn:microsoft.com/office/officeart/2005/8/layout/hierarchy5"/>
    <dgm:cxn modelId="{70A23B3A-17C5-4CEE-BAA5-BA4A521B9EDF}" type="presParOf" srcId="{69770C4B-ACDF-42C3-92B7-C39F8CB2B551}" destId="{036BA73C-C7B1-4054-BA64-D0D2E73CF611}" srcOrd="1" destOrd="0" presId="urn:microsoft.com/office/officeart/2005/8/layout/hierarchy5"/>
    <dgm:cxn modelId="{47A3F530-D8AB-4F10-89F7-26A453477B46}" type="presParOf" srcId="{036BA73C-C7B1-4054-BA64-D0D2E73CF611}" destId="{3FE96612-27BF-4056-9268-0CBC635A2013}" srcOrd="0" destOrd="0" presId="urn:microsoft.com/office/officeart/2005/8/layout/hierarchy5"/>
    <dgm:cxn modelId="{2D4EE83A-7624-4691-BAAB-F2A00980CAA6}" type="presParOf" srcId="{036BA73C-C7B1-4054-BA64-D0D2E73CF611}" destId="{9736B9A2-CF3C-4C8A-8AE2-FB53B60B7C16}" srcOrd="1" destOrd="0" presId="urn:microsoft.com/office/officeart/2005/8/layout/hierarchy5"/>
    <dgm:cxn modelId="{B56CAFC5-41A2-4A23-9B3C-5D73BFD73143}" type="presParOf" srcId="{69770C4B-ACDF-42C3-92B7-C39F8CB2B551}" destId="{C743459D-76D5-4557-B21B-23CCACD02678}" srcOrd="2" destOrd="0" presId="urn:microsoft.com/office/officeart/2005/8/layout/hierarchy5"/>
    <dgm:cxn modelId="{19480F5F-5AA8-43D9-97EA-AEA978876BCD}" type="presParOf" srcId="{C743459D-76D5-4557-B21B-23CCACD02678}" destId="{30CA5B57-6C96-429E-9C95-160A9DE62302}" srcOrd="0" destOrd="0" presId="urn:microsoft.com/office/officeart/2005/8/layout/hierarchy5"/>
    <dgm:cxn modelId="{094AB232-F52E-4F5C-AE1E-D94181280F5B}" type="presParOf" srcId="{69770C4B-ACDF-42C3-92B7-C39F8CB2B551}" destId="{86330074-94BA-4610-9DC3-B44C2778A902}" srcOrd="3" destOrd="0" presId="urn:microsoft.com/office/officeart/2005/8/layout/hierarchy5"/>
    <dgm:cxn modelId="{02C8D564-70D8-4E5A-BBE9-EEA1DD5CB7A6}" type="presParOf" srcId="{86330074-94BA-4610-9DC3-B44C2778A902}" destId="{76E1D378-9A41-401D-AF81-AED84C20C748}" srcOrd="0" destOrd="0" presId="urn:microsoft.com/office/officeart/2005/8/layout/hierarchy5"/>
    <dgm:cxn modelId="{8F78B212-6FB7-4770-AF66-5271D4166E16}" type="presParOf" srcId="{86330074-94BA-4610-9DC3-B44C2778A902}" destId="{63184388-DC01-421B-A4DF-7C4FBD0E04F9}" srcOrd="1" destOrd="0" presId="urn:microsoft.com/office/officeart/2005/8/layout/hierarchy5"/>
    <dgm:cxn modelId="{9447CBC2-3FD9-4E16-A17F-B0966F940954}" type="presParOf" srcId="{69770C4B-ACDF-42C3-92B7-C39F8CB2B551}" destId="{E4103F64-7FC2-4568-A741-E048C27C5E06}" srcOrd="4" destOrd="0" presId="urn:microsoft.com/office/officeart/2005/8/layout/hierarchy5"/>
    <dgm:cxn modelId="{E44C0294-793B-49DB-996E-E8435B67178C}" type="presParOf" srcId="{E4103F64-7FC2-4568-A741-E048C27C5E06}" destId="{92EEE8E4-8266-48FE-96D8-F851A81A340D}" srcOrd="0" destOrd="0" presId="urn:microsoft.com/office/officeart/2005/8/layout/hierarchy5"/>
    <dgm:cxn modelId="{3205973C-5060-47DA-B86A-DE3B39E5A37D}" type="presParOf" srcId="{69770C4B-ACDF-42C3-92B7-C39F8CB2B551}" destId="{F4C8E50C-8AC2-40A8-A718-28A7076C08DD}" srcOrd="5" destOrd="0" presId="urn:microsoft.com/office/officeart/2005/8/layout/hierarchy5"/>
    <dgm:cxn modelId="{AD8A6FD2-49A4-4281-AAAD-A4F0E7FD7D07}" type="presParOf" srcId="{F4C8E50C-8AC2-40A8-A718-28A7076C08DD}" destId="{0F6F9180-BD91-461C-A335-952BF260A7D7}" srcOrd="0" destOrd="0" presId="urn:microsoft.com/office/officeart/2005/8/layout/hierarchy5"/>
    <dgm:cxn modelId="{FA56F7FC-7940-433F-ABA3-D599A85E4A26}" type="presParOf" srcId="{F4C8E50C-8AC2-40A8-A718-28A7076C08DD}" destId="{F7586866-908E-4241-B5DD-341F8F8BBA46}" srcOrd="1" destOrd="0" presId="urn:microsoft.com/office/officeart/2005/8/layout/hierarchy5"/>
    <dgm:cxn modelId="{9B791BE3-4BB6-4874-8B3D-DF27F45A8B76}" type="presParOf" srcId="{69770C4B-ACDF-42C3-92B7-C39F8CB2B551}" destId="{65F738BA-8420-4057-AEB7-F2A435319BE6}" srcOrd="6" destOrd="0" presId="urn:microsoft.com/office/officeart/2005/8/layout/hierarchy5"/>
    <dgm:cxn modelId="{EC2A8489-8A4B-4041-B7C7-697EE12F4431}" type="presParOf" srcId="{65F738BA-8420-4057-AEB7-F2A435319BE6}" destId="{DB7F3758-45F6-4D4E-AFDD-0750CD30A3BF}" srcOrd="0" destOrd="0" presId="urn:microsoft.com/office/officeart/2005/8/layout/hierarchy5"/>
    <dgm:cxn modelId="{8BB6A07B-480F-4347-A35B-2560FC5B0393}" type="presParOf" srcId="{69770C4B-ACDF-42C3-92B7-C39F8CB2B551}" destId="{774F74C2-5B93-4B14-A183-2E5738FDD856}" srcOrd="7" destOrd="0" presId="urn:microsoft.com/office/officeart/2005/8/layout/hierarchy5"/>
    <dgm:cxn modelId="{AB95328A-0939-4218-BEAF-3584BD2049CB}" type="presParOf" srcId="{774F74C2-5B93-4B14-A183-2E5738FDD856}" destId="{65C16295-16E8-4CC8-A4E1-66BDCDF06005}" srcOrd="0" destOrd="0" presId="urn:microsoft.com/office/officeart/2005/8/layout/hierarchy5"/>
    <dgm:cxn modelId="{B842879A-A3FD-4CBC-9206-B94FE06CCFBE}" type="presParOf" srcId="{774F74C2-5B93-4B14-A183-2E5738FDD856}" destId="{F246CC81-9C23-48A0-8394-BDB61826D21F}" srcOrd="1" destOrd="0" presId="urn:microsoft.com/office/officeart/2005/8/layout/hierarchy5"/>
    <dgm:cxn modelId="{0860031B-2936-401D-9B61-406E7F424FEF}" type="presParOf" srcId="{4E2C9DB1-4582-4B06-9FE2-891C16A3B5DB}" destId="{EC9A819A-3CC1-47FC-B400-BC0F2FA2D72D}" srcOrd="2" destOrd="0" presId="urn:microsoft.com/office/officeart/2005/8/layout/hierarchy5"/>
    <dgm:cxn modelId="{F44807ED-1B48-4F89-BD58-CF011E1A0051}" type="presParOf" srcId="{EC9A819A-3CC1-47FC-B400-BC0F2FA2D72D}" destId="{F1D913C0-D3B1-453B-A59D-239308301437}" srcOrd="0" destOrd="0" presId="urn:microsoft.com/office/officeart/2005/8/layout/hierarchy5"/>
    <dgm:cxn modelId="{66D2C161-7292-4AF6-9525-38A227E27D8D}" type="presParOf" srcId="{4E2C9DB1-4582-4B06-9FE2-891C16A3B5DB}" destId="{F972C3F2-E8F7-467D-9387-A627DCEA73EB}" srcOrd="3" destOrd="0" presId="urn:microsoft.com/office/officeart/2005/8/layout/hierarchy5"/>
    <dgm:cxn modelId="{63F567D4-C8D6-428A-8E58-EB23AA2A5AB6}" type="presParOf" srcId="{F972C3F2-E8F7-467D-9387-A627DCEA73EB}" destId="{380EF0B8-E8C3-43F4-AAEB-23FE62447DA7}" srcOrd="0" destOrd="0" presId="urn:microsoft.com/office/officeart/2005/8/layout/hierarchy5"/>
    <dgm:cxn modelId="{B9F2672B-2AFB-425A-A769-D0038FD26207}" type="presParOf" srcId="{F972C3F2-E8F7-467D-9387-A627DCEA73EB}" destId="{12FF81D2-3580-443B-8CF1-4051CAB34B5A}" srcOrd="1" destOrd="0" presId="urn:microsoft.com/office/officeart/2005/8/layout/hierarchy5"/>
    <dgm:cxn modelId="{D1FBBAB4-2D49-424D-A673-40D360E88F18}" type="presParOf" srcId="{4E2C9DB1-4582-4B06-9FE2-891C16A3B5DB}" destId="{06AA7618-086A-4F20-BFA1-78D4DA35994F}" srcOrd="4" destOrd="0" presId="urn:microsoft.com/office/officeart/2005/8/layout/hierarchy5"/>
    <dgm:cxn modelId="{A3157625-4525-4DD9-8802-C38E22D6EA6D}" type="presParOf" srcId="{06AA7618-086A-4F20-BFA1-78D4DA35994F}" destId="{46AFFED2-D695-415F-8A34-4C1FD7E748D9}" srcOrd="0" destOrd="0" presId="urn:microsoft.com/office/officeart/2005/8/layout/hierarchy5"/>
    <dgm:cxn modelId="{ACB367E7-94FE-4869-88F9-FE6AA3CB21FA}" type="presParOf" srcId="{4E2C9DB1-4582-4B06-9FE2-891C16A3B5DB}" destId="{528ED541-E70B-472B-95C0-50BAC18335D7}" srcOrd="5" destOrd="0" presId="urn:microsoft.com/office/officeart/2005/8/layout/hierarchy5"/>
    <dgm:cxn modelId="{2DA8465F-F7DC-4229-85C5-C9B0FBCC3B81}" type="presParOf" srcId="{528ED541-E70B-472B-95C0-50BAC18335D7}" destId="{3B813B0D-04E0-4945-A0E9-E569E5CAA23F}" srcOrd="0" destOrd="0" presId="urn:microsoft.com/office/officeart/2005/8/layout/hierarchy5"/>
    <dgm:cxn modelId="{70B324DC-C252-4722-9681-97405798C2DD}" type="presParOf" srcId="{528ED541-E70B-472B-95C0-50BAC18335D7}" destId="{2F0B4127-D2B3-4ABD-A1AC-7BBB56D8FD17}" srcOrd="1" destOrd="0" presId="urn:microsoft.com/office/officeart/2005/8/layout/hierarchy5"/>
    <dgm:cxn modelId="{20814C07-57B2-44B9-8886-B693846802F7}" type="presParOf" srcId="{1B1CBEBD-2F3E-42A2-8063-7E16869779A7}" destId="{186CB270-6454-4B91-B294-A1E5A75BBAAB}"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281A2B-B14D-45BB-9DDB-0F22DF1BB281}" type="doc">
      <dgm:prSet loTypeId="urn:microsoft.com/office/officeart/2005/8/layout/hierarchy5" loCatId="hierarchy" qsTypeId="urn:microsoft.com/office/officeart/2005/8/quickstyle/simple5" qsCatId="simple" csTypeId="urn:microsoft.com/office/officeart/2005/8/colors/colorful4" csCatId="colorful" phldr="1"/>
      <dgm:spPr/>
      <dgm:t>
        <a:bodyPr/>
        <a:lstStyle/>
        <a:p>
          <a:endParaRPr lang="es-SV"/>
        </a:p>
      </dgm:t>
    </dgm:pt>
    <dgm:pt modelId="{A7CE1EA8-5BC7-4063-BF2F-1154250F9075}">
      <dgm:prSet phldrT="[Texto]"/>
      <dgm:spPr/>
      <dgm:t>
        <a:bodyPr/>
        <a:lstStyle/>
        <a:p>
          <a:r>
            <a:rPr lang="es-SV" dirty="0"/>
            <a:t>Fraude </a:t>
          </a:r>
        </a:p>
      </dgm:t>
    </dgm:pt>
    <dgm:pt modelId="{24A271A0-B7CF-4D77-92FE-053EFB4187D3}" type="parTrans" cxnId="{E8BB29C5-1307-4023-B3E2-9E0AA471CF49}">
      <dgm:prSet/>
      <dgm:spPr/>
      <dgm:t>
        <a:bodyPr/>
        <a:lstStyle/>
        <a:p>
          <a:endParaRPr lang="es-SV"/>
        </a:p>
      </dgm:t>
    </dgm:pt>
    <dgm:pt modelId="{4E49FE3B-CCCE-450D-BD58-4C8340B193A4}" type="sibTrans" cxnId="{E8BB29C5-1307-4023-B3E2-9E0AA471CF49}">
      <dgm:prSet/>
      <dgm:spPr/>
      <dgm:t>
        <a:bodyPr/>
        <a:lstStyle/>
        <a:p>
          <a:endParaRPr lang="es-SV"/>
        </a:p>
      </dgm:t>
    </dgm:pt>
    <dgm:pt modelId="{74ED4C2C-1D7E-497B-8B3B-1611B8FE8A23}">
      <dgm:prSet phldrT="[Texto]"/>
      <dgm:spPr/>
      <dgm:t>
        <a:bodyPr/>
        <a:lstStyle/>
        <a:p>
          <a:pPr algn="ctr"/>
          <a:r>
            <a:rPr lang="es-SV" dirty="0"/>
            <a:t>Corrupción </a:t>
          </a:r>
        </a:p>
      </dgm:t>
    </dgm:pt>
    <dgm:pt modelId="{5F2918A3-61A9-42B1-8E06-593417EBFB25}" type="parTrans" cxnId="{ED402430-792C-4156-9A73-E6AD67F2A692}">
      <dgm:prSet/>
      <dgm:spPr/>
      <dgm:t>
        <a:bodyPr/>
        <a:lstStyle/>
        <a:p>
          <a:endParaRPr lang="es-SV"/>
        </a:p>
      </dgm:t>
    </dgm:pt>
    <dgm:pt modelId="{6F7E37BD-E2BD-4CB6-95DB-8BDBF745D9FA}" type="sibTrans" cxnId="{ED402430-792C-4156-9A73-E6AD67F2A692}">
      <dgm:prSet/>
      <dgm:spPr/>
      <dgm:t>
        <a:bodyPr/>
        <a:lstStyle/>
        <a:p>
          <a:endParaRPr lang="es-SV"/>
        </a:p>
      </dgm:t>
    </dgm:pt>
    <dgm:pt modelId="{8B865C6C-9739-4BDC-A25A-69C495558E1E}">
      <dgm:prSet phldrT="[Texto]"/>
      <dgm:spPr/>
      <dgm:t>
        <a:bodyPr/>
        <a:lstStyle/>
        <a:p>
          <a:r>
            <a:rPr lang="es-SV" dirty="0"/>
            <a:t>Fraude de EECC </a:t>
          </a:r>
        </a:p>
      </dgm:t>
    </dgm:pt>
    <dgm:pt modelId="{6E7BC4DC-B43D-46D0-B216-764AE70BC875}" type="parTrans" cxnId="{52D8D404-3491-452C-AAF2-59615393B070}">
      <dgm:prSet/>
      <dgm:spPr/>
      <dgm:t>
        <a:bodyPr/>
        <a:lstStyle/>
        <a:p>
          <a:endParaRPr lang="es-SV"/>
        </a:p>
      </dgm:t>
    </dgm:pt>
    <dgm:pt modelId="{1AB1B98B-7344-472F-B368-ADC1C1827A07}" type="sibTrans" cxnId="{52D8D404-3491-452C-AAF2-59615393B070}">
      <dgm:prSet/>
      <dgm:spPr/>
      <dgm:t>
        <a:bodyPr/>
        <a:lstStyle/>
        <a:p>
          <a:endParaRPr lang="es-SV"/>
        </a:p>
      </dgm:t>
    </dgm:pt>
    <dgm:pt modelId="{9C62B776-6787-47F6-A1EA-90B37C61BFA3}">
      <dgm:prSet/>
      <dgm:spPr/>
      <dgm:t>
        <a:bodyPr/>
        <a:lstStyle/>
        <a:p>
          <a:r>
            <a:rPr lang="es-SV"/>
            <a:t>Apropiación Indebida de Activos </a:t>
          </a:r>
        </a:p>
      </dgm:t>
    </dgm:pt>
    <dgm:pt modelId="{656C3A3D-74CA-4514-A59F-B3B06F85D0FE}" type="parTrans" cxnId="{45FBEE4F-AE57-40B6-9B14-03E61DED5F7F}">
      <dgm:prSet/>
      <dgm:spPr/>
      <dgm:t>
        <a:bodyPr/>
        <a:lstStyle/>
        <a:p>
          <a:endParaRPr lang="es-SV"/>
        </a:p>
      </dgm:t>
    </dgm:pt>
    <dgm:pt modelId="{76B125C6-9632-4DAD-A96C-63EBC4CBEAF7}" type="sibTrans" cxnId="{45FBEE4F-AE57-40B6-9B14-03E61DED5F7F}">
      <dgm:prSet/>
      <dgm:spPr/>
      <dgm:t>
        <a:bodyPr/>
        <a:lstStyle/>
        <a:p>
          <a:endParaRPr lang="es-SV"/>
        </a:p>
      </dgm:t>
    </dgm:pt>
    <dgm:pt modelId="{7125787F-073B-4DE2-8113-705B39FE6C39}">
      <dgm:prSet/>
      <dgm:spPr/>
      <dgm:t>
        <a:bodyPr/>
        <a:lstStyle/>
        <a:p>
          <a:r>
            <a:rPr lang="es-SV"/>
            <a:t>Estados Financieros </a:t>
          </a:r>
        </a:p>
      </dgm:t>
    </dgm:pt>
    <dgm:pt modelId="{BAE796CE-9053-46DF-A437-041A8C0B2281}" type="parTrans" cxnId="{E770C653-CB48-4024-A240-B369EE144B2D}">
      <dgm:prSet/>
      <dgm:spPr/>
      <dgm:t>
        <a:bodyPr/>
        <a:lstStyle/>
        <a:p>
          <a:endParaRPr lang="es-SV"/>
        </a:p>
      </dgm:t>
    </dgm:pt>
    <dgm:pt modelId="{87C58D08-36DA-45CE-B2D1-18EFEDA8A99D}" type="sibTrans" cxnId="{E770C653-CB48-4024-A240-B369EE144B2D}">
      <dgm:prSet/>
      <dgm:spPr/>
      <dgm:t>
        <a:bodyPr/>
        <a:lstStyle/>
        <a:p>
          <a:endParaRPr lang="es-SV"/>
        </a:p>
      </dgm:t>
    </dgm:pt>
    <dgm:pt modelId="{1B135349-4CBC-4B0D-AC2E-843F5E7330D7}">
      <dgm:prSet/>
      <dgm:spPr/>
      <dgm:t>
        <a:bodyPr/>
        <a:lstStyle/>
        <a:p>
          <a:r>
            <a:rPr lang="es-SV"/>
            <a:t>Aseveraciones Inapropiadas </a:t>
          </a:r>
        </a:p>
      </dgm:t>
    </dgm:pt>
    <dgm:pt modelId="{7C7B974D-8286-4779-9A42-08896D388765}" type="parTrans" cxnId="{071E7060-5C5D-4FC3-9A4D-FFF52E431C92}">
      <dgm:prSet/>
      <dgm:spPr/>
      <dgm:t>
        <a:bodyPr/>
        <a:lstStyle/>
        <a:p>
          <a:endParaRPr lang="es-SV"/>
        </a:p>
      </dgm:t>
    </dgm:pt>
    <dgm:pt modelId="{E373F4C3-9852-45C8-972C-27A8B87E1E1F}" type="sibTrans" cxnId="{071E7060-5C5D-4FC3-9A4D-FFF52E431C92}">
      <dgm:prSet/>
      <dgm:spPr/>
      <dgm:t>
        <a:bodyPr/>
        <a:lstStyle/>
        <a:p>
          <a:endParaRPr lang="es-SV"/>
        </a:p>
      </dgm:t>
    </dgm:pt>
    <dgm:pt modelId="{BE154D7C-A21E-4E48-83FD-44322A1D9357}">
      <dgm:prSet/>
      <dgm:spPr/>
      <dgm:t>
        <a:bodyPr/>
        <a:lstStyle/>
        <a:p>
          <a:r>
            <a:rPr lang="es-SV" dirty="0"/>
            <a:t>Reporte a Autoridades Regulatorias</a:t>
          </a:r>
        </a:p>
      </dgm:t>
    </dgm:pt>
    <dgm:pt modelId="{FE38A988-E749-4C16-90EB-53178A0F4BDF}" type="parTrans" cxnId="{2859A73B-488D-4D02-A321-07D758BFFC77}">
      <dgm:prSet/>
      <dgm:spPr/>
      <dgm:t>
        <a:bodyPr/>
        <a:lstStyle/>
        <a:p>
          <a:endParaRPr lang="es-SV"/>
        </a:p>
      </dgm:t>
    </dgm:pt>
    <dgm:pt modelId="{7AC1ED6A-7CAC-4020-9DC0-702EFCDE17E2}" type="sibTrans" cxnId="{2859A73B-488D-4D02-A321-07D758BFFC77}">
      <dgm:prSet/>
      <dgm:spPr/>
      <dgm:t>
        <a:bodyPr/>
        <a:lstStyle/>
        <a:p>
          <a:endParaRPr lang="es-SV"/>
        </a:p>
      </dgm:t>
    </dgm:pt>
    <dgm:pt modelId="{1B1CBEBD-2F3E-42A2-8063-7E16869779A7}" type="pres">
      <dgm:prSet presAssocID="{86281A2B-B14D-45BB-9DDB-0F22DF1BB281}" presName="mainComposite" presStyleCnt="0">
        <dgm:presLayoutVars>
          <dgm:chPref val="1"/>
          <dgm:dir/>
          <dgm:animOne val="branch"/>
          <dgm:animLvl val="lvl"/>
          <dgm:resizeHandles val="exact"/>
        </dgm:presLayoutVars>
      </dgm:prSet>
      <dgm:spPr/>
      <dgm:t>
        <a:bodyPr/>
        <a:lstStyle/>
        <a:p>
          <a:endParaRPr lang="es-SV"/>
        </a:p>
      </dgm:t>
    </dgm:pt>
    <dgm:pt modelId="{2FC0DB23-932C-42EC-897E-AAE66FE346F6}" type="pres">
      <dgm:prSet presAssocID="{86281A2B-B14D-45BB-9DDB-0F22DF1BB281}" presName="hierFlow" presStyleCnt="0"/>
      <dgm:spPr/>
    </dgm:pt>
    <dgm:pt modelId="{04CE2A4C-316B-4BE2-9D2E-E14CD256F074}" type="pres">
      <dgm:prSet presAssocID="{86281A2B-B14D-45BB-9DDB-0F22DF1BB281}" presName="hierChild1" presStyleCnt="0">
        <dgm:presLayoutVars>
          <dgm:chPref val="1"/>
          <dgm:animOne val="branch"/>
          <dgm:animLvl val="lvl"/>
        </dgm:presLayoutVars>
      </dgm:prSet>
      <dgm:spPr/>
    </dgm:pt>
    <dgm:pt modelId="{6F9F2EE7-7DB3-4EB2-83CD-8DEA2DA6F669}" type="pres">
      <dgm:prSet presAssocID="{A7CE1EA8-5BC7-4063-BF2F-1154250F9075}" presName="Name17" presStyleCnt="0"/>
      <dgm:spPr/>
    </dgm:pt>
    <dgm:pt modelId="{407CC16A-742F-45AA-BFB5-EA6D97C0D2BB}" type="pres">
      <dgm:prSet presAssocID="{A7CE1EA8-5BC7-4063-BF2F-1154250F9075}" presName="level1Shape" presStyleLbl="node0" presStyleIdx="0" presStyleCnt="1">
        <dgm:presLayoutVars>
          <dgm:chPref val="3"/>
        </dgm:presLayoutVars>
      </dgm:prSet>
      <dgm:spPr/>
      <dgm:t>
        <a:bodyPr/>
        <a:lstStyle/>
        <a:p>
          <a:endParaRPr lang="es-SV"/>
        </a:p>
      </dgm:t>
    </dgm:pt>
    <dgm:pt modelId="{4E2C9DB1-4582-4B06-9FE2-891C16A3B5DB}" type="pres">
      <dgm:prSet presAssocID="{A7CE1EA8-5BC7-4063-BF2F-1154250F9075}" presName="hierChild2" presStyleCnt="0"/>
      <dgm:spPr/>
    </dgm:pt>
    <dgm:pt modelId="{D0A79B21-128D-4382-B09F-04CFC818E80F}" type="pres">
      <dgm:prSet presAssocID="{5F2918A3-61A9-42B1-8E06-593417EBFB25}" presName="Name25" presStyleLbl="parChTrans1D2" presStyleIdx="0" presStyleCnt="3"/>
      <dgm:spPr/>
      <dgm:t>
        <a:bodyPr/>
        <a:lstStyle/>
        <a:p>
          <a:endParaRPr lang="es-SV"/>
        </a:p>
      </dgm:t>
    </dgm:pt>
    <dgm:pt modelId="{08E48780-C917-47C5-A444-B16A7D9A73FF}" type="pres">
      <dgm:prSet presAssocID="{5F2918A3-61A9-42B1-8E06-593417EBFB25}" presName="connTx" presStyleLbl="parChTrans1D2" presStyleIdx="0" presStyleCnt="3"/>
      <dgm:spPr/>
      <dgm:t>
        <a:bodyPr/>
        <a:lstStyle/>
        <a:p>
          <a:endParaRPr lang="es-SV"/>
        </a:p>
      </dgm:t>
    </dgm:pt>
    <dgm:pt modelId="{D6F24E4C-938F-4983-9580-B59B643E5BA7}" type="pres">
      <dgm:prSet presAssocID="{74ED4C2C-1D7E-497B-8B3B-1611B8FE8A23}" presName="Name30" presStyleCnt="0"/>
      <dgm:spPr/>
    </dgm:pt>
    <dgm:pt modelId="{5BF4B406-45A7-4BFC-AEDD-0BC44702E59D}" type="pres">
      <dgm:prSet presAssocID="{74ED4C2C-1D7E-497B-8B3B-1611B8FE8A23}" presName="level2Shape" presStyleLbl="node2" presStyleIdx="0" presStyleCnt="3"/>
      <dgm:spPr/>
      <dgm:t>
        <a:bodyPr/>
        <a:lstStyle/>
        <a:p>
          <a:endParaRPr lang="es-SV"/>
        </a:p>
      </dgm:t>
    </dgm:pt>
    <dgm:pt modelId="{69770C4B-ACDF-42C3-92B7-C39F8CB2B551}" type="pres">
      <dgm:prSet presAssocID="{74ED4C2C-1D7E-497B-8B3B-1611B8FE8A23}" presName="hierChild3" presStyleCnt="0"/>
      <dgm:spPr/>
    </dgm:pt>
    <dgm:pt modelId="{EC9A819A-3CC1-47FC-B400-BC0F2FA2D72D}" type="pres">
      <dgm:prSet presAssocID="{6E7BC4DC-B43D-46D0-B216-764AE70BC875}" presName="Name25" presStyleLbl="parChTrans1D2" presStyleIdx="1" presStyleCnt="3"/>
      <dgm:spPr/>
      <dgm:t>
        <a:bodyPr/>
        <a:lstStyle/>
        <a:p>
          <a:endParaRPr lang="es-SV"/>
        </a:p>
      </dgm:t>
    </dgm:pt>
    <dgm:pt modelId="{F1D913C0-D3B1-453B-A59D-239308301437}" type="pres">
      <dgm:prSet presAssocID="{6E7BC4DC-B43D-46D0-B216-764AE70BC875}" presName="connTx" presStyleLbl="parChTrans1D2" presStyleIdx="1" presStyleCnt="3"/>
      <dgm:spPr/>
      <dgm:t>
        <a:bodyPr/>
        <a:lstStyle/>
        <a:p>
          <a:endParaRPr lang="es-SV"/>
        </a:p>
      </dgm:t>
    </dgm:pt>
    <dgm:pt modelId="{F972C3F2-E8F7-467D-9387-A627DCEA73EB}" type="pres">
      <dgm:prSet presAssocID="{8B865C6C-9739-4BDC-A25A-69C495558E1E}" presName="Name30" presStyleCnt="0"/>
      <dgm:spPr/>
    </dgm:pt>
    <dgm:pt modelId="{380EF0B8-E8C3-43F4-AAEB-23FE62447DA7}" type="pres">
      <dgm:prSet presAssocID="{8B865C6C-9739-4BDC-A25A-69C495558E1E}" presName="level2Shape" presStyleLbl="node2" presStyleIdx="1" presStyleCnt="3"/>
      <dgm:spPr/>
      <dgm:t>
        <a:bodyPr/>
        <a:lstStyle/>
        <a:p>
          <a:endParaRPr lang="es-SV"/>
        </a:p>
      </dgm:t>
    </dgm:pt>
    <dgm:pt modelId="{12FF81D2-3580-443B-8CF1-4051CAB34B5A}" type="pres">
      <dgm:prSet presAssocID="{8B865C6C-9739-4BDC-A25A-69C495558E1E}" presName="hierChild3" presStyleCnt="0"/>
      <dgm:spPr/>
    </dgm:pt>
    <dgm:pt modelId="{A28B3227-A9E1-4AFF-9094-8F8BB7ED76AC}" type="pres">
      <dgm:prSet presAssocID="{BAE796CE-9053-46DF-A437-041A8C0B2281}" presName="Name25" presStyleLbl="parChTrans1D3" presStyleIdx="0" presStyleCnt="3"/>
      <dgm:spPr/>
      <dgm:t>
        <a:bodyPr/>
        <a:lstStyle/>
        <a:p>
          <a:endParaRPr lang="es-SV"/>
        </a:p>
      </dgm:t>
    </dgm:pt>
    <dgm:pt modelId="{8EA1742B-F6AB-4B24-8D01-137906AB04FA}" type="pres">
      <dgm:prSet presAssocID="{BAE796CE-9053-46DF-A437-041A8C0B2281}" presName="connTx" presStyleLbl="parChTrans1D3" presStyleIdx="0" presStyleCnt="3"/>
      <dgm:spPr/>
      <dgm:t>
        <a:bodyPr/>
        <a:lstStyle/>
        <a:p>
          <a:endParaRPr lang="es-SV"/>
        </a:p>
      </dgm:t>
    </dgm:pt>
    <dgm:pt modelId="{D516D9B3-D639-4DF5-9D59-04B4C87E37B5}" type="pres">
      <dgm:prSet presAssocID="{7125787F-073B-4DE2-8113-705B39FE6C39}" presName="Name30" presStyleCnt="0"/>
      <dgm:spPr/>
    </dgm:pt>
    <dgm:pt modelId="{1C9A11A1-BAD3-4A59-BEB0-7455A94C7A3A}" type="pres">
      <dgm:prSet presAssocID="{7125787F-073B-4DE2-8113-705B39FE6C39}" presName="level2Shape" presStyleLbl="node3" presStyleIdx="0" presStyleCnt="3"/>
      <dgm:spPr/>
      <dgm:t>
        <a:bodyPr/>
        <a:lstStyle/>
        <a:p>
          <a:endParaRPr lang="es-SV"/>
        </a:p>
      </dgm:t>
    </dgm:pt>
    <dgm:pt modelId="{848717D5-080F-4FCF-A5A7-CEE6A6F246E8}" type="pres">
      <dgm:prSet presAssocID="{7125787F-073B-4DE2-8113-705B39FE6C39}" presName="hierChild3" presStyleCnt="0"/>
      <dgm:spPr/>
    </dgm:pt>
    <dgm:pt modelId="{09FB23D2-3027-4FD1-A548-9B1FA1D9344F}" type="pres">
      <dgm:prSet presAssocID="{7C7B974D-8286-4779-9A42-08896D388765}" presName="Name25" presStyleLbl="parChTrans1D3" presStyleIdx="1" presStyleCnt="3"/>
      <dgm:spPr/>
      <dgm:t>
        <a:bodyPr/>
        <a:lstStyle/>
        <a:p>
          <a:endParaRPr lang="es-SV"/>
        </a:p>
      </dgm:t>
    </dgm:pt>
    <dgm:pt modelId="{F84B3403-D9C8-4428-B39E-47A067A89A87}" type="pres">
      <dgm:prSet presAssocID="{7C7B974D-8286-4779-9A42-08896D388765}" presName="connTx" presStyleLbl="parChTrans1D3" presStyleIdx="1" presStyleCnt="3"/>
      <dgm:spPr/>
      <dgm:t>
        <a:bodyPr/>
        <a:lstStyle/>
        <a:p>
          <a:endParaRPr lang="es-SV"/>
        </a:p>
      </dgm:t>
    </dgm:pt>
    <dgm:pt modelId="{94A5C5E4-60D4-4D75-A0A0-F520E631CD84}" type="pres">
      <dgm:prSet presAssocID="{1B135349-4CBC-4B0D-AC2E-843F5E7330D7}" presName="Name30" presStyleCnt="0"/>
      <dgm:spPr/>
    </dgm:pt>
    <dgm:pt modelId="{675F8821-B591-4F3B-BCDD-9D8ED9EF0850}" type="pres">
      <dgm:prSet presAssocID="{1B135349-4CBC-4B0D-AC2E-843F5E7330D7}" presName="level2Shape" presStyleLbl="node3" presStyleIdx="1" presStyleCnt="3"/>
      <dgm:spPr/>
      <dgm:t>
        <a:bodyPr/>
        <a:lstStyle/>
        <a:p>
          <a:endParaRPr lang="es-SV"/>
        </a:p>
      </dgm:t>
    </dgm:pt>
    <dgm:pt modelId="{9B3E01BD-7F75-4228-B40D-2658A9C437CF}" type="pres">
      <dgm:prSet presAssocID="{1B135349-4CBC-4B0D-AC2E-843F5E7330D7}" presName="hierChild3" presStyleCnt="0"/>
      <dgm:spPr/>
    </dgm:pt>
    <dgm:pt modelId="{7903613E-7052-4D6C-9BD4-B79257B48A17}" type="pres">
      <dgm:prSet presAssocID="{FE38A988-E749-4C16-90EB-53178A0F4BDF}" presName="Name25" presStyleLbl="parChTrans1D3" presStyleIdx="2" presStyleCnt="3"/>
      <dgm:spPr/>
      <dgm:t>
        <a:bodyPr/>
        <a:lstStyle/>
        <a:p>
          <a:endParaRPr lang="es-SV"/>
        </a:p>
      </dgm:t>
    </dgm:pt>
    <dgm:pt modelId="{749FDCE0-7644-4114-8458-14741010348B}" type="pres">
      <dgm:prSet presAssocID="{FE38A988-E749-4C16-90EB-53178A0F4BDF}" presName="connTx" presStyleLbl="parChTrans1D3" presStyleIdx="2" presStyleCnt="3"/>
      <dgm:spPr/>
      <dgm:t>
        <a:bodyPr/>
        <a:lstStyle/>
        <a:p>
          <a:endParaRPr lang="es-SV"/>
        </a:p>
      </dgm:t>
    </dgm:pt>
    <dgm:pt modelId="{80788AC3-7506-4C68-B67F-D6DAF6A14A48}" type="pres">
      <dgm:prSet presAssocID="{BE154D7C-A21E-4E48-83FD-44322A1D9357}" presName="Name30" presStyleCnt="0"/>
      <dgm:spPr/>
    </dgm:pt>
    <dgm:pt modelId="{72140207-0CB7-4463-9FE5-BEE5751CE648}" type="pres">
      <dgm:prSet presAssocID="{BE154D7C-A21E-4E48-83FD-44322A1D9357}" presName="level2Shape" presStyleLbl="node3" presStyleIdx="2" presStyleCnt="3"/>
      <dgm:spPr/>
      <dgm:t>
        <a:bodyPr/>
        <a:lstStyle/>
        <a:p>
          <a:endParaRPr lang="es-SV"/>
        </a:p>
      </dgm:t>
    </dgm:pt>
    <dgm:pt modelId="{17B46B4A-E8CB-4CE7-9C82-9F286860981C}" type="pres">
      <dgm:prSet presAssocID="{BE154D7C-A21E-4E48-83FD-44322A1D9357}" presName="hierChild3" presStyleCnt="0"/>
      <dgm:spPr/>
    </dgm:pt>
    <dgm:pt modelId="{06AA7618-086A-4F20-BFA1-78D4DA35994F}" type="pres">
      <dgm:prSet presAssocID="{656C3A3D-74CA-4514-A59F-B3B06F85D0FE}" presName="Name25" presStyleLbl="parChTrans1D2" presStyleIdx="2" presStyleCnt="3"/>
      <dgm:spPr/>
      <dgm:t>
        <a:bodyPr/>
        <a:lstStyle/>
        <a:p>
          <a:endParaRPr lang="es-SV"/>
        </a:p>
      </dgm:t>
    </dgm:pt>
    <dgm:pt modelId="{46AFFED2-D695-415F-8A34-4C1FD7E748D9}" type="pres">
      <dgm:prSet presAssocID="{656C3A3D-74CA-4514-A59F-B3B06F85D0FE}" presName="connTx" presStyleLbl="parChTrans1D2" presStyleIdx="2" presStyleCnt="3"/>
      <dgm:spPr/>
      <dgm:t>
        <a:bodyPr/>
        <a:lstStyle/>
        <a:p>
          <a:endParaRPr lang="es-SV"/>
        </a:p>
      </dgm:t>
    </dgm:pt>
    <dgm:pt modelId="{528ED541-E70B-472B-95C0-50BAC18335D7}" type="pres">
      <dgm:prSet presAssocID="{9C62B776-6787-47F6-A1EA-90B37C61BFA3}" presName="Name30" presStyleCnt="0"/>
      <dgm:spPr/>
    </dgm:pt>
    <dgm:pt modelId="{3B813B0D-04E0-4945-A0E9-E569E5CAA23F}" type="pres">
      <dgm:prSet presAssocID="{9C62B776-6787-47F6-A1EA-90B37C61BFA3}" presName="level2Shape" presStyleLbl="node2" presStyleIdx="2" presStyleCnt="3"/>
      <dgm:spPr/>
      <dgm:t>
        <a:bodyPr/>
        <a:lstStyle/>
        <a:p>
          <a:endParaRPr lang="es-SV"/>
        </a:p>
      </dgm:t>
    </dgm:pt>
    <dgm:pt modelId="{2F0B4127-D2B3-4ABD-A1AC-7BBB56D8FD17}" type="pres">
      <dgm:prSet presAssocID="{9C62B776-6787-47F6-A1EA-90B37C61BFA3}" presName="hierChild3" presStyleCnt="0"/>
      <dgm:spPr/>
    </dgm:pt>
    <dgm:pt modelId="{186CB270-6454-4B91-B294-A1E5A75BBAAB}" type="pres">
      <dgm:prSet presAssocID="{86281A2B-B14D-45BB-9DDB-0F22DF1BB281}" presName="bgShapesFlow" presStyleCnt="0"/>
      <dgm:spPr/>
    </dgm:pt>
  </dgm:ptLst>
  <dgm:cxnLst>
    <dgm:cxn modelId="{B8A36A2C-DA07-4344-9B2B-165EACC21C94}" type="presOf" srcId="{8B865C6C-9739-4BDC-A25A-69C495558E1E}" destId="{380EF0B8-E8C3-43F4-AAEB-23FE62447DA7}" srcOrd="0" destOrd="0" presId="urn:microsoft.com/office/officeart/2005/8/layout/hierarchy5"/>
    <dgm:cxn modelId="{E8BB29C5-1307-4023-B3E2-9E0AA471CF49}" srcId="{86281A2B-B14D-45BB-9DDB-0F22DF1BB281}" destId="{A7CE1EA8-5BC7-4063-BF2F-1154250F9075}" srcOrd="0" destOrd="0" parTransId="{24A271A0-B7CF-4D77-92FE-053EFB4187D3}" sibTransId="{4E49FE3B-CCCE-450D-BD58-4C8340B193A4}"/>
    <dgm:cxn modelId="{4EB99253-74D8-451A-9409-E9CEC39DCC0C}" type="presOf" srcId="{7125787F-073B-4DE2-8113-705B39FE6C39}" destId="{1C9A11A1-BAD3-4A59-BEB0-7455A94C7A3A}" srcOrd="0" destOrd="0" presId="urn:microsoft.com/office/officeart/2005/8/layout/hierarchy5"/>
    <dgm:cxn modelId="{071E7060-5C5D-4FC3-9A4D-FFF52E431C92}" srcId="{8B865C6C-9739-4BDC-A25A-69C495558E1E}" destId="{1B135349-4CBC-4B0D-AC2E-843F5E7330D7}" srcOrd="1" destOrd="0" parTransId="{7C7B974D-8286-4779-9A42-08896D388765}" sibTransId="{E373F4C3-9852-45C8-972C-27A8B87E1E1F}"/>
    <dgm:cxn modelId="{8A8EBB54-0819-497E-84ED-24ECE0D84018}" type="presOf" srcId="{656C3A3D-74CA-4514-A59F-B3B06F85D0FE}" destId="{06AA7618-086A-4F20-BFA1-78D4DA35994F}" srcOrd="0" destOrd="0" presId="urn:microsoft.com/office/officeart/2005/8/layout/hierarchy5"/>
    <dgm:cxn modelId="{690CEBB9-DB81-4603-B4D3-BE5933A4C24F}" type="presOf" srcId="{BAE796CE-9053-46DF-A437-041A8C0B2281}" destId="{A28B3227-A9E1-4AFF-9094-8F8BB7ED76AC}" srcOrd="0" destOrd="0" presId="urn:microsoft.com/office/officeart/2005/8/layout/hierarchy5"/>
    <dgm:cxn modelId="{45FBEE4F-AE57-40B6-9B14-03E61DED5F7F}" srcId="{A7CE1EA8-5BC7-4063-BF2F-1154250F9075}" destId="{9C62B776-6787-47F6-A1EA-90B37C61BFA3}" srcOrd="2" destOrd="0" parTransId="{656C3A3D-74CA-4514-A59F-B3B06F85D0FE}" sibTransId="{76B125C6-9632-4DAD-A96C-63EBC4CBEAF7}"/>
    <dgm:cxn modelId="{9241CB15-886D-4114-81E7-70E558CE2A6E}" type="presOf" srcId="{7C7B974D-8286-4779-9A42-08896D388765}" destId="{09FB23D2-3027-4FD1-A548-9B1FA1D9344F}" srcOrd="0" destOrd="0" presId="urn:microsoft.com/office/officeart/2005/8/layout/hierarchy5"/>
    <dgm:cxn modelId="{2859A73B-488D-4D02-A321-07D758BFFC77}" srcId="{8B865C6C-9739-4BDC-A25A-69C495558E1E}" destId="{BE154D7C-A21E-4E48-83FD-44322A1D9357}" srcOrd="2" destOrd="0" parTransId="{FE38A988-E749-4C16-90EB-53178A0F4BDF}" sibTransId="{7AC1ED6A-7CAC-4020-9DC0-702EFCDE17E2}"/>
    <dgm:cxn modelId="{1342F0C4-0F38-401E-9633-AAFC7DCBD2CB}" type="presOf" srcId="{74ED4C2C-1D7E-497B-8B3B-1611B8FE8A23}" destId="{5BF4B406-45A7-4BFC-AEDD-0BC44702E59D}" srcOrd="0" destOrd="0" presId="urn:microsoft.com/office/officeart/2005/8/layout/hierarchy5"/>
    <dgm:cxn modelId="{A39E73D1-916A-4697-918D-75825A67AD20}" type="presOf" srcId="{7C7B974D-8286-4779-9A42-08896D388765}" destId="{F84B3403-D9C8-4428-B39E-47A067A89A87}" srcOrd="1" destOrd="0" presId="urn:microsoft.com/office/officeart/2005/8/layout/hierarchy5"/>
    <dgm:cxn modelId="{3E177BED-0CEA-47DB-9F32-F3C10E20E90A}" type="presOf" srcId="{A7CE1EA8-5BC7-4063-BF2F-1154250F9075}" destId="{407CC16A-742F-45AA-BFB5-EA6D97C0D2BB}" srcOrd="0" destOrd="0" presId="urn:microsoft.com/office/officeart/2005/8/layout/hierarchy5"/>
    <dgm:cxn modelId="{F7A38BBB-FC45-4CD1-A888-C14B3A083B47}" type="presOf" srcId="{FE38A988-E749-4C16-90EB-53178A0F4BDF}" destId="{7903613E-7052-4D6C-9BD4-B79257B48A17}" srcOrd="0" destOrd="0" presId="urn:microsoft.com/office/officeart/2005/8/layout/hierarchy5"/>
    <dgm:cxn modelId="{BA13B742-7D19-4CF1-8C01-4E295BCDB6C2}" type="presOf" srcId="{1B135349-4CBC-4B0D-AC2E-843F5E7330D7}" destId="{675F8821-B591-4F3B-BCDD-9D8ED9EF0850}" srcOrd="0" destOrd="0" presId="urn:microsoft.com/office/officeart/2005/8/layout/hierarchy5"/>
    <dgm:cxn modelId="{E770C653-CB48-4024-A240-B369EE144B2D}" srcId="{8B865C6C-9739-4BDC-A25A-69C495558E1E}" destId="{7125787F-073B-4DE2-8113-705B39FE6C39}" srcOrd="0" destOrd="0" parTransId="{BAE796CE-9053-46DF-A437-041A8C0B2281}" sibTransId="{87C58D08-36DA-45CE-B2D1-18EFEDA8A99D}"/>
    <dgm:cxn modelId="{52D8D404-3491-452C-AAF2-59615393B070}" srcId="{A7CE1EA8-5BC7-4063-BF2F-1154250F9075}" destId="{8B865C6C-9739-4BDC-A25A-69C495558E1E}" srcOrd="1" destOrd="0" parTransId="{6E7BC4DC-B43D-46D0-B216-764AE70BC875}" sibTransId="{1AB1B98B-7344-472F-B368-ADC1C1827A07}"/>
    <dgm:cxn modelId="{35E154CF-E0B4-4684-AE3F-1F6C0B302490}" type="presOf" srcId="{FE38A988-E749-4C16-90EB-53178A0F4BDF}" destId="{749FDCE0-7644-4114-8458-14741010348B}" srcOrd="1" destOrd="0" presId="urn:microsoft.com/office/officeart/2005/8/layout/hierarchy5"/>
    <dgm:cxn modelId="{6814DD44-A849-4399-A5BE-50176152AAFD}" type="presOf" srcId="{9C62B776-6787-47F6-A1EA-90B37C61BFA3}" destId="{3B813B0D-04E0-4945-A0E9-E569E5CAA23F}" srcOrd="0" destOrd="0" presId="urn:microsoft.com/office/officeart/2005/8/layout/hierarchy5"/>
    <dgm:cxn modelId="{EE4A43F8-AA50-41D8-9C38-6160010EDE37}" type="presOf" srcId="{86281A2B-B14D-45BB-9DDB-0F22DF1BB281}" destId="{1B1CBEBD-2F3E-42A2-8063-7E16869779A7}" srcOrd="0" destOrd="0" presId="urn:microsoft.com/office/officeart/2005/8/layout/hierarchy5"/>
    <dgm:cxn modelId="{3B4600FD-A736-48A4-9924-C0062155B164}" type="presOf" srcId="{6E7BC4DC-B43D-46D0-B216-764AE70BC875}" destId="{EC9A819A-3CC1-47FC-B400-BC0F2FA2D72D}" srcOrd="0" destOrd="0" presId="urn:microsoft.com/office/officeart/2005/8/layout/hierarchy5"/>
    <dgm:cxn modelId="{ED402430-792C-4156-9A73-E6AD67F2A692}" srcId="{A7CE1EA8-5BC7-4063-BF2F-1154250F9075}" destId="{74ED4C2C-1D7E-497B-8B3B-1611B8FE8A23}" srcOrd="0" destOrd="0" parTransId="{5F2918A3-61A9-42B1-8E06-593417EBFB25}" sibTransId="{6F7E37BD-E2BD-4CB6-95DB-8BDBF745D9FA}"/>
    <dgm:cxn modelId="{0EECE844-D957-4176-8182-48F6BEF5F407}" type="presOf" srcId="{656C3A3D-74CA-4514-A59F-B3B06F85D0FE}" destId="{46AFFED2-D695-415F-8A34-4C1FD7E748D9}" srcOrd="1" destOrd="0" presId="urn:microsoft.com/office/officeart/2005/8/layout/hierarchy5"/>
    <dgm:cxn modelId="{8C953550-10D4-4960-81AD-222BC8F2C3B6}" type="presOf" srcId="{5F2918A3-61A9-42B1-8E06-593417EBFB25}" destId="{08E48780-C917-47C5-A444-B16A7D9A73FF}" srcOrd="1" destOrd="0" presId="urn:microsoft.com/office/officeart/2005/8/layout/hierarchy5"/>
    <dgm:cxn modelId="{7EF1683A-F9C8-4579-9F10-362A4B68FB5F}" type="presOf" srcId="{5F2918A3-61A9-42B1-8E06-593417EBFB25}" destId="{D0A79B21-128D-4382-B09F-04CFC818E80F}" srcOrd="0" destOrd="0" presId="urn:microsoft.com/office/officeart/2005/8/layout/hierarchy5"/>
    <dgm:cxn modelId="{557EDC8B-E8CE-4CF9-90ED-C722CDFFB1A1}" type="presOf" srcId="{BE154D7C-A21E-4E48-83FD-44322A1D9357}" destId="{72140207-0CB7-4463-9FE5-BEE5751CE648}" srcOrd="0" destOrd="0" presId="urn:microsoft.com/office/officeart/2005/8/layout/hierarchy5"/>
    <dgm:cxn modelId="{BA2339D6-8A11-4E11-B678-2C34859C2396}" type="presOf" srcId="{6E7BC4DC-B43D-46D0-B216-764AE70BC875}" destId="{F1D913C0-D3B1-453B-A59D-239308301437}" srcOrd="1" destOrd="0" presId="urn:microsoft.com/office/officeart/2005/8/layout/hierarchy5"/>
    <dgm:cxn modelId="{9AF417D0-3DAE-4D19-8B73-A2FAFA90BD87}" type="presOf" srcId="{BAE796CE-9053-46DF-A437-041A8C0B2281}" destId="{8EA1742B-F6AB-4B24-8D01-137906AB04FA}" srcOrd="1" destOrd="0" presId="urn:microsoft.com/office/officeart/2005/8/layout/hierarchy5"/>
    <dgm:cxn modelId="{8C082D8D-AE67-4BA9-959F-313B0183B699}" type="presParOf" srcId="{1B1CBEBD-2F3E-42A2-8063-7E16869779A7}" destId="{2FC0DB23-932C-42EC-897E-AAE66FE346F6}" srcOrd="0" destOrd="0" presId="urn:microsoft.com/office/officeart/2005/8/layout/hierarchy5"/>
    <dgm:cxn modelId="{1581B33B-C3D9-453C-8DC4-84BAFA5BA560}" type="presParOf" srcId="{2FC0DB23-932C-42EC-897E-AAE66FE346F6}" destId="{04CE2A4C-316B-4BE2-9D2E-E14CD256F074}" srcOrd="0" destOrd="0" presId="urn:microsoft.com/office/officeart/2005/8/layout/hierarchy5"/>
    <dgm:cxn modelId="{DEEDC681-7F80-4EF0-AA10-48122AFF86C7}" type="presParOf" srcId="{04CE2A4C-316B-4BE2-9D2E-E14CD256F074}" destId="{6F9F2EE7-7DB3-4EB2-83CD-8DEA2DA6F669}" srcOrd="0" destOrd="0" presId="urn:microsoft.com/office/officeart/2005/8/layout/hierarchy5"/>
    <dgm:cxn modelId="{18C11D25-FB49-4D5E-B957-4BF9AD333A54}" type="presParOf" srcId="{6F9F2EE7-7DB3-4EB2-83CD-8DEA2DA6F669}" destId="{407CC16A-742F-45AA-BFB5-EA6D97C0D2BB}" srcOrd="0" destOrd="0" presId="urn:microsoft.com/office/officeart/2005/8/layout/hierarchy5"/>
    <dgm:cxn modelId="{1F50B200-7F59-46CC-9A8C-D9BF388A1758}" type="presParOf" srcId="{6F9F2EE7-7DB3-4EB2-83CD-8DEA2DA6F669}" destId="{4E2C9DB1-4582-4B06-9FE2-891C16A3B5DB}" srcOrd="1" destOrd="0" presId="urn:microsoft.com/office/officeart/2005/8/layout/hierarchy5"/>
    <dgm:cxn modelId="{8D5CF716-B724-4B93-B00C-59FCE93E72DE}" type="presParOf" srcId="{4E2C9DB1-4582-4B06-9FE2-891C16A3B5DB}" destId="{D0A79B21-128D-4382-B09F-04CFC818E80F}" srcOrd="0" destOrd="0" presId="urn:microsoft.com/office/officeart/2005/8/layout/hierarchy5"/>
    <dgm:cxn modelId="{102FA589-48C4-48D7-A71A-151EE4E105CC}" type="presParOf" srcId="{D0A79B21-128D-4382-B09F-04CFC818E80F}" destId="{08E48780-C917-47C5-A444-B16A7D9A73FF}" srcOrd="0" destOrd="0" presId="urn:microsoft.com/office/officeart/2005/8/layout/hierarchy5"/>
    <dgm:cxn modelId="{A2B7A996-9ABA-43EF-A5BF-EBF3A933124F}" type="presParOf" srcId="{4E2C9DB1-4582-4B06-9FE2-891C16A3B5DB}" destId="{D6F24E4C-938F-4983-9580-B59B643E5BA7}" srcOrd="1" destOrd="0" presId="urn:microsoft.com/office/officeart/2005/8/layout/hierarchy5"/>
    <dgm:cxn modelId="{FC761080-BD26-44BB-93B5-3931ED68FEB1}" type="presParOf" srcId="{D6F24E4C-938F-4983-9580-B59B643E5BA7}" destId="{5BF4B406-45A7-4BFC-AEDD-0BC44702E59D}" srcOrd="0" destOrd="0" presId="urn:microsoft.com/office/officeart/2005/8/layout/hierarchy5"/>
    <dgm:cxn modelId="{06F900D0-3AA9-49C3-90F4-70907EFD723B}" type="presParOf" srcId="{D6F24E4C-938F-4983-9580-B59B643E5BA7}" destId="{69770C4B-ACDF-42C3-92B7-C39F8CB2B551}" srcOrd="1" destOrd="0" presId="urn:microsoft.com/office/officeart/2005/8/layout/hierarchy5"/>
    <dgm:cxn modelId="{0999C2C0-CF39-4C82-9FCA-DA0497F01320}" type="presParOf" srcId="{4E2C9DB1-4582-4B06-9FE2-891C16A3B5DB}" destId="{EC9A819A-3CC1-47FC-B400-BC0F2FA2D72D}" srcOrd="2" destOrd="0" presId="urn:microsoft.com/office/officeart/2005/8/layout/hierarchy5"/>
    <dgm:cxn modelId="{FBB4B290-F855-4DD9-ADA5-C55AB3534517}" type="presParOf" srcId="{EC9A819A-3CC1-47FC-B400-BC0F2FA2D72D}" destId="{F1D913C0-D3B1-453B-A59D-239308301437}" srcOrd="0" destOrd="0" presId="urn:microsoft.com/office/officeart/2005/8/layout/hierarchy5"/>
    <dgm:cxn modelId="{BF77FA8A-3784-47D0-AFDE-CC707273CF44}" type="presParOf" srcId="{4E2C9DB1-4582-4B06-9FE2-891C16A3B5DB}" destId="{F972C3F2-E8F7-467D-9387-A627DCEA73EB}" srcOrd="3" destOrd="0" presId="urn:microsoft.com/office/officeart/2005/8/layout/hierarchy5"/>
    <dgm:cxn modelId="{4324A250-FE95-43AD-8AAB-BBF447C29D48}" type="presParOf" srcId="{F972C3F2-E8F7-467D-9387-A627DCEA73EB}" destId="{380EF0B8-E8C3-43F4-AAEB-23FE62447DA7}" srcOrd="0" destOrd="0" presId="urn:microsoft.com/office/officeart/2005/8/layout/hierarchy5"/>
    <dgm:cxn modelId="{1303469C-33A0-428D-972A-7ED3215FF118}" type="presParOf" srcId="{F972C3F2-E8F7-467D-9387-A627DCEA73EB}" destId="{12FF81D2-3580-443B-8CF1-4051CAB34B5A}" srcOrd="1" destOrd="0" presId="urn:microsoft.com/office/officeart/2005/8/layout/hierarchy5"/>
    <dgm:cxn modelId="{4A525611-562B-4ED3-9B11-F4EECC37FE45}" type="presParOf" srcId="{12FF81D2-3580-443B-8CF1-4051CAB34B5A}" destId="{A28B3227-A9E1-4AFF-9094-8F8BB7ED76AC}" srcOrd="0" destOrd="0" presId="urn:microsoft.com/office/officeart/2005/8/layout/hierarchy5"/>
    <dgm:cxn modelId="{22E66C6F-AADE-46FE-9C1A-0E63408A6E29}" type="presParOf" srcId="{A28B3227-A9E1-4AFF-9094-8F8BB7ED76AC}" destId="{8EA1742B-F6AB-4B24-8D01-137906AB04FA}" srcOrd="0" destOrd="0" presId="urn:microsoft.com/office/officeart/2005/8/layout/hierarchy5"/>
    <dgm:cxn modelId="{B727A23C-C372-41D1-9610-3BF54D1C1B82}" type="presParOf" srcId="{12FF81D2-3580-443B-8CF1-4051CAB34B5A}" destId="{D516D9B3-D639-4DF5-9D59-04B4C87E37B5}" srcOrd="1" destOrd="0" presId="urn:microsoft.com/office/officeart/2005/8/layout/hierarchy5"/>
    <dgm:cxn modelId="{8CA34E1B-8FC8-4C8D-8C40-A9F731A0F39E}" type="presParOf" srcId="{D516D9B3-D639-4DF5-9D59-04B4C87E37B5}" destId="{1C9A11A1-BAD3-4A59-BEB0-7455A94C7A3A}" srcOrd="0" destOrd="0" presId="urn:microsoft.com/office/officeart/2005/8/layout/hierarchy5"/>
    <dgm:cxn modelId="{6622AFF9-8F3C-400D-B03E-68472EFA8869}" type="presParOf" srcId="{D516D9B3-D639-4DF5-9D59-04B4C87E37B5}" destId="{848717D5-080F-4FCF-A5A7-CEE6A6F246E8}" srcOrd="1" destOrd="0" presId="urn:microsoft.com/office/officeart/2005/8/layout/hierarchy5"/>
    <dgm:cxn modelId="{EBA80454-819C-4CAF-8171-47629C68716A}" type="presParOf" srcId="{12FF81D2-3580-443B-8CF1-4051CAB34B5A}" destId="{09FB23D2-3027-4FD1-A548-9B1FA1D9344F}" srcOrd="2" destOrd="0" presId="urn:microsoft.com/office/officeart/2005/8/layout/hierarchy5"/>
    <dgm:cxn modelId="{DDDE1FCA-04F6-4011-91CF-B354B7FECD35}" type="presParOf" srcId="{09FB23D2-3027-4FD1-A548-9B1FA1D9344F}" destId="{F84B3403-D9C8-4428-B39E-47A067A89A87}" srcOrd="0" destOrd="0" presId="urn:microsoft.com/office/officeart/2005/8/layout/hierarchy5"/>
    <dgm:cxn modelId="{0DB943F3-9BE1-4FAD-B0E1-738C8EF0D4BD}" type="presParOf" srcId="{12FF81D2-3580-443B-8CF1-4051CAB34B5A}" destId="{94A5C5E4-60D4-4D75-A0A0-F520E631CD84}" srcOrd="3" destOrd="0" presId="urn:microsoft.com/office/officeart/2005/8/layout/hierarchy5"/>
    <dgm:cxn modelId="{5CC17320-723C-422E-B91A-C322BB72B9FC}" type="presParOf" srcId="{94A5C5E4-60D4-4D75-A0A0-F520E631CD84}" destId="{675F8821-B591-4F3B-BCDD-9D8ED9EF0850}" srcOrd="0" destOrd="0" presId="urn:microsoft.com/office/officeart/2005/8/layout/hierarchy5"/>
    <dgm:cxn modelId="{077D1FA8-7D8B-44FB-9EE2-FD53600AA57A}" type="presParOf" srcId="{94A5C5E4-60D4-4D75-A0A0-F520E631CD84}" destId="{9B3E01BD-7F75-4228-B40D-2658A9C437CF}" srcOrd="1" destOrd="0" presId="urn:microsoft.com/office/officeart/2005/8/layout/hierarchy5"/>
    <dgm:cxn modelId="{022DAEF5-93A3-40DE-A49F-91A4B0A3E806}" type="presParOf" srcId="{12FF81D2-3580-443B-8CF1-4051CAB34B5A}" destId="{7903613E-7052-4D6C-9BD4-B79257B48A17}" srcOrd="4" destOrd="0" presId="urn:microsoft.com/office/officeart/2005/8/layout/hierarchy5"/>
    <dgm:cxn modelId="{87526E18-2273-4E7F-AFCF-E7FD9B4A44D0}" type="presParOf" srcId="{7903613E-7052-4D6C-9BD4-B79257B48A17}" destId="{749FDCE0-7644-4114-8458-14741010348B}" srcOrd="0" destOrd="0" presId="urn:microsoft.com/office/officeart/2005/8/layout/hierarchy5"/>
    <dgm:cxn modelId="{EC1E1D1F-CF05-49C7-8C17-0074F903BDA2}" type="presParOf" srcId="{12FF81D2-3580-443B-8CF1-4051CAB34B5A}" destId="{80788AC3-7506-4C68-B67F-D6DAF6A14A48}" srcOrd="5" destOrd="0" presId="urn:microsoft.com/office/officeart/2005/8/layout/hierarchy5"/>
    <dgm:cxn modelId="{8DAF95FF-F4BA-44D0-84AB-0F75D8FEE031}" type="presParOf" srcId="{80788AC3-7506-4C68-B67F-D6DAF6A14A48}" destId="{72140207-0CB7-4463-9FE5-BEE5751CE648}" srcOrd="0" destOrd="0" presId="urn:microsoft.com/office/officeart/2005/8/layout/hierarchy5"/>
    <dgm:cxn modelId="{B6FE2FBF-9F90-4A81-A614-A4793864EB29}" type="presParOf" srcId="{80788AC3-7506-4C68-B67F-D6DAF6A14A48}" destId="{17B46B4A-E8CB-4CE7-9C82-9F286860981C}" srcOrd="1" destOrd="0" presId="urn:microsoft.com/office/officeart/2005/8/layout/hierarchy5"/>
    <dgm:cxn modelId="{ACE78A0D-64AE-4A56-B35E-7E3FA57C9ADA}" type="presParOf" srcId="{4E2C9DB1-4582-4B06-9FE2-891C16A3B5DB}" destId="{06AA7618-086A-4F20-BFA1-78D4DA35994F}" srcOrd="4" destOrd="0" presId="urn:microsoft.com/office/officeart/2005/8/layout/hierarchy5"/>
    <dgm:cxn modelId="{A4C0AC8C-92B8-4DE6-8355-C6D79155504B}" type="presParOf" srcId="{06AA7618-086A-4F20-BFA1-78D4DA35994F}" destId="{46AFFED2-D695-415F-8A34-4C1FD7E748D9}" srcOrd="0" destOrd="0" presId="urn:microsoft.com/office/officeart/2005/8/layout/hierarchy5"/>
    <dgm:cxn modelId="{B16CCD94-5844-4940-BC94-300FDEEE4370}" type="presParOf" srcId="{4E2C9DB1-4582-4B06-9FE2-891C16A3B5DB}" destId="{528ED541-E70B-472B-95C0-50BAC18335D7}" srcOrd="5" destOrd="0" presId="urn:microsoft.com/office/officeart/2005/8/layout/hierarchy5"/>
    <dgm:cxn modelId="{C432AAFD-DF21-486E-BA68-22B42914193A}" type="presParOf" srcId="{528ED541-E70B-472B-95C0-50BAC18335D7}" destId="{3B813B0D-04E0-4945-A0E9-E569E5CAA23F}" srcOrd="0" destOrd="0" presId="urn:microsoft.com/office/officeart/2005/8/layout/hierarchy5"/>
    <dgm:cxn modelId="{077A792A-2138-490B-8B70-19B31B5C23EC}" type="presParOf" srcId="{528ED541-E70B-472B-95C0-50BAC18335D7}" destId="{2F0B4127-D2B3-4ABD-A1AC-7BBB56D8FD17}" srcOrd="1" destOrd="0" presId="urn:microsoft.com/office/officeart/2005/8/layout/hierarchy5"/>
    <dgm:cxn modelId="{3D4B3966-62EC-44C4-8F2A-0F9FB3091E7E}" type="presParOf" srcId="{1B1CBEBD-2F3E-42A2-8063-7E16869779A7}" destId="{186CB270-6454-4B91-B294-A1E5A75BBAAB}" srcOrd="1" destOrd="0" presId="urn:microsoft.com/office/officeart/2005/8/layout/hierarchy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281A2B-B14D-45BB-9DDB-0F22DF1BB281}" type="doc">
      <dgm:prSet loTypeId="urn:microsoft.com/office/officeart/2005/8/layout/hierarchy5" loCatId="hierarchy" qsTypeId="urn:microsoft.com/office/officeart/2005/8/quickstyle/simple5" qsCatId="simple" csTypeId="urn:microsoft.com/office/officeart/2005/8/colors/colorful4" csCatId="colorful" phldr="1"/>
      <dgm:spPr/>
      <dgm:t>
        <a:bodyPr/>
        <a:lstStyle/>
        <a:p>
          <a:endParaRPr lang="es-SV"/>
        </a:p>
      </dgm:t>
    </dgm:pt>
    <dgm:pt modelId="{A7CE1EA8-5BC7-4063-BF2F-1154250F9075}">
      <dgm:prSet phldrT="[Texto]"/>
      <dgm:spPr/>
      <dgm:t>
        <a:bodyPr/>
        <a:lstStyle/>
        <a:p>
          <a:r>
            <a:rPr lang="es-SV"/>
            <a:t>Fraude </a:t>
          </a:r>
        </a:p>
      </dgm:t>
    </dgm:pt>
    <dgm:pt modelId="{24A271A0-B7CF-4D77-92FE-053EFB4187D3}" type="parTrans" cxnId="{E8BB29C5-1307-4023-B3E2-9E0AA471CF49}">
      <dgm:prSet/>
      <dgm:spPr/>
      <dgm:t>
        <a:bodyPr/>
        <a:lstStyle/>
        <a:p>
          <a:endParaRPr lang="es-SV"/>
        </a:p>
      </dgm:t>
    </dgm:pt>
    <dgm:pt modelId="{4E49FE3B-CCCE-450D-BD58-4C8340B193A4}" type="sibTrans" cxnId="{E8BB29C5-1307-4023-B3E2-9E0AA471CF49}">
      <dgm:prSet/>
      <dgm:spPr/>
      <dgm:t>
        <a:bodyPr/>
        <a:lstStyle/>
        <a:p>
          <a:endParaRPr lang="es-SV"/>
        </a:p>
      </dgm:t>
    </dgm:pt>
    <dgm:pt modelId="{74ED4C2C-1D7E-497B-8B3B-1611B8FE8A23}">
      <dgm:prSet phldrT="[Texto]"/>
      <dgm:spPr/>
      <dgm:t>
        <a:bodyPr/>
        <a:lstStyle/>
        <a:p>
          <a:pPr algn="ctr"/>
          <a:r>
            <a:rPr lang="es-SV" dirty="0"/>
            <a:t>Corrupción </a:t>
          </a:r>
        </a:p>
      </dgm:t>
    </dgm:pt>
    <dgm:pt modelId="{5F2918A3-61A9-42B1-8E06-593417EBFB25}" type="parTrans" cxnId="{ED402430-792C-4156-9A73-E6AD67F2A692}">
      <dgm:prSet/>
      <dgm:spPr/>
      <dgm:t>
        <a:bodyPr/>
        <a:lstStyle/>
        <a:p>
          <a:endParaRPr lang="es-SV"/>
        </a:p>
      </dgm:t>
    </dgm:pt>
    <dgm:pt modelId="{6F7E37BD-E2BD-4CB6-95DB-8BDBF745D9FA}" type="sibTrans" cxnId="{ED402430-792C-4156-9A73-E6AD67F2A692}">
      <dgm:prSet/>
      <dgm:spPr/>
      <dgm:t>
        <a:bodyPr/>
        <a:lstStyle/>
        <a:p>
          <a:endParaRPr lang="es-SV"/>
        </a:p>
      </dgm:t>
    </dgm:pt>
    <dgm:pt modelId="{8B865C6C-9739-4BDC-A25A-69C495558E1E}">
      <dgm:prSet phldrT="[Texto]"/>
      <dgm:spPr/>
      <dgm:t>
        <a:bodyPr/>
        <a:lstStyle/>
        <a:p>
          <a:r>
            <a:rPr lang="es-SV"/>
            <a:t>Fraude de EECC </a:t>
          </a:r>
        </a:p>
      </dgm:t>
    </dgm:pt>
    <dgm:pt modelId="{6E7BC4DC-B43D-46D0-B216-764AE70BC875}" type="parTrans" cxnId="{52D8D404-3491-452C-AAF2-59615393B070}">
      <dgm:prSet/>
      <dgm:spPr/>
      <dgm:t>
        <a:bodyPr/>
        <a:lstStyle/>
        <a:p>
          <a:endParaRPr lang="es-SV"/>
        </a:p>
      </dgm:t>
    </dgm:pt>
    <dgm:pt modelId="{1AB1B98B-7344-472F-B368-ADC1C1827A07}" type="sibTrans" cxnId="{52D8D404-3491-452C-AAF2-59615393B070}">
      <dgm:prSet/>
      <dgm:spPr/>
      <dgm:t>
        <a:bodyPr/>
        <a:lstStyle/>
        <a:p>
          <a:endParaRPr lang="es-SV"/>
        </a:p>
      </dgm:t>
    </dgm:pt>
    <dgm:pt modelId="{9C62B776-6787-47F6-A1EA-90B37C61BFA3}">
      <dgm:prSet/>
      <dgm:spPr/>
      <dgm:t>
        <a:bodyPr/>
        <a:lstStyle/>
        <a:p>
          <a:r>
            <a:rPr lang="es-SV" dirty="0"/>
            <a:t>Apropiación Indebida de Activos </a:t>
          </a:r>
        </a:p>
      </dgm:t>
    </dgm:pt>
    <dgm:pt modelId="{656C3A3D-74CA-4514-A59F-B3B06F85D0FE}" type="parTrans" cxnId="{45FBEE4F-AE57-40B6-9B14-03E61DED5F7F}">
      <dgm:prSet/>
      <dgm:spPr/>
      <dgm:t>
        <a:bodyPr/>
        <a:lstStyle/>
        <a:p>
          <a:endParaRPr lang="es-SV"/>
        </a:p>
      </dgm:t>
    </dgm:pt>
    <dgm:pt modelId="{76B125C6-9632-4DAD-A96C-63EBC4CBEAF7}" type="sibTrans" cxnId="{45FBEE4F-AE57-40B6-9B14-03E61DED5F7F}">
      <dgm:prSet/>
      <dgm:spPr/>
      <dgm:t>
        <a:bodyPr/>
        <a:lstStyle/>
        <a:p>
          <a:endParaRPr lang="es-SV"/>
        </a:p>
      </dgm:t>
    </dgm:pt>
    <dgm:pt modelId="{BBDC0F9A-54C5-4BDD-9746-72BAF5FA04DF}">
      <dgm:prSet/>
      <dgm:spPr/>
      <dgm:t>
        <a:bodyPr/>
        <a:lstStyle/>
        <a:p>
          <a:r>
            <a:rPr lang="es-SV"/>
            <a:t>Relacionada con Activos </a:t>
          </a:r>
        </a:p>
      </dgm:t>
    </dgm:pt>
    <dgm:pt modelId="{2A4B3EE5-9C72-461D-9039-B683E098938E}" type="parTrans" cxnId="{F3EAA274-A772-49B0-8CAB-0ED64F94FA1A}">
      <dgm:prSet/>
      <dgm:spPr/>
      <dgm:t>
        <a:bodyPr/>
        <a:lstStyle/>
        <a:p>
          <a:endParaRPr lang="es-SV"/>
        </a:p>
      </dgm:t>
    </dgm:pt>
    <dgm:pt modelId="{5089074F-8D42-48C5-BAD5-693844755773}" type="sibTrans" cxnId="{F3EAA274-A772-49B0-8CAB-0ED64F94FA1A}">
      <dgm:prSet/>
      <dgm:spPr/>
      <dgm:t>
        <a:bodyPr/>
        <a:lstStyle/>
        <a:p>
          <a:endParaRPr lang="es-SV"/>
        </a:p>
      </dgm:t>
    </dgm:pt>
    <dgm:pt modelId="{46E422AE-87F0-4AC3-98B3-CE25C873AE4F}">
      <dgm:prSet/>
      <dgm:spPr/>
      <dgm:t>
        <a:bodyPr/>
        <a:lstStyle/>
        <a:p>
          <a:r>
            <a:rPr lang="es-SV"/>
            <a:t>Inventarios y Activos Fijos </a:t>
          </a:r>
        </a:p>
      </dgm:t>
    </dgm:pt>
    <dgm:pt modelId="{89B4DF33-117F-426F-A5F6-D0B8A871F9BC}" type="parTrans" cxnId="{8978A862-869A-4197-A7EC-57BD8336C004}">
      <dgm:prSet/>
      <dgm:spPr/>
      <dgm:t>
        <a:bodyPr/>
        <a:lstStyle/>
        <a:p>
          <a:endParaRPr lang="es-SV"/>
        </a:p>
      </dgm:t>
    </dgm:pt>
    <dgm:pt modelId="{278B67A0-0F46-40F4-9F5E-36500A61337C}" type="sibTrans" cxnId="{8978A862-869A-4197-A7EC-57BD8336C004}">
      <dgm:prSet/>
      <dgm:spPr/>
      <dgm:t>
        <a:bodyPr/>
        <a:lstStyle/>
        <a:p>
          <a:endParaRPr lang="es-SV"/>
        </a:p>
      </dgm:t>
    </dgm:pt>
    <dgm:pt modelId="{01BB08BC-1979-4E31-A606-517D76105D34}">
      <dgm:prSet/>
      <dgm:spPr/>
      <dgm:t>
        <a:bodyPr/>
        <a:lstStyle/>
        <a:p>
          <a:r>
            <a:rPr lang="es-SV"/>
            <a:t>Robo de Información </a:t>
          </a:r>
        </a:p>
      </dgm:t>
    </dgm:pt>
    <dgm:pt modelId="{A4B9E991-9A87-4B76-8730-E54F827D4A56}" type="parTrans" cxnId="{A91EE1D7-1B47-4811-A812-1660D8E4D083}">
      <dgm:prSet/>
      <dgm:spPr/>
      <dgm:t>
        <a:bodyPr/>
        <a:lstStyle/>
        <a:p>
          <a:endParaRPr lang="es-SV"/>
        </a:p>
      </dgm:t>
    </dgm:pt>
    <dgm:pt modelId="{C99AE619-DFEB-44C8-9609-190A4D686EE0}" type="sibTrans" cxnId="{A91EE1D7-1B47-4811-A812-1660D8E4D083}">
      <dgm:prSet/>
      <dgm:spPr/>
      <dgm:t>
        <a:bodyPr/>
        <a:lstStyle/>
        <a:p>
          <a:endParaRPr lang="es-SV"/>
        </a:p>
      </dgm:t>
    </dgm:pt>
    <dgm:pt modelId="{1B1CBEBD-2F3E-42A2-8063-7E16869779A7}" type="pres">
      <dgm:prSet presAssocID="{86281A2B-B14D-45BB-9DDB-0F22DF1BB281}" presName="mainComposite" presStyleCnt="0">
        <dgm:presLayoutVars>
          <dgm:chPref val="1"/>
          <dgm:dir/>
          <dgm:animOne val="branch"/>
          <dgm:animLvl val="lvl"/>
          <dgm:resizeHandles val="exact"/>
        </dgm:presLayoutVars>
      </dgm:prSet>
      <dgm:spPr/>
      <dgm:t>
        <a:bodyPr/>
        <a:lstStyle/>
        <a:p>
          <a:endParaRPr lang="es-SV"/>
        </a:p>
      </dgm:t>
    </dgm:pt>
    <dgm:pt modelId="{2FC0DB23-932C-42EC-897E-AAE66FE346F6}" type="pres">
      <dgm:prSet presAssocID="{86281A2B-B14D-45BB-9DDB-0F22DF1BB281}" presName="hierFlow" presStyleCnt="0"/>
      <dgm:spPr/>
    </dgm:pt>
    <dgm:pt modelId="{04CE2A4C-316B-4BE2-9D2E-E14CD256F074}" type="pres">
      <dgm:prSet presAssocID="{86281A2B-B14D-45BB-9DDB-0F22DF1BB281}" presName="hierChild1" presStyleCnt="0">
        <dgm:presLayoutVars>
          <dgm:chPref val="1"/>
          <dgm:animOne val="branch"/>
          <dgm:animLvl val="lvl"/>
        </dgm:presLayoutVars>
      </dgm:prSet>
      <dgm:spPr/>
    </dgm:pt>
    <dgm:pt modelId="{6F9F2EE7-7DB3-4EB2-83CD-8DEA2DA6F669}" type="pres">
      <dgm:prSet presAssocID="{A7CE1EA8-5BC7-4063-BF2F-1154250F9075}" presName="Name17" presStyleCnt="0"/>
      <dgm:spPr/>
    </dgm:pt>
    <dgm:pt modelId="{407CC16A-742F-45AA-BFB5-EA6D97C0D2BB}" type="pres">
      <dgm:prSet presAssocID="{A7CE1EA8-5BC7-4063-BF2F-1154250F9075}" presName="level1Shape" presStyleLbl="node0" presStyleIdx="0" presStyleCnt="1">
        <dgm:presLayoutVars>
          <dgm:chPref val="3"/>
        </dgm:presLayoutVars>
      </dgm:prSet>
      <dgm:spPr/>
      <dgm:t>
        <a:bodyPr/>
        <a:lstStyle/>
        <a:p>
          <a:endParaRPr lang="es-SV"/>
        </a:p>
      </dgm:t>
    </dgm:pt>
    <dgm:pt modelId="{4E2C9DB1-4582-4B06-9FE2-891C16A3B5DB}" type="pres">
      <dgm:prSet presAssocID="{A7CE1EA8-5BC7-4063-BF2F-1154250F9075}" presName="hierChild2" presStyleCnt="0"/>
      <dgm:spPr/>
    </dgm:pt>
    <dgm:pt modelId="{D0A79B21-128D-4382-B09F-04CFC818E80F}" type="pres">
      <dgm:prSet presAssocID="{5F2918A3-61A9-42B1-8E06-593417EBFB25}" presName="Name25" presStyleLbl="parChTrans1D2" presStyleIdx="0" presStyleCnt="3"/>
      <dgm:spPr/>
      <dgm:t>
        <a:bodyPr/>
        <a:lstStyle/>
        <a:p>
          <a:endParaRPr lang="es-SV"/>
        </a:p>
      </dgm:t>
    </dgm:pt>
    <dgm:pt modelId="{08E48780-C917-47C5-A444-B16A7D9A73FF}" type="pres">
      <dgm:prSet presAssocID="{5F2918A3-61A9-42B1-8E06-593417EBFB25}" presName="connTx" presStyleLbl="parChTrans1D2" presStyleIdx="0" presStyleCnt="3"/>
      <dgm:spPr/>
      <dgm:t>
        <a:bodyPr/>
        <a:lstStyle/>
        <a:p>
          <a:endParaRPr lang="es-SV"/>
        </a:p>
      </dgm:t>
    </dgm:pt>
    <dgm:pt modelId="{D6F24E4C-938F-4983-9580-B59B643E5BA7}" type="pres">
      <dgm:prSet presAssocID="{74ED4C2C-1D7E-497B-8B3B-1611B8FE8A23}" presName="Name30" presStyleCnt="0"/>
      <dgm:spPr/>
    </dgm:pt>
    <dgm:pt modelId="{5BF4B406-45A7-4BFC-AEDD-0BC44702E59D}" type="pres">
      <dgm:prSet presAssocID="{74ED4C2C-1D7E-497B-8B3B-1611B8FE8A23}" presName="level2Shape" presStyleLbl="node2" presStyleIdx="0" presStyleCnt="3"/>
      <dgm:spPr/>
      <dgm:t>
        <a:bodyPr/>
        <a:lstStyle/>
        <a:p>
          <a:endParaRPr lang="es-SV"/>
        </a:p>
      </dgm:t>
    </dgm:pt>
    <dgm:pt modelId="{69770C4B-ACDF-42C3-92B7-C39F8CB2B551}" type="pres">
      <dgm:prSet presAssocID="{74ED4C2C-1D7E-497B-8B3B-1611B8FE8A23}" presName="hierChild3" presStyleCnt="0"/>
      <dgm:spPr/>
    </dgm:pt>
    <dgm:pt modelId="{EC9A819A-3CC1-47FC-B400-BC0F2FA2D72D}" type="pres">
      <dgm:prSet presAssocID="{6E7BC4DC-B43D-46D0-B216-764AE70BC875}" presName="Name25" presStyleLbl="parChTrans1D2" presStyleIdx="1" presStyleCnt="3"/>
      <dgm:spPr/>
      <dgm:t>
        <a:bodyPr/>
        <a:lstStyle/>
        <a:p>
          <a:endParaRPr lang="es-SV"/>
        </a:p>
      </dgm:t>
    </dgm:pt>
    <dgm:pt modelId="{F1D913C0-D3B1-453B-A59D-239308301437}" type="pres">
      <dgm:prSet presAssocID="{6E7BC4DC-B43D-46D0-B216-764AE70BC875}" presName="connTx" presStyleLbl="parChTrans1D2" presStyleIdx="1" presStyleCnt="3"/>
      <dgm:spPr/>
      <dgm:t>
        <a:bodyPr/>
        <a:lstStyle/>
        <a:p>
          <a:endParaRPr lang="es-SV"/>
        </a:p>
      </dgm:t>
    </dgm:pt>
    <dgm:pt modelId="{F972C3F2-E8F7-467D-9387-A627DCEA73EB}" type="pres">
      <dgm:prSet presAssocID="{8B865C6C-9739-4BDC-A25A-69C495558E1E}" presName="Name30" presStyleCnt="0"/>
      <dgm:spPr/>
    </dgm:pt>
    <dgm:pt modelId="{380EF0B8-E8C3-43F4-AAEB-23FE62447DA7}" type="pres">
      <dgm:prSet presAssocID="{8B865C6C-9739-4BDC-A25A-69C495558E1E}" presName="level2Shape" presStyleLbl="node2" presStyleIdx="1" presStyleCnt="3"/>
      <dgm:spPr/>
      <dgm:t>
        <a:bodyPr/>
        <a:lstStyle/>
        <a:p>
          <a:endParaRPr lang="es-SV"/>
        </a:p>
      </dgm:t>
    </dgm:pt>
    <dgm:pt modelId="{12FF81D2-3580-443B-8CF1-4051CAB34B5A}" type="pres">
      <dgm:prSet presAssocID="{8B865C6C-9739-4BDC-A25A-69C495558E1E}" presName="hierChild3" presStyleCnt="0"/>
      <dgm:spPr/>
    </dgm:pt>
    <dgm:pt modelId="{06AA7618-086A-4F20-BFA1-78D4DA35994F}" type="pres">
      <dgm:prSet presAssocID="{656C3A3D-74CA-4514-A59F-B3B06F85D0FE}" presName="Name25" presStyleLbl="parChTrans1D2" presStyleIdx="2" presStyleCnt="3"/>
      <dgm:spPr/>
      <dgm:t>
        <a:bodyPr/>
        <a:lstStyle/>
        <a:p>
          <a:endParaRPr lang="es-SV"/>
        </a:p>
      </dgm:t>
    </dgm:pt>
    <dgm:pt modelId="{46AFFED2-D695-415F-8A34-4C1FD7E748D9}" type="pres">
      <dgm:prSet presAssocID="{656C3A3D-74CA-4514-A59F-B3B06F85D0FE}" presName="connTx" presStyleLbl="parChTrans1D2" presStyleIdx="2" presStyleCnt="3"/>
      <dgm:spPr/>
      <dgm:t>
        <a:bodyPr/>
        <a:lstStyle/>
        <a:p>
          <a:endParaRPr lang="es-SV"/>
        </a:p>
      </dgm:t>
    </dgm:pt>
    <dgm:pt modelId="{528ED541-E70B-472B-95C0-50BAC18335D7}" type="pres">
      <dgm:prSet presAssocID="{9C62B776-6787-47F6-A1EA-90B37C61BFA3}" presName="Name30" presStyleCnt="0"/>
      <dgm:spPr/>
    </dgm:pt>
    <dgm:pt modelId="{3B813B0D-04E0-4945-A0E9-E569E5CAA23F}" type="pres">
      <dgm:prSet presAssocID="{9C62B776-6787-47F6-A1EA-90B37C61BFA3}" presName="level2Shape" presStyleLbl="node2" presStyleIdx="2" presStyleCnt="3"/>
      <dgm:spPr/>
      <dgm:t>
        <a:bodyPr/>
        <a:lstStyle/>
        <a:p>
          <a:endParaRPr lang="es-SV"/>
        </a:p>
      </dgm:t>
    </dgm:pt>
    <dgm:pt modelId="{2F0B4127-D2B3-4ABD-A1AC-7BBB56D8FD17}" type="pres">
      <dgm:prSet presAssocID="{9C62B776-6787-47F6-A1EA-90B37C61BFA3}" presName="hierChild3" presStyleCnt="0"/>
      <dgm:spPr/>
    </dgm:pt>
    <dgm:pt modelId="{806E2865-2D3C-4DE2-9230-466E68312832}" type="pres">
      <dgm:prSet presAssocID="{2A4B3EE5-9C72-461D-9039-B683E098938E}" presName="Name25" presStyleLbl="parChTrans1D3" presStyleIdx="0" presStyleCnt="3"/>
      <dgm:spPr/>
      <dgm:t>
        <a:bodyPr/>
        <a:lstStyle/>
        <a:p>
          <a:endParaRPr lang="es-SV"/>
        </a:p>
      </dgm:t>
    </dgm:pt>
    <dgm:pt modelId="{7AD8D392-CCD6-4655-BB22-A7A75881F479}" type="pres">
      <dgm:prSet presAssocID="{2A4B3EE5-9C72-461D-9039-B683E098938E}" presName="connTx" presStyleLbl="parChTrans1D3" presStyleIdx="0" presStyleCnt="3"/>
      <dgm:spPr/>
      <dgm:t>
        <a:bodyPr/>
        <a:lstStyle/>
        <a:p>
          <a:endParaRPr lang="es-SV"/>
        </a:p>
      </dgm:t>
    </dgm:pt>
    <dgm:pt modelId="{46FFD4E6-3B0B-4666-B766-9AF7242403F3}" type="pres">
      <dgm:prSet presAssocID="{BBDC0F9A-54C5-4BDD-9746-72BAF5FA04DF}" presName="Name30" presStyleCnt="0"/>
      <dgm:spPr/>
    </dgm:pt>
    <dgm:pt modelId="{2EAD7870-D4FD-49AA-AA49-92CBF89A4AC9}" type="pres">
      <dgm:prSet presAssocID="{BBDC0F9A-54C5-4BDD-9746-72BAF5FA04DF}" presName="level2Shape" presStyleLbl="node3" presStyleIdx="0" presStyleCnt="3"/>
      <dgm:spPr/>
      <dgm:t>
        <a:bodyPr/>
        <a:lstStyle/>
        <a:p>
          <a:endParaRPr lang="es-SV"/>
        </a:p>
      </dgm:t>
    </dgm:pt>
    <dgm:pt modelId="{4C3A7320-30B2-4CE7-8C86-67435B03A5A2}" type="pres">
      <dgm:prSet presAssocID="{BBDC0F9A-54C5-4BDD-9746-72BAF5FA04DF}" presName="hierChild3" presStyleCnt="0"/>
      <dgm:spPr/>
    </dgm:pt>
    <dgm:pt modelId="{2B0D9E05-8CF4-4598-9F79-DD57484C2FE3}" type="pres">
      <dgm:prSet presAssocID="{89B4DF33-117F-426F-A5F6-D0B8A871F9BC}" presName="Name25" presStyleLbl="parChTrans1D3" presStyleIdx="1" presStyleCnt="3"/>
      <dgm:spPr/>
      <dgm:t>
        <a:bodyPr/>
        <a:lstStyle/>
        <a:p>
          <a:endParaRPr lang="es-SV"/>
        </a:p>
      </dgm:t>
    </dgm:pt>
    <dgm:pt modelId="{4286FB64-A2B1-48DC-B436-301589A29728}" type="pres">
      <dgm:prSet presAssocID="{89B4DF33-117F-426F-A5F6-D0B8A871F9BC}" presName="connTx" presStyleLbl="parChTrans1D3" presStyleIdx="1" presStyleCnt="3"/>
      <dgm:spPr/>
      <dgm:t>
        <a:bodyPr/>
        <a:lstStyle/>
        <a:p>
          <a:endParaRPr lang="es-SV"/>
        </a:p>
      </dgm:t>
    </dgm:pt>
    <dgm:pt modelId="{6848A112-9D22-4246-A247-A16B4C5E5A20}" type="pres">
      <dgm:prSet presAssocID="{46E422AE-87F0-4AC3-98B3-CE25C873AE4F}" presName="Name30" presStyleCnt="0"/>
      <dgm:spPr/>
    </dgm:pt>
    <dgm:pt modelId="{F86A726A-A8F2-4ED0-8705-DAA7519AF3D0}" type="pres">
      <dgm:prSet presAssocID="{46E422AE-87F0-4AC3-98B3-CE25C873AE4F}" presName="level2Shape" presStyleLbl="node3" presStyleIdx="1" presStyleCnt="3"/>
      <dgm:spPr/>
      <dgm:t>
        <a:bodyPr/>
        <a:lstStyle/>
        <a:p>
          <a:endParaRPr lang="es-SV"/>
        </a:p>
      </dgm:t>
    </dgm:pt>
    <dgm:pt modelId="{B3FD3638-F75C-4052-B7D5-6976FE07DC99}" type="pres">
      <dgm:prSet presAssocID="{46E422AE-87F0-4AC3-98B3-CE25C873AE4F}" presName="hierChild3" presStyleCnt="0"/>
      <dgm:spPr/>
    </dgm:pt>
    <dgm:pt modelId="{9E36269B-6BEE-4E5C-938D-B3A73ECEB594}" type="pres">
      <dgm:prSet presAssocID="{A4B9E991-9A87-4B76-8730-E54F827D4A56}" presName="Name25" presStyleLbl="parChTrans1D3" presStyleIdx="2" presStyleCnt="3"/>
      <dgm:spPr/>
      <dgm:t>
        <a:bodyPr/>
        <a:lstStyle/>
        <a:p>
          <a:endParaRPr lang="es-SV"/>
        </a:p>
      </dgm:t>
    </dgm:pt>
    <dgm:pt modelId="{26A09442-1626-4AD8-9E9B-858BCBF41391}" type="pres">
      <dgm:prSet presAssocID="{A4B9E991-9A87-4B76-8730-E54F827D4A56}" presName="connTx" presStyleLbl="parChTrans1D3" presStyleIdx="2" presStyleCnt="3"/>
      <dgm:spPr/>
      <dgm:t>
        <a:bodyPr/>
        <a:lstStyle/>
        <a:p>
          <a:endParaRPr lang="es-SV"/>
        </a:p>
      </dgm:t>
    </dgm:pt>
    <dgm:pt modelId="{CE50E00D-6DC4-412E-9878-7B28B24722E2}" type="pres">
      <dgm:prSet presAssocID="{01BB08BC-1979-4E31-A606-517D76105D34}" presName="Name30" presStyleCnt="0"/>
      <dgm:spPr/>
    </dgm:pt>
    <dgm:pt modelId="{CC570509-7703-4798-B303-5582836BA21E}" type="pres">
      <dgm:prSet presAssocID="{01BB08BC-1979-4E31-A606-517D76105D34}" presName="level2Shape" presStyleLbl="node3" presStyleIdx="2" presStyleCnt="3"/>
      <dgm:spPr/>
      <dgm:t>
        <a:bodyPr/>
        <a:lstStyle/>
        <a:p>
          <a:endParaRPr lang="es-SV"/>
        </a:p>
      </dgm:t>
    </dgm:pt>
    <dgm:pt modelId="{301213BE-C204-4D76-9D5E-DA98B4EA9B73}" type="pres">
      <dgm:prSet presAssocID="{01BB08BC-1979-4E31-A606-517D76105D34}" presName="hierChild3" presStyleCnt="0"/>
      <dgm:spPr/>
    </dgm:pt>
    <dgm:pt modelId="{186CB270-6454-4B91-B294-A1E5A75BBAAB}" type="pres">
      <dgm:prSet presAssocID="{86281A2B-B14D-45BB-9DDB-0F22DF1BB281}" presName="bgShapesFlow" presStyleCnt="0"/>
      <dgm:spPr/>
    </dgm:pt>
  </dgm:ptLst>
  <dgm:cxnLst>
    <dgm:cxn modelId="{824F2B1F-4118-4BCA-8F3B-3DACEFDBAFA0}" type="presOf" srcId="{9C62B776-6787-47F6-A1EA-90B37C61BFA3}" destId="{3B813B0D-04E0-4945-A0E9-E569E5CAA23F}" srcOrd="0" destOrd="0" presId="urn:microsoft.com/office/officeart/2005/8/layout/hierarchy5"/>
    <dgm:cxn modelId="{E8BB29C5-1307-4023-B3E2-9E0AA471CF49}" srcId="{86281A2B-B14D-45BB-9DDB-0F22DF1BB281}" destId="{A7CE1EA8-5BC7-4063-BF2F-1154250F9075}" srcOrd="0" destOrd="0" parTransId="{24A271A0-B7CF-4D77-92FE-053EFB4187D3}" sibTransId="{4E49FE3B-CCCE-450D-BD58-4C8340B193A4}"/>
    <dgm:cxn modelId="{1D425ADB-99CD-4F15-9E2C-3236EEAB0B61}" type="presOf" srcId="{46E422AE-87F0-4AC3-98B3-CE25C873AE4F}" destId="{F86A726A-A8F2-4ED0-8705-DAA7519AF3D0}" srcOrd="0" destOrd="0" presId="urn:microsoft.com/office/officeart/2005/8/layout/hierarchy5"/>
    <dgm:cxn modelId="{8978A862-869A-4197-A7EC-57BD8336C004}" srcId="{9C62B776-6787-47F6-A1EA-90B37C61BFA3}" destId="{46E422AE-87F0-4AC3-98B3-CE25C873AE4F}" srcOrd="1" destOrd="0" parTransId="{89B4DF33-117F-426F-A5F6-D0B8A871F9BC}" sibTransId="{278B67A0-0F46-40F4-9F5E-36500A61337C}"/>
    <dgm:cxn modelId="{F1C0C772-CEE0-4A40-97D2-9AEFDE63B059}" type="presOf" srcId="{74ED4C2C-1D7E-497B-8B3B-1611B8FE8A23}" destId="{5BF4B406-45A7-4BFC-AEDD-0BC44702E59D}" srcOrd="0" destOrd="0" presId="urn:microsoft.com/office/officeart/2005/8/layout/hierarchy5"/>
    <dgm:cxn modelId="{846BB4C4-E500-4301-BF96-7D3BE0F1BB4C}" type="presOf" srcId="{656C3A3D-74CA-4514-A59F-B3B06F85D0FE}" destId="{46AFFED2-D695-415F-8A34-4C1FD7E748D9}" srcOrd="1" destOrd="0" presId="urn:microsoft.com/office/officeart/2005/8/layout/hierarchy5"/>
    <dgm:cxn modelId="{F3EAA274-A772-49B0-8CAB-0ED64F94FA1A}" srcId="{9C62B776-6787-47F6-A1EA-90B37C61BFA3}" destId="{BBDC0F9A-54C5-4BDD-9746-72BAF5FA04DF}" srcOrd="0" destOrd="0" parTransId="{2A4B3EE5-9C72-461D-9039-B683E098938E}" sibTransId="{5089074F-8D42-48C5-BAD5-693844755773}"/>
    <dgm:cxn modelId="{66457EBB-4FCB-4A8A-891A-A476AE817434}" type="presOf" srcId="{A4B9E991-9A87-4B76-8730-E54F827D4A56}" destId="{26A09442-1626-4AD8-9E9B-858BCBF41391}" srcOrd="1" destOrd="0" presId="urn:microsoft.com/office/officeart/2005/8/layout/hierarchy5"/>
    <dgm:cxn modelId="{45FBEE4F-AE57-40B6-9B14-03E61DED5F7F}" srcId="{A7CE1EA8-5BC7-4063-BF2F-1154250F9075}" destId="{9C62B776-6787-47F6-A1EA-90B37C61BFA3}" srcOrd="2" destOrd="0" parTransId="{656C3A3D-74CA-4514-A59F-B3B06F85D0FE}" sibTransId="{76B125C6-9632-4DAD-A96C-63EBC4CBEAF7}"/>
    <dgm:cxn modelId="{CDB51F64-7875-4B6E-9083-627313CA0827}" type="presOf" srcId="{8B865C6C-9739-4BDC-A25A-69C495558E1E}" destId="{380EF0B8-E8C3-43F4-AAEB-23FE62447DA7}" srcOrd="0" destOrd="0" presId="urn:microsoft.com/office/officeart/2005/8/layout/hierarchy5"/>
    <dgm:cxn modelId="{0342ED2A-FA64-4710-81D2-56D8B91C5772}" type="presOf" srcId="{89B4DF33-117F-426F-A5F6-D0B8A871F9BC}" destId="{4286FB64-A2B1-48DC-B436-301589A29728}" srcOrd="1" destOrd="0" presId="urn:microsoft.com/office/officeart/2005/8/layout/hierarchy5"/>
    <dgm:cxn modelId="{F93C7953-42E9-4396-BE3D-D4BE5C163FF6}" type="presOf" srcId="{2A4B3EE5-9C72-461D-9039-B683E098938E}" destId="{7AD8D392-CCD6-4655-BB22-A7A75881F479}" srcOrd="1" destOrd="0" presId="urn:microsoft.com/office/officeart/2005/8/layout/hierarchy5"/>
    <dgm:cxn modelId="{C5C71561-EFA8-4218-AC8F-336B8FD4514C}" type="presOf" srcId="{6E7BC4DC-B43D-46D0-B216-764AE70BC875}" destId="{F1D913C0-D3B1-453B-A59D-239308301437}" srcOrd="1" destOrd="0" presId="urn:microsoft.com/office/officeart/2005/8/layout/hierarchy5"/>
    <dgm:cxn modelId="{463908D4-4B7C-463A-B1F3-2F7ECDC574E2}" type="presOf" srcId="{86281A2B-B14D-45BB-9DDB-0F22DF1BB281}" destId="{1B1CBEBD-2F3E-42A2-8063-7E16869779A7}" srcOrd="0" destOrd="0" presId="urn:microsoft.com/office/officeart/2005/8/layout/hierarchy5"/>
    <dgm:cxn modelId="{5EEF51B4-B5A8-4974-A3DE-775E8BB2C56D}" type="presOf" srcId="{89B4DF33-117F-426F-A5F6-D0B8A871F9BC}" destId="{2B0D9E05-8CF4-4598-9F79-DD57484C2FE3}" srcOrd="0" destOrd="0" presId="urn:microsoft.com/office/officeart/2005/8/layout/hierarchy5"/>
    <dgm:cxn modelId="{D31C9DCB-CC27-4F5E-8524-0B7608889C00}" type="presOf" srcId="{5F2918A3-61A9-42B1-8E06-593417EBFB25}" destId="{D0A79B21-128D-4382-B09F-04CFC818E80F}" srcOrd="0" destOrd="0" presId="urn:microsoft.com/office/officeart/2005/8/layout/hierarchy5"/>
    <dgm:cxn modelId="{CB52A632-ED20-491C-9C19-7F59143577F1}" type="presOf" srcId="{6E7BC4DC-B43D-46D0-B216-764AE70BC875}" destId="{EC9A819A-3CC1-47FC-B400-BC0F2FA2D72D}" srcOrd="0" destOrd="0" presId="urn:microsoft.com/office/officeart/2005/8/layout/hierarchy5"/>
    <dgm:cxn modelId="{52D8D404-3491-452C-AAF2-59615393B070}" srcId="{A7CE1EA8-5BC7-4063-BF2F-1154250F9075}" destId="{8B865C6C-9739-4BDC-A25A-69C495558E1E}" srcOrd="1" destOrd="0" parTransId="{6E7BC4DC-B43D-46D0-B216-764AE70BC875}" sibTransId="{1AB1B98B-7344-472F-B368-ADC1C1827A07}"/>
    <dgm:cxn modelId="{69F03B88-6D76-4B4E-A885-317ACF5C9B9A}" type="presOf" srcId="{A7CE1EA8-5BC7-4063-BF2F-1154250F9075}" destId="{407CC16A-742F-45AA-BFB5-EA6D97C0D2BB}" srcOrd="0" destOrd="0" presId="urn:microsoft.com/office/officeart/2005/8/layout/hierarchy5"/>
    <dgm:cxn modelId="{A91EE1D7-1B47-4811-A812-1660D8E4D083}" srcId="{9C62B776-6787-47F6-A1EA-90B37C61BFA3}" destId="{01BB08BC-1979-4E31-A606-517D76105D34}" srcOrd="2" destOrd="0" parTransId="{A4B9E991-9A87-4B76-8730-E54F827D4A56}" sibTransId="{C99AE619-DFEB-44C8-9609-190A4D686EE0}"/>
    <dgm:cxn modelId="{67EC1D44-9992-4CC3-9FA4-1E82F68438F1}" type="presOf" srcId="{2A4B3EE5-9C72-461D-9039-B683E098938E}" destId="{806E2865-2D3C-4DE2-9230-466E68312832}" srcOrd="0" destOrd="0" presId="urn:microsoft.com/office/officeart/2005/8/layout/hierarchy5"/>
    <dgm:cxn modelId="{F8790779-4F09-416D-B3BD-1E324DD653C9}" type="presOf" srcId="{BBDC0F9A-54C5-4BDD-9746-72BAF5FA04DF}" destId="{2EAD7870-D4FD-49AA-AA49-92CBF89A4AC9}" srcOrd="0" destOrd="0" presId="urn:microsoft.com/office/officeart/2005/8/layout/hierarchy5"/>
    <dgm:cxn modelId="{56877B59-1D11-4731-B650-2F3860DEA9CC}" type="presOf" srcId="{01BB08BC-1979-4E31-A606-517D76105D34}" destId="{CC570509-7703-4798-B303-5582836BA21E}" srcOrd="0" destOrd="0" presId="urn:microsoft.com/office/officeart/2005/8/layout/hierarchy5"/>
    <dgm:cxn modelId="{ED402430-792C-4156-9A73-E6AD67F2A692}" srcId="{A7CE1EA8-5BC7-4063-BF2F-1154250F9075}" destId="{74ED4C2C-1D7E-497B-8B3B-1611B8FE8A23}" srcOrd="0" destOrd="0" parTransId="{5F2918A3-61A9-42B1-8E06-593417EBFB25}" sibTransId="{6F7E37BD-E2BD-4CB6-95DB-8BDBF745D9FA}"/>
    <dgm:cxn modelId="{A1ECC9B8-76A8-4929-B1ED-14D8ACB3952A}" type="presOf" srcId="{5F2918A3-61A9-42B1-8E06-593417EBFB25}" destId="{08E48780-C917-47C5-A444-B16A7D9A73FF}" srcOrd="1" destOrd="0" presId="urn:microsoft.com/office/officeart/2005/8/layout/hierarchy5"/>
    <dgm:cxn modelId="{0B3BF0D8-5AC2-45C7-A80F-CE25A00B87D2}" type="presOf" srcId="{656C3A3D-74CA-4514-A59F-B3B06F85D0FE}" destId="{06AA7618-086A-4F20-BFA1-78D4DA35994F}" srcOrd="0" destOrd="0" presId="urn:microsoft.com/office/officeart/2005/8/layout/hierarchy5"/>
    <dgm:cxn modelId="{C5291498-B504-4697-895B-B056DB983945}" type="presOf" srcId="{A4B9E991-9A87-4B76-8730-E54F827D4A56}" destId="{9E36269B-6BEE-4E5C-938D-B3A73ECEB594}" srcOrd="0" destOrd="0" presId="urn:microsoft.com/office/officeart/2005/8/layout/hierarchy5"/>
    <dgm:cxn modelId="{8384A8F5-2F1E-4964-8013-9FB9434B8106}" type="presParOf" srcId="{1B1CBEBD-2F3E-42A2-8063-7E16869779A7}" destId="{2FC0DB23-932C-42EC-897E-AAE66FE346F6}" srcOrd="0" destOrd="0" presId="urn:microsoft.com/office/officeart/2005/8/layout/hierarchy5"/>
    <dgm:cxn modelId="{F4F8182F-42B2-4803-AD94-C7EA02F55BD1}" type="presParOf" srcId="{2FC0DB23-932C-42EC-897E-AAE66FE346F6}" destId="{04CE2A4C-316B-4BE2-9D2E-E14CD256F074}" srcOrd="0" destOrd="0" presId="urn:microsoft.com/office/officeart/2005/8/layout/hierarchy5"/>
    <dgm:cxn modelId="{1BA7A431-406B-45BA-B85F-85743DCB6E32}" type="presParOf" srcId="{04CE2A4C-316B-4BE2-9D2E-E14CD256F074}" destId="{6F9F2EE7-7DB3-4EB2-83CD-8DEA2DA6F669}" srcOrd="0" destOrd="0" presId="urn:microsoft.com/office/officeart/2005/8/layout/hierarchy5"/>
    <dgm:cxn modelId="{FF98FB40-EEC0-4FED-BD16-2E9E4F499D69}" type="presParOf" srcId="{6F9F2EE7-7DB3-4EB2-83CD-8DEA2DA6F669}" destId="{407CC16A-742F-45AA-BFB5-EA6D97C0D2BB}" srcOrd="0" destOrd="0" presId="urn:microsoft.com/office/officeart/2005/8/layout/hierarchy5"/>
    <dgm:cxn modelId="{EEA831D2-0431-48BB-9AA7-0DD84D7CAB83}" type="presParOf" srcId="{6F9F2EE7-7DB3-4EB2-83CD-8DEA2DA6F669}" destId="{4E2C9DB1-4582-4B06-9FE2-891C16A3B5DB}" srcOrd="1" destOrd="0" presId="urn:microsoft.com/office/officeart/2005/8/layout/hierarchy5"/>
    <dgm:cxn modelId="{1BE4C91F-0E6E-427E-A2D4-D191709AAECE}" type="presParOf" srcId="{4E2C9DB1-4582-4B06-9FE2-891C16A3B5DB}" destId="{D0A79B21-128D-4382-B09F-04CFC818E80F}" srcOrd="0" destOrd="0" presId="urn:microsoft.com/office/officeart/2005/8/layout/hierarchy5"/>
    <dgm:cxn modelId="{A4702E8B-7100-40F8-B31C-9F03BAEE2294}" type="presParOf" srcId="{D0A79B21-128D-4382-B09F-04CFC818E80F}" destId="{08E48780-C917-47C5-A444-B16A7D9A73FF}" srcOrd="0" destOrd="0" presId="urn:microsoft.com/office/officeart/2005/8/layout/hierarchy5"/>
    <dgm:cxn modelId="{69F7FFCD-1E85-48F4-AC1D-D6E1A5637AE0}" type="presParOf" srcId="{4E2C9DB1-4582-4B06-9FE2-891C16A3B5DB}" destId="{D6F24E4C-938F-4983-9580-B59B643E5BA7}" srcOrd="1" destOrd="0" presId="urn:microsoft.com/office/officeart/2005/8/layout/hierarchy5"/>
    <dgm:cxn modelId="{971E5A90-B37E-4CEC-AD18-26006D46253A}" type="presParOf" srcId="{D6F24E4C-938F-4983-9580-B59B643E5BA7}" destId="{5BF4B406-45A7-4BFC-AEDD-0BC44702E59D}" srcOrd="0" destOrd="0" presId="urn:microsoft.com/office/officeart/2005/8/layout/hierarchy5"/>
    <dgm:cxn modelId="{8ABE121C-C236-451E-986E-A523A50E9EBA}" type="presParOf" srcId="{D6F24E4C-938F-4983-9580-B59B643E5BA7}" destId="{69770C4B-ACDF-42C3-92B7-C39F8CB2B551}" srcOrd="1" destOrd="0" presId="urn:microsoft.com/office/officeart/2005/8/layout/hierarchy5"/>
    <dgm:cxn modelId="{870594B7-4523-4637-B8E4-77C16B3DE05C}" type="presParOf" srcId="{4E2C9DB1-4582-4B06-9FE2-891C16A3B5DB}" destId="{EC9A819A-3CC1-47FC-B400-BC0F2FA2D72D}" srcOrd="2" destOrd="0" presId="urn:microsoft.com/office/officeart/2005/8/layout/hierarchy5"/>
    <dgm:cxn modelId="{635E5B5F-169B-448D-9A63-F25BD052FD93}" type="presParOf" srcId="{EC9A819A-3CC1-47FC-B400-BC0F2FA2D72D}" destId="{F1D913C0-D3B1-453B-A59D-239308301437}" srcOrd="0" destOrd="0" presId="urn:microsoft.com/office/officeart/2005/8/layout/hierarchy5"/>
    <dgm:cxn modelId="{37711528-DD61-4F55-ABE4-D88830C7DECF}" type="presParOf" srcId="{4E2C9DB1-4582-4B06-9FE2-891C16A3B5DB}" destId="{F972C3F2-E8F7-467D-9387-A627DCEA73EB}" srcOrd="3" destOrd="0" presId="urn:microsoft.com/office/officeart/2005/8/layout/hierarchy5"/>
    <dgm:cxn modelId="{5B15CFDE-FBF4-4F52-AF97-4D10F9919855}" type="presParOf" srcId="{F972C3F2-E8F7-467D-9387-A627DCEA73EB}" destId="{380EF0B8-E8C3-43F4-AAEB-23FE62447DA7}" srcOrd="0" destOrd="0" presId="urn:microsoft.com/office/officeart/2005/8/layout/hierarchy5"/>
    <dgm:cxn modelId="{E2CC9D6B-4B93-4547-BFEE-C875347760FD}" type="presParOf" srcId="{F972C3F2-E8F7-467D-9387-A627DCEA73EB}" destId="{12FF81D2-3580-443B-8CF1-4051CAB34B5A}" srcOrd="1" destOrd="0" presId="urn:microsoft.com/office/officeart/2005/8/layout/hierarchy5"/>
    <dgm:cxn modelId="{4FBC6A5D-7AEB-4B49-AC72-37318EBF5002}" type="presParOf" srcId="{4E2C9DB1-4582-4B06-9FE2-891C16A3B5DB}" destId="{06AA7618-086A-4F20-BFA1-78D4DA35994F}" srcOrd="4" destOrd="0" presId="urn:microsoft.com/office/officeart/2005/8/layout/hierarchy5"/>
    <dgm:cxn modelId="{D25D39FF-C2F4-42B6-9BFF-D5EAF2EB1E07}" type="presParOf" srcId="{06AA7618-086A-4F20-BFA1-78D4DA35994F}" destId="{46AFFED2-D695-415F-8A34-4C1FD7E748D9}" srcOrd="0" destOrd="0" presId="urn:microsoft.com/office/officeart/2005/8/layout/hierarchy5"/>
    <dgm:cxn modelId="{4B259B11-1FF7-44FB-984C-0B5F0C68734F}" type="presParOf" srcId="{4E2C9DB1-4582-4B06-9FE2-891C16A3B5DB}" destId="{528ED541-E70B-472B-95C0-50BAC18335D7}" srcOrd="5" destOrd="0" presId="urn:microsoft.com/office/officeart/2005/8/layout/hierarchy5"/>
    <dgm:cxn modelId="{024D0776-F1C5-4A8A-AB86-3517D18252C5}" type="presParOf" srcId="{528ED541-E70B-472B-95C0-50BAC18335D7}" destId="{3B813B0D-04E0-4945-A0E9-E569E5CAA23F}" srcOrd="0" destOrd="0" presId="urn:microsoft.com/office/officeart/2005/8/layout/hierarchy5"/>
    <dgm:cxn modelId="{CC80ADF2-DD81-4B25-9E17-4037E655820F}" type="presParOf" srcId="{528ED541-E70B-472B-95C0-50BAC18335D7}" destId="{2F0B4127-D2B3-4ABD-A1AC-7BBB56D8FD17}" srcOrd="1" destOrd="0" presId="urn:microsoft.com/office/officeart/2005/8/layout/hierarchy5"/>
    <dgm:cxn modelId="{5B7F2448-7D93-441F-A61B-2951783D5D2B}" type="presParOf" srcId="{2F0B4127-D2B3-4ABD-A1AC-7BBB56D8FD17}" destId="{806E2865-2D3C-4DE2-9230-466E68312832}" srcOrd="0" destOrd="0" presId="urn:microsoft.com/office/officeart/2005/8/layout/hierarchy5"/>
    <dgm:cxn modelId="{6BC93D2C-1D7C-4CC0-88DA-4D56C0DC1B34}" type="presParOf" srcId="{806E2865-2D3C-4DE2-9230-466E68312832}" destId="{7AD8D392-CCD6-4655-BB22-A7A75881F479}" srcOrd="0" destOrd="0" presId="urn:microsoft.com/office/officeart/2005/8/layout/hierarchy5"/>
    <dgm:cxn modelId="{8B78379E-1112-434B-89C2-7B7A9EAF3CF6}" type="presParOf" srcId="{2F0B4127-D2B3-4ABD-A1AC-7BBB56D8FD17}" destId="{46FFD4E6-3B0B-4666-B766-9AF7242403F3}" srcOrd="1" destOrd="0" presId="urn:microsoft.com/office/officeart/2005/8/layout/hierarchy5"/>
    <dgm:cxn modelId="{859103E6-1199-45DF-AACC-92CBABA207BE}" type="presParOf" srcId="{46FFD4E6-3B0B-4666-B766-9AF7242403F3}" destId="{2EAD7870-D4FD-49AA-AA49-92CBF89A4AC9}" srcOrd="0" destOrd="0" presId="urn:microsoft.com/office/officeart/2005/8/layout/hierarchy5"/>
    <dgm:cxn modelId="{116C6AE7-0A6B-4DAD-BCB9-7447BAB100F2}" type="presParOf" srcId="{46FFD4E6-3B0B-4666-B766-9AF7242403F3}" destId="{4C3A7320-30B2-4CE7-8C86-67435B03A5A2}" srcOrd="1" destOrd="0" presId="urn:microsoft.com/office/officeart/2005/8/layout/hierarchy5"/>
    <dgm:cxn modelId="{BE33F3BD-228B-4DE6-AA17-9A5C45CDCE3E}" type="presParOf" srcId="{2F0B4127-D2B3-4ABD-A1AC-7BBB56D8FD17}" destId="{2B0D9E05-8CF4-4598-9F79-DD57484C2FE3}" srcOrd="2" destOrd="0" presId="urn:microsoft.com/office/officeart/2005/8/layout/hierarchy5"/>
    <dgm:cxn modelId="{A555613B-67C6-4E2D-A70B-C6D15B487A0B}" type="presParOf" srcId="{2B0D9E05-8CF4-4598-9F79-DD57484C2FE3}" destId="{4286FB64-A2B1-48DC-B436-301589A29728}" srcOrd="0" destOrd="0" presId="urn:microsoft.com/office/officeart/2005/8/layout/hierarchy5"/>
    <dgm:cxn modelId="{EFC7E1E9-2420-466B-9BAD-221AC0B63A43}" type="presParOf" srcId="{2F0B4127-D2B3-4ABD-A1AC-7BBB56D8FD17}" destId="{6848A112-9D22-4246-A247-A16B4C5E5A20}" srcOrd="3" destOrd="0" presId="urn:microsoft.com/office/officeart/2005/8/layout/hierarchy5"/>
    <dgm:cxn modelId="{5CC377F9-8DF3-4476-981F-323B3565D81A}" type="presParOf" srcId="{6848A112-9D22-4246-A247-A16B4C5E5A20}" destId="{F86A726A-A8F2-4ED0-8705-DAA7519AF3D0}" srcOrd="0" destOrd="0" presId="urn:microsoft.com/office/officeart/2005/8/layout/hierarchy5"/>
    <dgm:cxn modelId="{48C8AF58-5C72-4C3D-8375-C6401486B286}" type="presParOf" srcId="{6848A112-9D22-4246-A247-A16B4C5E5A20}" destId="{B3FD3638-F75C-4052-B7D5-6976FE07DC99}" srcOrd="1" destOrd="0" presId="urn:microsoft.com/office/officeart/2005/8/layout/hierarchy5"/>
    <dgm:cxn modelId="{D50FFCC4-B900-4AFE-AE06-82F2779C010F}" type="presParOf" srcId="{2F0B4127-D2B3-4ABD-A1AC-7BBB56D8FD17}" destId="{9E36269B-6BEE-4E5C-938D-B3A73ECEB594}" srcOrd="4" destOrd="0" presId="urn:microsoft.com/office/officeart/2005/8/layout/hierarchy5"/>
    <dgm:cxn modelId="{9488735F-25D3-485A-B0A5-F222511A4C13}" type="presParOf" srcId="{9E36269B-6BEE-4E5C-938D-B3A73ECEB594}" destId="{26A09442-1626-4AD8-9E9B-858BCBF41391}" srcOrd="0" destOrd="0" presId="urn:microsoft.com/office/officeart/2005/8/layout/hierarchy5"/>
    <dgm:cxn modelId="{A796B311-3D8E-483E-8CA0-5CD9792AC349}" type="presParOf" srcId="{2F0B4127-D2B3-4ABD-A1AC-7BBB56D8FD17}" destId="{CE50E00D-6DC4-412E-9878-7B28B24722E2}" srcOrd="5" destOrd="0" presId="urn:microsoft.com/office/officeart/2005/8/layout/hierarchy5"/>
    <dgm:cxn modelId="{90663C02-2900-4F07-972F-144FBA9435E4}" type="presParOf" srcId="{CE50E00D-6DC4-412E-9878-7B28B24722E2}" destId="{CC570509-7703-4798-B303-5582836BA21E}" srcOrd="0" destOrd="0" presId="urn:microsoft.com/office/officeart/2005/8/layout/hierarchy5"/>
    <dgm:cxn modelId="{703D2C45-AAB2-4733-A734-94FA9D036189}" type="presParOf" srcId="{CE50E00D-6DC4-412E-9878-7B28B24722E2}" destId="{301213BE-C204-4D76-9D5E-DA98B4EA9B73}" srcOrd="1" destOrd="0" presId="urn:microsoft.com/office/officeart/2005/8/layout/hierarchy5"/>
    <dgm:cxn modelId="{D490F9E9-AC88-4E4F-9B06-BF46C06CD397}" type="presParOf" srcId="{1B1CBEBD-2F3E-42A2-8063-7E16869779A7}" destId="{186CB270-6454-4B91-B294-A1E5A75BBAAB}"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20E517-59ED-4D78-928A-516F01CE439B}" type="doc">
      <dgm:prSet loTypeId="urn:microsoft.com/office/officeart/2009/3/layout/PieProcess" loCatId="list" qsTypeId="urn:microsoft.com/office/officeart/2005/8/quickstyle/simple1" qsCatId="simple" csTypeId="urn:microsoft.com/office/officeart/2005/8/colors/accent1_2" csCatId="accent1" phldr="1"/>
      <dgm:spPr/>
      <dgm:t>
        <a:bodyPr/>
        <a:lstStyle/>
        <a:p>
          <a:endParaRPr lang="es-SV"/>
        </a:p>
      </dgm:t>
    </dgm:pt>
    <dgm:pt modelId="{BC751041-BD3B-43B8-92A4-77C3E186DDE4}">
      <dgm:prSet phldrT="[Texto]" custT="1"/>
      <dgm:spPr/>
      <dgm:t>
        <a:bodyPr/>
        <a:lstStyle/>
        <a:p>
          <a:pPr algn="ctr"/>
          <a:r>
            <a:rPr lang="es-SV" sz="1600" b="1" u="sng" dirty="0" smtClean="0"/>
            <a:t>Oportunidad: </a:t>
          </a:r>
        </a:p>
        <a:p>
          <a:pPr algn="l"/>
          <a:r>
            <a:rPr lang="es-SV" sz="1400" dirty="0" smtClean="0"/>
            <a:t>Para que ocurra un fraude o una irregularidad dentro de una compañía, debe existir una debilidad a explotar en un determinado proceso, la ausencia de un control o bien la desidia en alguna parte del proceso o área donde ocurre el evento. </a:t>
          </a:r>
          <a:endParaRPr lang="es-SV" sz="1400" dirty="0"/>
        </a:p>
      </dgm:t>
    </dgm:pt>
    <dgm:pt modelId="{3EBCDF5D-D968-443A-82D9-B1528CFDEDD4}" type="parTrans" cxnId="{26816812-6B7B-498F-BEAE-DFAF8A61176F}">
      <dgm:prSet/>
      <dgm:spPr/>
      <dgm:t>
        <a:bodyPr/>
        <a:lstStyle/>
        <a:p>
          <a:endParaRPr lang="es-SV"/>
        </a:p>
      </dgm:t>
    </dgm:pt>
    <dgm:pt modelId="{F77A4F78-6518-4F1B-BF66-9FA375E2C5E8}" type="sibTrans" cxnId="{26816812-6B7B-498F-BEAE-DFAF8A61176F}">
      <dgm:prSet/>
      <dgm:spPr/>
      <dgm:t>
        <a:bodyPr/>
        <a:lstStyle/>
        <a:p>
          <a:endParaRPr lang="es-SV"/>
        </a:p>
      </dgm:t>
    </dgm:pt>
    <dgm:pt modelId="{7B9ABFDF-4246-4AE2-981C-30732444F783}">
      <dgm:prSet phldrT="[Texto]" phldr="1"/>
      <dgm:spPr/>
      <dgm:t>
        <a:bodyPr/>
        <a:lstStyle/>
        <a:p>
          <a:endParaRPr lang="es-SV"/>
        </a:p>
      </dgm:t>
    </dgm:pt>
    <dgm:pt modelId="{05920693-32DB-4C92-91AE-3E87ADE07963}" type="parTrans" cxnId="{8DB38B18-7588-449D-BF2E-1504D4AFEBA7}">
      <dgm:prSet/>
      <dgm:spPr/>
      <dgm:t>
        <a:bodyPr/>
        <a:lstStyle/>
        <a:p>
          <a:endParaRPr lang="es-SV"/>
        </a:p>
      </dgm:t>
    </dgm:pt>
    <dgm:pt modelId="{FC6DB7C2-1F94-49F6-84F1-B2CED0E34D99}" type="sibTrans" cxnId="{8DB38B18-7588-449D-BF2E-1504D4AFEBA7}">
      <dgm:prSet/>
      <dgm:spPr/>
      <dgm:t>
        <a:bodyPr/>
        <a:lstStyle/>
        <a:p>
          <a:endParaRPr lang="es-SV"/>
        </a:p>
      </dgm:t>
    </dgm:pt>
    <dgm:pt modelId="{3F358584-A31C-4772-99EC-0C97B58F7986}">
      <dgm:prSet phldrT="[Texto]" custT="1"/>
      <dgm:spPr/>
      <dgm:t>
        <a:bodyPr/>
        <a:lstStyle/>
        <a:p>
          <a:r>
            <a:rPr lang="es-SV" sz="1700" b="1" u="sng" dirty="0" smtClean="0"/>
            <a:t>Incentivo/Presión (Necesidad):</a:t>
          </a:r>
          <a:r>
            <a:rPr lang="es-SV" sz="1700" dirty="0" smtClean="0"/>
            <a:t>  </a:t>
          </a:r>
        </a:p>
        <a:p>
          <a:r>
            <a:rPr lang="es-SV" sz="1400" dirty="0" smtClean="0"/>
            <a:t>Debe existir un incentivo o una necesidad (Interna) o presiones (externas), que generen que el individuo sea llevado a cometer la irregularidad o la acción de fraude. </a:t>
          </a:r>
          <a:endParaRPr lang="es-SV" sz="1400" dirty="0"/>
        </a:p>
      </dgm:t>
    </dgm:pt>
    <dgm:pt modelId="{E2CCAB1A-0649-4073-B828-2309EB5A6E79}" type="parTrans" cxnId="{80C73D66-6B4F-4556-AFA9-0A5A170DA80E}">
      <dgm:prSet/>
      <dgm:spPr/>
      <dgm:t>
        <a:bodyPr/>
        <a:lstStyle/>
        <a:p>
          <a:endParaRPr lang="es-SV"/>
        </a:p>
      </dgm:t>
    </dgm:pt>
    <dgm:pt modelId="{F71AB7DE-ED99-463A-87E3-D7DA22E32ACB}" type="sibTrans" cxnId="{80C73D66-6B4F-4556-AFA9-0A5A170DA80E}">
      <dgm:prSet/>
      <dgm:spPr/>
      <dgm:t>
        <a:bodyPr/>
        <a:lstStyle/>
        <a:p>
          <a:endParaRPr lang="es-SV"/>
        </a:p>
      </dgm:t>
    </dgm:pt>
    <dgm:pt modelId="{C5D3169A-15D7-490A-A530-C53FC6925974}">
      <dgm:prSet phldrT="[Texto]" phldr="1"/>
      <dgm:spPr/>
      <dgm:t>
        <a:bodyPr/>
        <a:lstStyle/>
        <a:p>
          <a:endParaRPr lang="es-SV" sz="1700" dirty="0"/>
        </a:p>
      </dgm:t>
    </dgm:pt>
    <dgm:pt modelId="{AAB38455-BD02-4777-9196-98933F4C09D7}" type="parTrans" cxnId="{AE07C1AA-4BB6-4DA5-AD4A-758790B68CA2}">
      <dgm:prSet/>
      <dgm:spPr/>
      <dgm:t>
        <a:bodyPr/>
        <a:lstStyle/>
        <a:p>
          <a:endParaRPr lang="es-SV"/>
        </a:p>
      </dgm:t>
    </dgm:pt>
    <dgm:pt modelId="{8CBC0F47-0BE4-4773-85BC-6E4B15CAA709}" type="sibTrans" cxnId="{AE07C1AA-4BB6-4DA5-AD4A-758790B68CA2}">
      <dgm:prSet/>
      <dgm:spPr/>
      <dgm:t>
        <a:bodyPr/>
        <a:lstStyle/>
        <a:p>
          <a:endParaRPr lang="es-SV"/>
        </a:p>
      </dgm:t>
    </dgm:pt>
    <dgm:pt modelId="{E022D648-690F-4A0E-8FFF-5E6807EF1355}">
      <dgm:prSet phldrT="[Texto]" phldr="1"/>
      <dgm:spPr/>
      <dgm:t>
        <a:bodyPr/>
        <a:lstStyle/>
        <a:p>
          <a:endParaRPr lang="es-SV"/>
        </a:p>
      </dgm:t>
    </dgm:pt>
    <dgm:pt modelId="{9925C7DD-4B35-4DBF-930D-FB4FF8FB8AF3}" type="parTrans" cxnId="{3F6C5A20-3714-47DF-8ECB-5232A43D2126}">
      <dgm:prSet/>
      <dgm:spPr/>
      <dgm:t>
        <a:bodyPr/>
        <a:lstStyle/>
        <a:p>
          <a:endParaRPr lang="es-SV"/>
        </a:p>
      </dgm:t>
    </dgm:pt>
    <dgm:pt modelId="{9FBEB5D9-5878-4FD0-B8D2-66186A63C590}" type="sibTrans" cxnId="{3F6C5A20-3714-47DF-8ECB-5232A43D2126}">
      <dgm:prSet/>
      <dgm:spPr/>
      <dgm:t>
        <a:bodyPr/>
        <a:lstStyle/>
        <a:p>
          <a:endParaRPr lang="es-SV"/>
        </a:p>
      </dgm:t>
    </dgm:pt>
    <dgm:pt modelId="{06B11814-0773-4BC5-9F57-BF8C64A7FDAB}">
      <dgm:prSet phldrT="[Texto]" custT="1"/>
      <dgm:spPr/>
      <dgm:t>
        <a:bodyPr/>
        <a:lstStyle/>
        <a:p>
          <a:r>
            <a:rPr lang="es-SV" sz="1700" b="1" u="sng" dirty="0" smtClean="0"/>
            <a:t>Racionalización</a:t>
          </a:r>
        </a:p>
        <a:p>
          <a:r>
            <a:rPr lang="es-SV" sz="1400" dirty="0" smtClean="0"/>
            <a:t>Es la variable de mayor dependencia del individuo, ya que se resume como el momento en el cual el individuo considera internamente que el acto a cometer es válido y se justifica. </a:t>
          </a:r>
          <a:endParaRPr lang="es-SV" sz="1400" dirty="0"/>
        </a:p>
      </dgm:t>
    </dgm:pt>
    <dgm:pt modelId="{34234037-FC70-4F30-874D-39EC20106520}" type="parTrans" cxnId="{3CB2AAB2-21FE-4CCD-A94C-173548042C17}">
      <dgm:prSet/>
      <dgm:spPr/>
      <dgm:t>
        <a:bodyPr/>
        <a:lstStyle/>
        <a:p>
          <a:endParaRPr lang="es-SV"/>
        </a:p>
      </dgm:t>
    </dgm:pt>
    <dgm:pt modelId="{94B3A315-8C9A-4CB2-A15B-1C83CE75D97C}" type="sibTrans" cxnId="{3CB2AAB2-21FE-4CCD-A94C-173548042C17}">
      <dgm:prSet/>
      <dgm:spPr/>
      <dgm:t>
        <a:bodyPr/>
        <a:lstStyle/>
        <a:p>
          <a:endParaRPr lang="es-SV"/>
        </a:p>
      </dgm:t>
    </dgm:pt>
    <dgm:pt modelId="{7042F42C-52C9-4B83-9949-1DC481D93F1E}">
      <dgm:prSet phldrT="[Texto]" phldr="1"/>
      <dgm:spPr/>
      <dgm:t>
        <a:bodyPr/>
        <a:lstStyle/>
        <a:p>
          <a:endParaRPr lang="es-SV" sz="1700"/>
        </a:p>
      </dgm:t>
    </dgm:pt>
    <dgm:pt modelId="{E5F7DA51-C345-49A5-BE57-8F6B47B08AA0}" type="parTrans" cxnId="{3C578B11-B556-45EF-803C-859DA47F244F}">
      <dgm:prSet/>
      <dgm:spPr/>
      <dgm:t>
        <a:bodyPr/>
        <a:lstStyle/>
        <a:p>
          <a:endParaRPr lang="es-SV"/>
        </a:p>
      </dgm:t>
    </dgm:pt>
    <dgm:pt modelId="{FEB4A155-C30B-4B63-A6BD-178B48E9B60D}" type="sibTrans" cxnId="{3C578B11-B556-45EF-803C-859DA47F244F}">
      <dgm:prSet/>
      <dgm:spPr/>
      <dgm:t>
        <a:bodyPr/>
        <a:lstStyle/>
        <a:p>
          <a:endParaRPr lang="es-SV"/>
        </a:p>
      </dgm:t>
    </dgm:pt>
    <dgm:pt modelId="{6C530D4B-3CD8-4E6C-A282-0965CD15884E}">
      <dgm:prSet phldrT="[Texto]" phldr="1"/>
      <dgm:spPr/>
      <dgm:t>
        <a:bodyPr/>
        <a:lstStyle/>
        <a:p>
          <a:endParaRPr lang="es-SV" dirty="0"/>
        </a:p>
      </dgm:t>
    </dgm:pt>
    <dgm:pt modelId="{311702C2-A67E-48CD-ABCB-BA60A7609E77}" type="sibTrans" cxnId="{B8FE1D31-2601-430C-83B7-85D075958B85}">
      <dgm:prSet/>
      <dgm:spPr/>
      <dgm:t>
        <a:bodyPr/>
        <a:lstStyle/>
        <a:p>
          <a:endParaRPr lang="es-SV"/>
        </a:p>
      </dgm:t>
    </dgm:pt>
    <dgm:pt modelId="{B3255C73-50F1-45BF-86C0-13516009E36A}" type="parTrans" cxnId="{B8FE1D31-2601-430C-83B7-85D075958B85}">
      <dgm:prSet/>
      <dgm:spPr/>
      <dgm:t>
        <a:bodyPr/>
        <a:lstStyle/>
        <a:p>
          <a:endParaRPr lang="es-SV"/>
        </a:p>
      </dgm:t>
    </dgm:pt>
    <dgm:pt modelId="{14AD26E0-669A-4461-8E70-98D11C024629}" type="pres">
      <dgm:prSet presAssocID="{9720E517-59ED-4D78-928A-516F01CE439B}" presName="Name0" presStyleCnt="0">
        <dgm:presLayoutVars>
          <dgm:chMax val="7"/>
          <dgm:chPref val="7"/>
          <dgm:dir/>
          <dgm:animOne val="branch"/>
          <dgm:animLvl val="lvl"/>
        </dgm:presLayoutVars>
      </dgm:prSet>
      <dgm:spPr/>
      <dgm:t>
        <a:bodyPr/>
        <a:lstStyle/>
        <a:p>
          <a:endParaRPr lang="es-SV"/>
        </a:p>
      </dgm:t>
    </dgm:pt>
    <dgm:pt modelId="{AB43F348-B041-487B-B916-8DE8B8ED3052}" type="pres">
      <dgm:prSet presAssocID="{6C530D4B-3CD8-4E6C-A282-0965CD15884E}" presName="ParentComposite" presStyleCnt="0"/>
      <dgm:spPr/>
    </dgm:pt>
    <dgm:pt modelId="{4B0B751C-F649-41E9-967E-CE3D265DA168}" type="pres">
      <dgm:prSet presAssocID="{6C530D4B-3CD8-4E6C-A282-0965CD15884E}" presName="Chord" presStyleLbl="bgShp" presStyleIdx="0" presStyleCnt="3"/>
      <dgm:spPr/>
    </dgm:pt>
    <dgm:pt modelId="{B1FB94C0-05C7-4CFB-9A11-A64AB8C9DE6F}" type="pres">
      <dgm:prSet presAssocID="{6C530D4B-3CD8-4E6C-A282-0965CD15884E}" presName="Pie" presStyleLbl="alignNode1" presStyleIdx="0" presStyleCnt="3"/>
      <dgm:spPr/>
    </dgm:pt>
    <dgm:pt modelId="{2261A7D9-2318-416F-9BD9-0B680F197F3A}" type="pres">
      <dgm:prSet presAssocID="{6C530D4B-3CD8-4E6C-A282-0965CD15884E}" presName="Parent" presStyleLbl="revTx" presStyleIdx="0" presStyleCnt="6">
        <dgm:presLayoutVars>
          <dgm:chMax val="1"/>
          <dgm:chPref val="1"/>
          <dgm:bulletEnabled val="1"/>
        </dgm:presLayoutVars>
      </dgm:prSet>
      <dgm:spPr/>
      <dgm:t>
        <a:bodyPr/>
        <a:lstStyle/>
        <a:p>
          <a:endParaRPr lang="es-SV"/>
        </a:p>
      </dgm:t>
    </dgm:pt>
    <dgm:pt modelId="{6A699A5B-BE66-48CF-A0EA-447451844405}" type="pres">
      <dgm:prSet presAssocID="{F77A4F78-6518-4F1B-BF66-9FA375E2C5E8}" presName="negSibTrans" presStyleCnt="0"/>
      <dgm:spPr/>
    </dgm:pt>
    <dgm:pt modelId="{5CBF58DD-F8FF-4EC4-95AA-46FE387E79AD}" type="pres">
      <dgm:prSet presAssocID="{6C530D4B-3CD8-4E6C-A282-0965CD15884E}" presName="composite" presStyleCnt="0"/>
      <dgm:spPr/>
    </dgm:pt>
    <dgm:pt modelId="{C8460C71-23C5-4BCD-A898-C9CC68C5B898}" type="pres">
      <dgm:prSet presAssocID="{6C530D4B-3CD8-4E6C-A282-0965CD15884E}" presName="Child" presStyleLbl="revTx" presStyleIdx="1" presStyleCnt="6">
        <dgm:presLayoutVars>
          <dgm:chMax val="0"/>
          <dgm:chPref val="0"/>
          <dgm:bulletEnabled val="1"/>
        </dgm:presLayoutVars>
      </dgm:prSet>
      <dgm:spPr/>
      <dgm:t>
        <a:bodyPr/>
        <a:lstStyle/>
        <a:p>
          <a:endParaRPr lang="es-SV"/>
        </a:p>
      </dgm:t>
    </dgm:pt>
    <dgm:pt modelId="{30BC50D0-13D0-42EE-A63E-7FAF6E4D3801}" type="pres">
      <dgm:prSet presAssocID="{311702C2-A67E-48CD-ABCB-BA60A7609E77}" presName="sibTrans" presStyleCnt="0"/>
      <dgm:spPr/>
    </dgm:pt>
    <dgm:pt modelId="{139CC373-8D63-4A1D-9DAA-106B746FE7FD}" type="pres">
      <dgm:prSet presAssocID="{7B9ABFDF-4246-4AE2-981C-30732444F783}" presName="ParentComposite" presStyleCnt="0"/>
      <dgm:spPr/>
    </dgm:pt>
    <dgm:pt modelId="{F1C354EE-FE00-4F41-8D98-B5F8A66B80C3}" type="pres">
      <dgm:prSet presAssocID="{7B9ABFDF-4246-4AE2-981C-30732444F783}" presName="Chord" presStyleLbl="bgShp" presStyleIdx="1" presStyleCnt="3"/>
      <dgm:spPr/>
    </dgm:pt>
    <dgm:pt modelId="{660FCA97-3B4A-43F0-B3A1-CC87097A4123}" type="pres">
      <dgm:prSet presAssocID="{7B9ABFDF-4246-4AE2-981C-30732444F783}" presName="Pie" presStyleLbl="alignNode1" presStyleIdx="1" presStyleCnt="3"/>
      <dgm:spPr/>
    </dgm:pt>
    <dgm:pt modelId="{A30DCFF3-ED95-4308-AF30-02992E2868BA}" type="pres">
      <dgm:prSet presAssocID="{7B9ABFDF-4246-4AE2-981C-30732444F783}" presName="Parent" presStyleLbl="revTx" presStyleIdx="2" presStyleCnt="6">
        <dgm:presLayoutVars>
          <dgm:chMax val="1"/>
          <dgm:chPref val="1"/>
          <dgm:bulletEnabled val="1"/>
        </dgm:presLayoutVars>
      </dgm:prSet>
      <dgm:spPr/>
      <dgm:t>
        <a:bodyPr/>
        <a:lstStyle/>
        <a:p>
          <a:endParaRPr lang="es-SV"/>
        </a:p>
      </dgm:t>
    </dgm:pt>
    <dgm:pt modelId="{C4ACE469-4DBE-4079-A41D-CA6261D8A327}" type="pres">
      <dgm:prSet presAssocID="{F71AB7DE-ED99-463A-87E3-D7DA22E32ACB}" presName="negSibTrans" presStyleCnt="0"/>
      <dgm:spPr/>
    </dgm:pt>
    <dgm:pt modelId="{C17C6C99-3E0E-4A98-B46F-5A9F3D6804B3}" type="pres">
      <dgm:prSet presAssocID="{7B9ABFDF-4246-4AE2-981C-30732444F783}" presName="composite" presStyleCnt="0"/>
      <dgm:spPr/>
    </dgm:pt>
    <dgm:pt modelId="{20A7F9D5-130D-44ED-9B17-405D1BECDD48}" type="pres">
      <dgm:prSet presAssocID="{7B9ABFDF-4246-4AE2-981C-30732444F783}" presName="Child" presStyleLbl="revTx" presStyleIdx="3" presStyleCnt="6">
        <dgm:presLayoutVars>
          <dgm:chMax val="0"/>
          <dgm:chPref val="0"/>
          <dgm:bulletEnabled val="1"/>
        </dgm:presLayoutVars>
      </dgm:prSet>
      <dgm:spPr/>
      <dgm:t>
        <a:bodyPr/>
        <a:lstStyle/>
        <a:p>
          <a:endParaRPr lang="es-SV"/>
        </a:p>
      </dgm:t>
    </dgm:pt>
    <dgm:pt modelId="{FCC07993-AB99-444D-918D-02EDFFC8561A}" type="pres">
      <dgm:prSet presAssocID="{FC6DB7C2-1F94-49F6-84F1-B2CED0E34D99}" presName="sibTrans" presStyleCnt="0"/>
      <dgm:spPr/>
    </dgm:pt>
    <dgm:pt modelId="{89DEF5CD-9779-4342-BF98-D5C57BB4CFEB}" type="pres">
      <dgm:prSet presAssocID="{E022D648-690F-4A0E-8FFF-5E6807EF1355}" presName="ParentComposite" presStyleCnt="0"/>
      <dgm:spPr/>
    </dgm:pt>
    <dgm:pt modelId="{6DF84A2B-7F14-40E4-B7D5-9B03106D9A11}" type="pres">
      <dgm:prSet presAssocID="{E022D648-690F-4A0E-8FFF-5E6807EF1355}" presName="Chord" presStyleLbl="bgShp" presStyleIdx="2" presStyleCnt="3"/>
      <dgm:spPr/>
    </dgm:pt>
    <dgm:pt modelId="{834FA247-BF07-4F62-BB38-47643329D4FB}" type="pres">
      <dgm:prSet presAssocID="{E022D648-690F-4A0E-8FFF-5E6807EF1355}" presName="Pie" presStyleLbl="alignNode1" presStyleIdx="2" presStyleCnt="3"/>
      <dgm:spPr/>
    </dgm:pt>
    <dgm:pt modelId="{EBE4C23C-FFC4-4235-A2AD-C39C153915D9}" type="pres">
      <dgm:prSet presAssocID="{E022D648-690F-4A0E-8FFF-5E6807EF1355}" presName="Parent" presStyleLbl="revTx" presStyleIdx="4" presStyleCnt="6">
        <dgm:presLayoutVars>
          <dgm:chMax val="1"/>
          <dgm:chPref val="1"/>
          <dgm:bulletEnabled val="1"/>
        </dgm:presLayoutVars>
      </dgm:prSet>
      <dgm:spPr/>
      <dgm:t>
        <a:bodyPr/>
        <a:lstStyle/>
        <a:p>
          <a:endParaRPr lang="es-SV"/>
        </a:p>
      </dgm:t>
    </dgm:pt>
    <dgm:pt modelId="{7642058C-DA3F-4BCE-8B44-EFCABFA918D6}" type="pres">
      <dgm:prSet presAssocID="{94B3A315-8C9A-4CB2-A15B-1C83CE75D97C}" presName="negSibTrans" presStyleCnt="0"/>
      <dgm:spPr/>
    </dgm:pt>
    <dgm:pt modelId="{56C5AA39-35EE-44AA-AE59-99C49266D166}" type="pres">
      <dgm:prSet presAssocID="{E022D648-690F-4A0E-8FFF-5E6807EF1355}" presName="composite" presStyleCnt="0"/>
      <dgm:spPr/>
    </dgm:pt>
    <dgm:pt modelId="{132A8F36-7522-4556-8F8E-A44A1EF3B3A5}" type="pres">
      <dgm:prSet presAssocID="{E022D648-690F-4A0E-8FFF-5E6807EF1355}" presName="Child" presStyleLbl="revTx" presStyleIdx="5" presStyleCnt="6">
        <dgm:presLayoutVars>
          <dgm:chMax val="0"/>
          <dgm:chPref val="0"/>
          <dgm:bulletEnabled val="1"/>
        </dgm:presLayoutVars>
      </dgm:prSet>
      <dgm:spPr/>
      <dgm:t>
        <a:bodyPr/>
        <a:lstStyle/>
        <a:p>
          <a:endParaRPr lang="es-SV"/>
        </a:p>
      </dgm:t>
    </dgm:pt>
  </dgm:ptLst>
  <dgm:cxnLst>
    <dgm:cxn modelId="{C757C637-E175-461B-B669-5BA7E347C486}" type="presOf" srcId="{BC751041-BD3B-43B8-92A4-77C3E186DDE4}" destId="{C8460C71-23C5-4BCD-A898-C9CC68C5B898}" srcOrd="0" destOrd="0" presId="urn:microsoft.com/office/officeart/2009/3/layout/PieProcess"/>
    <dgm:cxn modelId="{B8FE1D31-2601-430C-83B7-85D075958B85}" srcId="{9720E517-59ED-4D78-928A-516F01CE439B}" destId="{6C530D4B-3CD8-4E6C-A282-0965CD15884E}" srcOrd="0" destOrd="0" parTransId="{B3255C73-50F1-45BF-86C0-13516009E36A}" sibTransId="{311702C2-A67E-48CD-ABCB-BA60A7609E77}"/>
    <dgm:cxn modelId="{80C73D66-6B4F-4556-AFA9-0A5A170DA80E}" srcId="{7B9ABFDF-4246-4AE2-981C-30732444F783}" destId="{3F358584-A31C-4772-99EC-0C97B58F7986}" srcOrd="0" destOrd="0" parTransId="{E2CCAB1A-0649-4073-B828-2309EB5A6E79}" sibTransId="{F71AB7DE-ED99-463A-87E3-D7DA22E32ACB}"/>
    <dgm:cxn modelId="{AE07C1AA-4BB6-4DA5-AD4A-758790B68CA2}" srcId="{7B9ABFDF-4246-4AE2-981C-30732444F783}" destId="{C5D3169A-15D7-490A-A530-C53FC6925974}" srcOrd="1" destOrd="0" parTransId="{AAB38455-BD02-4777-9196-98933F4C09D7}" sibTransId="{8CBC0F47-0BE4-4773-85BC-6E4B15CAA709}"/>
    <dgm:cxn modelId="{5DB49CDF-EC36-452A-8CBC-3D9CFAEB4639}" type="presOf" srcId="{9720E517-59ED-4D78-928A-516F01CE439B}" destId="{14AD26E0-669A-4461-8E70-98D11C024629}" srcOrd="0" destOrd="0" presId="urn:microsoft.com/office/officeart/2009/3/layout/PieProcess"/>
    <dgm:cxn modelId="{50584FCF-2AF3-4654-8722-B868AA3AF137}" type="presOf" srcId="{3F358584-A31C-4772-99EC-0C97B58F7986}" destId="{20A7F9D5-130D-44ED-9B17-405D1BECDD48}" srcOrd="0" destOrd="0" presId="urn:microsoft.com/office/officeart/2009/3/layout/PieProcess"/>
    <dgm:cxn modelId="{26816812-6B7B-498F-BEAE-DFAF8A61176F}" srcId="{6C530D4B-3CD8-4E6C-A282-0965CD15884E}" destId="{BC751041-BD3B-43B8-92A4-77C3E186DDE4}" srcOrd="0" destOrd="0" parTransId="{3EBCDF5D-D968-443A-82D9-B1528CFDEDD4}" sibTransId="{F77A4F78-6518-4F1B-BF66-9FA375E2C5E8}"/>
    <dgm:cxn modelId="{8DB38B18-7588-449D-BF2E-1504D4AFEBA7}" srcId="{9720E517-59ED-4D78-928A-516F01CE439B}" destId="{7B9ABFDF-4246-4AE2-981C-30732444F783}" srcOrd="1" destOrd="0" parTransId="{05920693-32DB-4C92-91AE-3E87ADE07963}" sibTransId="{FC6DB7C2-1F94-49F6-84F1-B2CED0E34D99}"/>
    <dgm:cxn modelId="{8613FB67-0DF5-480A-8B23-F84DD110C3B5}" type="presOf" srcId="{6C530D4B-3CD8-4E6C-A282-0965CD15884E}" destId="{2261A7D9-2318-416F-9BD9-0B680F197F3A}" srcOrd="0" destOrd="0" presId="urn:microsoft.com/office/officeart/2009/3/layout/PieProcess"/>
    <dgm:cxn modelId="{69E748D5-98AA-49DC-B2CA-100AEE7AD5A3}" type="presOf" srcId="{E022D648-690F-4A0E-8FFF-5E6807EF1355}" destId="{EBE4C23C-FFC4-4235-A2AD-C39C153915D9}" srcOrd="0" destOrd="0" presId="urn:microsoft.com/office/officeart/2009/3/layout/PieProcess"/>
    <dgm:cxn modelId="{15D2E4EF-933D-4DAB-AE17-921155AFBB29}" type="presOf" srcId="{06B11814-0773-4BC5-9F57-BF8C64A7FDAB}" destId="{132A8F36-7522-4556-8F8E-A44A1EF3B3A5}" srcOrd="0" destOrd="0" presId="urn:microsoft.com/office/officeart/2009/3/layout/PieProcess"/>
    <dgm:cxn modelId="{3CB2AAB2-21FE-4CCD-A94C-173548042C17}" srcId="{E022D648-690F-4A0E-8FFF-5E6807EF1355}" destId="{06B11814-0773-4BC5-9F57-BF8C64A7FDAB}" srcOrd="0" destOrd="0" parTransId="{34234037-FC70-4F30-874D-39EC20106520}" sibTransId="{94B3A315-8C9A-4CB2-A15B-1C83CE75D97C}"/>
    <dgm:cxn modelId="{8222DD80-C012-488A-AA15-BA37FD84B547}" type="presOf" srcId="{C5D3169A-15D7-490A-A530-C53FC6925974}" destId="{20A7F9D5-130D-44ED-9B17-405D1BECDD48}" srcOrd="0" destOrd="1" presId="urn:microsoft.com/office/officeart/2009/3/layout/PieProcess"/>
    <dgm:cxn modelId="{4B216EF6-996C-4D74-A97B-07FE5C9A5D07}" type="presOf" srcId="{7042F42C-52C9-4B83-9949-1DC481D93F1E}" destId="{132A8F36-7522-4556-8F8E-A44A1EF3B3A5}" srcOrd="0" destOrd="1" presId="urn:microsoft.com/office/officeart/2009/3/layout/PieProcess"/>
    <dgm:cxn modelId="{3C578B11-B556-45EF-803C-859DA47F244F}" srcId="{E022D648-690F-4A0E-8FFF-5E6807EF1355}" destId="{7042F42C-52C9-4B83-9949-1DC481D93F1E}" srcOrd="1" destOrd="0" parTransId="{E5F7DA51-C345-49A5-BE57-8F6B47B08AA0}" sibTransId="{FEB4A155-C30B-4B63-A6BD-178B48E9B60D}"/>
    <dgm:cxn modelId="{0B47B9D3-E504-48BB-ACB1-14F1C03E035E}" type="presOf" srcId="{7B9ABFDF-4246-4AE2-981C-30732444F783}" destId="{A30DCFF3-ED95-4308-AF30-02992E2868BA}" srcOrd="0" destOrd="0" presId="urn:microsoft.com/office/officeart/2009/3/layout/PieProcess"/>
    <dgm:cxn modelId="{3F6C5A20-3714-47DF-8ECB-5232A43D2126}" srcId="{9720E517-59ED-4D78-928A-516F01CE439B}" destId="{E022D648-690F-4A0E-8FFF-5E6807EF1355}" srcOrd="2" destOrd="0" parTransId="{9925C7DD-4B35-4DBF-930D-FB4FF8FB8AF3}" sibTransId="{9FBEB5D9-5878-4FD0-B8D2-66186A63C590}"/>
    <dgm:cxn modelId="{02E3EE28-BA19-4381-8793-347FCD9B1E46}" type="presParOf" srcId="{14AD26E0-669A-4461-8E70-98D11C024629}" destId="{AB43F348-B041-487B-B916-8DE8B8ED3052}" srcOrd="0" destOrd="0" presId="urn:microsoft.com/office/officeart/2009/3/layout/PieProcess"/>
    <dgm:cxn modelId="{0E9920FD-2760-417D-B865-E300AC739A26}" type="presParOf" srcId="{AB43F348-B041-487B-B916-8DE8B8ED3052}" destId="{4B0B751C-F649-41E9-967E-CE3D265DA168}" srcOrd="0" destOrd="0" presId="urn:microsoft.com/office/officeart/2009/3/layout/PieProcess"/>
    <dgm:cxn modelId="{4C6B6553-56C6-43CF-A1CA-48F6B1BBDF57}" type="presParOf" srcId="{AB43F348-B041-487B-B916-8DE8B8ED3052}" destId="{B1FB94C0-05C7-4CFB-9A11-A64AB8C9DE6F}" srcOrd="1" destOrd="0" presId="urn:microsoft.com/office/officeart/2009/3/layout/PieProcess"/>
    <dgm:cxn modelId="{21074C6A-438D-4FD4-AB28-11ED2F546DF7}" type="presParOf" srcId="{AB43F348-B041-487B-B916-8DE8B8ED3052}" destId="{2261A7D9-2318-416F-9BD9-0B680F197F3A}" srcOrd="2" destOrd="0" presId="urn:microsoft.com/office/officeart/2009/3/layout/PieProcess"/>
    <dgm:cxn modelId="{71F30F44-FC21-4515-AA3C-03FC67074C17}" type="presParOf" srcId="{14AD26E0-669A-4461-8E70-98D11C024629}" destId="{6A699A5B-BE66-48CF-A0EA-447451844405}" srcOrd="1" destOrd="0" presId="urn:microsoft.com/office/officeart/2009/3/layout/PieProcess"/>
    <dgm:cxn modelId="{49349D5D-EA8E-4197-88DE-A5DA97D0A6CF}" type="presParOf" srcId="{14AD26E0-669A-4461-8E70-98D11C024629}" destId="{5CBF58DD-F8FF-4EC4-95AA-46FE387E79AD}" srcOrd="2" destOrd="0" presId="urn:microsoft.com/office/officeart/2009/3/layout/PieProcess"/>
    <dgm:cxn modelId="{C29A1D90-D330-461A-9077-5E586BC9CAEF}" type="presParOf" srcId="{5CBF58DD-F8FF-4EC4-95AA-46FE387E79AD}" destId="{C8460C71-23C5-4BCD-A898-C9CC68C5B898}" srcOrd="0" destOrd="0" presId="urn:microsoft.com/office/officeart/2009/3/layout/PieProcess"/>
    <dgm:cxn modelId="{0A66B9BB-D6EF-4EDA-AC79-9DC5E524A015}" type="presParOf" srcId="{14AD26E0-669A-4461-8E70-98D11C024629}" destId="{30BC50D0-13D0-42EE-A63E-7FAF6E4D3801}" srcOrd="3" destOrd="0" presId="urn:microsoft.com/office/officeart/2009/3/layout/PieProcess"/>
    <dgm:cxn modelId="{8046F108-C123-493A-B741-A8230595C5A0}" type="presParOf" srcId="{14AD26E0-669A-4461-8E70-98D11C024629}" destId="{139CC373-8D63-4A1D-9DAA-106B746FE7FD}" srcOrd="4" destOrd="0" presId="urn:microsoft.com/office/officeart/2009/3/layout/PieProcess"/>
    <dgm:cxn modelId="{A6D09B77-5291-4341-8038-D3B4A778B5C7}" type="presParOf" srcId="{139CC373-8D63-4A1D-9DAA-106B746FE7FD}" destId="{F1C354EE-FE00-4F41-8D98-B5F8A66B80C3}" srcOrd="0" destOrd="0" presId="urn:microsoft.com/office/officeart/2009/3/layout/PieProcess"/>
    <dgm:cxn modelId="{89B9D72F-A57C-4965-93A5-38E35DAC6975}" type="presParOf" srcId="{139CC373-8D63-4A1D-9DAA-106B746FE7FD}" destId="{660FCA97-3B4A-43F0-B3A1-CC87097A4123}" srcOrd="1" destOrd="0" presId="urn:microsoft.com/office/officeart/2009/3/layout/PieProcess"/>
    <dgm:cxn modelId="{8C66134A-4BD8-485E-85ED-DB52E7EABC70}" type="presParOf" srcId="{139CC373-8D63-4A1D-9DAA-106B746FE7FD}" destId="{A30DCFF3-ED95-4308-AF30-02992E2868BA}" srcOrd="2" destOrd="0" presId="urn:microsoft.com/office/officeart/2009/3/layout/PieProcess"/>
    <dgm:cxn modelId="{53B46007-7293-48D9-8713-5BA891EA151E}" type="presParOf" srcId="{14AD26E0-669A-4461-8E70-98D11C024629}" destId="{C4ACE469-4DBE-4079-A41D-CA6261D8A327}" srcOrd="5" destOrd="0" presId="urn:microsoft.com/office/officeart/2009/3/layout/PieProcess"/>
    <dgm:cxn modelId="{6F20CF6F-BB0E-41C2-96B0-7F36B83FB13A}" type="presParOf" srcId="{14AD26E0-669A-4461-8E70-98D11C024629}" destId="{C17C6C99-3E0E-4A98-B46F-5A9F3D6804B3}" srcOrd="6" destOrd="0" presId="urn:microsoft.com/office/officeart/2009/3/layout/PieProcess"/>
    <dgm:cxn modelId="{987BE835-CCD0-41A7-9B5F-79B51113251B}" type="presParOf" srcId="{C17C6C99-3E0E-4A98-B46F-5A9F3D6804B3}" destId="{20A7F9D5-130D-44ED-9B17-405D1BECDD48}" srcOrd="0" destOrd="0" presId="urn:microsoft.com/office/officeart/2009/3/layout/PieProcess"/>
    <dgm:cxn modelId="{52BC8013-4C7E-4D9E-B881-41F73AFD1AAB}" type="presParOf" srcId="{14AD26E0-669A-4461-8E70-98D11C024629}" destId="{FCC07993-AB99-444D-918D-02EDFFC8561A}" srcOrd="7" destOrd="0" presId="urn:microsoft.com/office/officeart/2009/3/layout/PieProcess"/>
    <dgm:cxn modelId="{12E9E0AB-F63B-44F1-9DF1-D02D255C21D2}" type="presParOf" srcId="{14AD26E0-669A-4461-8E70-98D11C024629}" destId="{89DEF5CD-9779-4342-BF98-D5C57BB4CFEB}" srcOrd="8" destOrd="0" presId="urn:microsoft.com/office/officeart/2009/3/layout/PieProcess"/>
    <dgm:cxn modelId="{2B09A83D-10F0-4464-B544-2F36F6A4424A}" type="presParOf" srcId="{89DEF5CD-9779-4342-BF98-D5C57BB4CFEB}" destId="{6DF84A2B-7F14-40E4-B7D5-9B03106D9A11}" srcOrd="0" destOrd="0" presId="urn:microsoft.com/office/officeart/2009/3/layout/PieProcess"/>
    <dgm:cxn modelId="{97A37D7E-1058-4503-8BB7-5A791722BF5B}" type="presParOf" srcId="{89DEF5CD-9779-4342-BF98-D5C57BB4CFEB}" destId="{834FA247-BF07-4F62-BB38-47643329D4FB}" srcOrd="1" destOrd="0" presId="urn:microsoft.com/office/officeart/2009/3/layout/PieProcess"/>
    <dgm:cxn modelId="{F8AB5517-D9AC-4016-BD68-A3B39642A1E3}" type="presParOf" srcId="{89DEF5CD-9779-4342-BF98-D5C57BB4CFEB}" destId="{EBE4C23C-FFC4-4235-A2AD-C39C153915D9}" srcOrd="2" destOrd="0" presId="urn:microsoft.com/office/officeart/2009/3/layout/PieProcess"/>
    <dgm:cxn modelId="{4442C79F-8EC7-41A4-9D3C-28F672F7A345}" type="presParOf" srcId="{14AD26E0-669A-4461-8E70-98D11C024629}" destId="{7642058C-DA3F-4BCE-8B44-EFCABFA918D6}" srcOrd="9" destOrd="0" presId="urn:microsoft.com/office/officeart/2009/3/layout/PieProcess"/>
    <dgm:cxn modelId="{0BE2B54E-1CA1-4236-88B9-72214F1E5554}" type="presParOf" srcId="{14AD26E0-669A-4461-8E70-98D11C024629}" destId="{56C5AA39-35EE-44AA-AE59-99C49266D166}" srcOrd="10" destOrd="0" presId="urn:microsoft.com/office/officeart/2009/3/layout/PieProcess"/>
    <dgm:cxn modelId="{9D826403-19EA-47A0-8712-B764DBE2B06D}" type="presParOf" srcId="{56C5AA39-35EE-44AA-AE59-99C49266D166}" destId="{132A8F36-7522-4556-8F8E-A44A1EF3B3A5}"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D00D3C-71D1-4B01-8297-C3D58E626FBE}" type="doc">
      <dgm:prSet loTypeId="urn:microsoft.com/office/officeart/2005/8/layout/vList3" loCatId="list" qsTypeId="urn:microsoft.com/office/officeart/2005/8/quickstyle/simple1" qsCatId="simple" csTypeId="urn:microsoft.com/office/officeart/2005/8/colors/accent0_1" csCatId="mainScheme" phldr="1"/>
      <dgm:spPr/>
      <dgm:t>
        <a:bodyPr/>
        <a:lstStyle/>
        <a:p>
          <a:endParaRPr lang="es-SV"/>
        </a:p>
      </dgm:t>
    </dgm:pt>
    <dgm:pt modelId="{C233DC7B-4E9B-49A9-AD2C-E3F6878E232F}">
      <dgm:prSet phldrT="[Texto]"/>
      <dgm:spPr/>
      <dgm:t>
        <a:bodyPr/>
        <a:lstStyle/>
        <a:p>
          <a:pPr algn="l"/>
          <a:r>
            <a:rPr lang="es-SV" b="1" u="sng" dirty="0" smtClean="0"/>
            <a:t>Skimming: </a:t>
          </a:r>
          <a:r>
            <a:rPr lang="es-SV" dirty="0" smtClean="0"/>
            <a:t>Robo de información de</a:t>
          </a:r>
          <a:r>
            <a:rPr lang="es-SV" u="none" dirty="0" smtClean="0">
              <a:solidFill>
                <a:schemeClr val="bg1"/>
              </a:solidFill>
            </a:rPr>
            <a:t> tarjetas </a:t>
          </a:r>
          <a:r>
            <a:rPr lang="es-SV" u="none" dirty="0" smtClean="0"/>
            <a:t>utilizado en el momento de la transacción, con la finalidad de reproducir o clonar la tarjeta de crédito o débito para su posterior uso fraudulento. </a:t>
          </a:r>
          <a:endParaRPr lang="es-SV" u="none" dirty="0"/>
        </a:p>
      </dgm:t>
    </dgm:pt>
    <dgm:pt modelId="{C526B209-643A-4278-8B2D-46C81FF5236A}" type="parTrans" cxnId="{3F3F8D73-FDD0-4C21-9D6B-1B681232A6CC}">
      <dgm:prSet/>
      <dgm:spPr/>
      <dgm:t>
        <a:bodyPr/>
        <a:lstStyle/>
        <a:p>
          <a:endParaRPr lang="es-SV"/>
        </a:p>
      </dgm:t>
    </dgm:pt>
    <dgm:pt modelId="{609BE942-1EC7-45DA-8CFA-6666871AF561}" type="sibTrans" cxnId="{3F3F8D73-FDD0-4C21-9D6B-1B681232A6CC}">
      <dgm:prSet/>
      <dgm:spPr/>
      <dgm:t>
        <a:bodyPr/>
        <a:lstStyle/>
        <a:p>
          <a:endParaRPr lang="es-SV"/>
        </a:p>
      </dgm:t>
    </dgm:pt>
    <dgm:pt modelId="{D7916431-6FAB-49DB-96C2-59D5619CBF75}">
      <dgm:prSet phldrT="[Texto]"/>
      <dgm:spPr/>
      <dgm:t>
        <a:bodyPr/>
        <a:lstStyle/>
        <a:p>
          <a:pPr algn="l"/>
          <a:r>
            <a:rPr lang="es-SV" b="1" u="sng" dirty="0" smtClean="0"/>
            <a:t>Robo de efectivo:  </a:t>
          </a:r>
          <a:r>
            <a:rPr lang="es-SV" dirty="0" smtClean="0"/>
            <a:t>Delito contra el patrimonio, consistente en el apoderamiento de bienes ajenos</a:t>
          </a:r>
          <a:endParaRPr lang="es-SV" dirty="0"/>
        </a:p>
      </dgm:t>
    </dgm:pt>
    <dgm:pt modelId="{6FF6E1F7-E061-473E-BCA8-4E80FBA74195}" type="parTrans" cxnId="{CD3168C8-3F8C-4381-B4D7-5132995AFB94}">
      <dgm:prSet/>
      <dgm:spPr/>
      <dgm:t>
        <a:bodyPr/>
        <a:lstStyle/>
        <a:p>
          <a:endParaRPr lang="es-SV"/>
        </a:p>
      </dgm:t>
    </dgm:pt>
    <dgm:pt modelId="{54C497C4-4920-4139-A606-24997FB36C1D}" type="sibTrans" cxnId="{CD3168C8-3F8C-4381-B4D7-5132995AFB94}">
      <dgm:prSet/>
      <dgm:spPr/>
      <dgm:t>
        <a:bodyPr/>
        <a:lstStyle/>
        <a:p>
          <a:endParaRPr lang="es-SV"/>
        </a:p>
      </dgm:t>
    </dgm:pt>
    <dgm:pt modelId="{7C2EA75D-71DD-4F02-B7BC-3BC33A8CE9CA}">
      <dgm:prSet phldrT="[Texto]"/>
      <dgm:spPr/>
      <dgm:t>
        <a:bodyPr/>
        <a:lstStyle/>
        <a:p>
          <a:r>
            <a:rPr lang="es-SV" b="1" u="sng" dirty="0" smtClean="0"/>
            <a:t>Billing</a:t>
          </a:r>
          <a:r>
            <a:rPr lang="es-SV" dirty="0" smtClean="0"/>
            <a:t>: Proceso de generación de una factura para recuperar precio de venta por parte del cliente</a:t>
          </a:r>
          <a:endParaRPr lang="es-SV" dirty="0"/>
        </a:p>
      </dgm:t>
    </dgm:pt>
    <dgm:pt modelId="{D9D0CFC2-E864-4FBD-B698-9CBC106BEFDD}" type="parTrans" cxnId="{BFE3827C-1D72-460B-97DC-DEB2C75F1D29}">
      <dgm:prSet/>
      <dgm:spPr/>
      <dgm:t>
        <a:bodyPr/>
        <a:lstStyle/>
        <a:p>
          <a:endParaRPr lang="es-SV"/>
        </a:p>
      </dgm:t>
    </dgm:pt>
    <dgm:pt modelId="{2E99AED1-8509-4E2B-BDDC-6A4ACEEEF2FA}" type="sibTrans" cxnId="{BFE3827C-1D72-460B-97DC-DEB2C75F1D29}">
      <dgm:prSet/>
      <dgm:spPr/>
      <dgm:t>
        <a:bodyPr/>
        <a:lstStyle/>
        <a:p>
          <a:endParaRPr lang="es-SV"/>
        </a:p>
      </dgm:t>
    </dgm:pt>
    <dgm:pt modelId="{810E5BFE-09CF-4CEC-B3BA-C18FDCFDB397}" type="pres">
      <dgm:prSet presAssocID="{C3D00D3C-71D1-4B01-8297-C3D58E626FBE}" presName="linearFlow" presStyleCnt="0">
        <dgm:presLayoutVars>
          <dgm:dir/>
          <dgm:resizeHandles val="exact"/>
        </dgm:presLayoutVars>
      </dgm:prSet>
      <dgm:spPr/>
      <dgm:t>
        <a:bodyPr/>
        <a:lstStyle/>
        <a:p>
          <a:endParaRPr lang="es-SV"/>
        </a:p>
      </dgm:t>
    </dgm:pt>
    <dgm:pt modelId="{6A8FC5D8-19D6-481A-BA03-9EFC7FE7426B}" type="pres">
      <dgm:prSet presAssocID="{C233DC7B-4E9B-49A9-AD2C-E3F6878E232F}" presName="composite" presStyleCnt="0"/>
      <dgm:spPr/>
    </dgm:pt>
    <dgm:pt modelId="{25C619A9-8E5A-4AA8-BF41-98E1C22B9876}" type="pres">
      <dgm:prSet presAssocID="{C233DC7B-4E9B-49A9-AD2C-E3F6878E232F}" presName="imgShp" presStyleLbl="fgImgPlace1" presStyleIdx="0" presStyleCnt="3" custLinFactNeighborX="-2210" custLinFactNeighborY="-9899"/>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44C23221-BF3F-4627-9CFC-72F90B40CD94}" type="pres">
      <dgm:prSet presAssocID="{C233DC7B-4E9B-49A9-AD2C-E3F6878E232F}" presName="txShp" presStyleLbl="node1" presStyleIdx="0" presStyleCnt="3">
        <dgm:presLayoutVars>
          <dgm:bulletEnabled val="1"/>
        </dgm:presLayoutVars>
      </dgm:prSet>
      <dgm:spPr/>
      <dgm:t>
        <a:bodyPr/>
        <a:lstStyle/>
        <a:p>
          <a:endParaRPr lang="es-SV"/>
        </a:p>
      </dgm:t>
    </dgm:pt>
    <dgm:pt modelId="{1A269B4D-FF23-47F9-B3F2-B029A2F9B602}" type="pres">
      <dgm:prSet presAssocID="{609BE942-1EC7-45DA-8CFA-6666871AF561}" presName="spacing" presStyleCnt="0"/>
      <dgm:spPr/>
    </dgm:pt>
    <dgm:pt modelId="{17C77317-9DA4-4138-9E40-4AD3728B6C3F}" type="pres">
      <dgm:prSet presAssocID="{D7916431-6FAB-49DB-96C2-59D5619CBF75}" presName="composite" presStyleCnt="0"/>
      <dgm:spPr/>
    </dgm:pt>
    <dgm:pt modelId="{F09E2A93-9A5A-4F3B-986B-CF67D49BEA6A}" type="pres">
      <dgm:prSet presAssocID="{D7916431-6FAB-49DB-96C2-59D5619CBF75}"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5EE6D901-93C2-45EA-8F5D-176A36AE8EFE}" type="pres">
      <dgm:prSet presAssocID="{D7916431-6FAB-49DB-96C2-59D5619CBF75}" presName="txShp" presStyleLbl="node1" presStyleIdx="1" presStyleCnt="3">
        <dgm:presLayoutVars>
          <dgm:bulletEnabled val="1"/>
        </dgm:presLayoutVars>
      </dgm:prSet>
      <dgm:spPr/>
      <dgm:t>
        <a:bodyPr/>
        <a:lstStyle/>
        <a:p>
          <a:endParaRPr lang="es-SV"/>
        </a:p>
      </dgm:t>
    </dgm:pt>
    <dgm:pt modelId="{A4643A04-B29D-472E-9142-42887A532816}" type="pres">
      <dgm:prSet presAssocID="{54C497C4-4920-4139-A606-24997FB36C1D}" presName="spacing" presStyleCnt="0"/>
      <dgm:spPr/>
    </dgm:pt>
    <dgm:pt modelId="{D33400C1-5DF9-40DF-AF5E-9924004F00FA}" type="pres">
      <dgm:prSet presAssocID="{7C2EA75D-71DD-4F02-B7BC-3BC33A8CE9CA}" presName="composite" presStyleCnt="0"/>
      <dgm:spPr/>
    </dgm:pt>
    <dgm:pt modelId="{51EB0F67-53EF-4FAC-8828-065CB201C988}" type="pres">
      <dgm:prSet presAssocID="{7C2EA75D-71DD-4F02-B7BC-3BC33A8CE9CA}"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6FBE33C3-7335-47ED-9EFD-52955A2FB3D4}" type="pres">
      <dgm:prSet presAssocID="{7C2EA75D-71DD-4F02-B7BC-3BC33A8CE9CA}" presName="txShp" presStyleLbl="node1" presStyleIdx="2" presStyleCnt="3">
        <dgm:presLayoutVars>
          <dgm:bulletEnabled val="1"/>
        </dgm:presLayoutVars>
      </dgm:prSet>
      <dgm:spPr/>
      <dgm:t>
        <a:bodyPr/>
        <a:lstStyle/>
        <a:p>
          <a:endParaRPr lang="es-SV"/>
        </a:p>
      </dgm:t>
    </dgm:pt>
  </dgm:ptLst>
  <dgm:cxnLst>
    <dgm:cxn modelId="{F1D46255-F1B6-46E3-B2CB-159327A79538}" type="presOf" srcId="{7C2EA75D-71DD-4F02-B7BC-3BC33A8CE9CA}" destId="{6FBE33C3-7335-47ED-9EFD-52955A2FB3D4}" srcOrd="0" destOrd="0" presId="urn:microsoft.com/office/officeart/2005/8/layout/vList3"/>
    <dgm:cxn modelId="{BBEA59A4-F360-4D33-9C09-8512481C3BEB}" type="presOf" srcId="{D7916431-6FAB-49DB-96C2-59D5619CBF75}" destId="{5EE6D901-93C2-45EA-8F5D-176A36AE8EFE}" srcOrd="0" destOrd="0" presId="urn:microsoft.com/office/officeart/2005/8/layout/vList3"/>
    <dgm:cxn modelId="{8A1219DF-75C9-4651-BADF-8CF0D6AB080D}" type="presOf" srcId="{C233DC7B-4E9B-49A9-AD2C-E3F6878E232F}" destId="{44C23221-BF3F-4627-9CFC-72F90B40CD94}" srcOrd="0" destOrd="0" presId="urn:microsoft.com/office/officeart/2005/8/layout/vList3"/>
    <dgm:cxn modelId="{BFE3827C-1D72-460B-97DC-DEB2C75F1D29}" srcId="{C3D00D3C-71D1-4B01-8297-C3D58E626FBE}" destId="{7C2EA75D-71DD-4F02-B7BC-3BC33A8CE9CA}" srcOrd="2" destOrd="0" parTransId="{D9D0CFC2-E864-4FBD-B698-9CBC106BEFDD}" sibTransId="{2E99AED1-8509-4E2B-BDDC-6A4ACEEEF2FA}"/>
    <dgm:cxn modelId="{3F3F8D73-FDD0-4C21-9D6B-1B681232A6CC}" srcId="{C3D00D3C-71D1-4B01-8297-C3D58E626FBE}" destId="{C233DC7B-4E9B-49A9-AD2C-E3F6878E232F}" srcOrd="0" destOrd="0" parTransId="{C526B209-643A-4278-8B2D-46C81FF5236A}" sibTransId="{609BE942-1EC7-45DA-8CFA-6666871AF561}"/>
    <dgm:cxn modelId="{CD3168C8-3F8C-4381-B4D7-5132995AFB94}" srcId="{C3D00D3C-71D1-4B01-8297-C3D58E626FBE}" destId="{D7916431-6FAB-49DB-96C2-59D5619CBF75}" srcOrd="1" destOrd="0" parTransId="{6FF6E1F7-E061-473E-BCA8-4E80FBA74195}" sibTransId="{54C497C4-4920-4139-A606-24997FB36C1D}"/>
    <dgm:cxn modelId="{1AFC7DE8-5D81-4F41-8C1F-916C24DAB2E3}" type="presOf" srcId="{C3D00D3C-71D1-4B01-8297-C3D58E626FBE}" destId="{810E5BFE-09CF-4CEC-B3BA-C18FDCFDB397}" srcOrd="0" destOrd="0" presId="urn:microsoft.com/office/officeart/2005/8/layout/vList3"/>
    <dgm:cxn modelId="{711161D9-C8A8-49E5-80D7-09A2265AAA55}" type="presParOf" srcId="{810E5BFE-09CF-4CEC-B3BA-C18FDCFDB397}" destId="{6A8FC5D8-19D6-481A-BA03-9EFC7FE7426B}" srcOrd="0" destOrd="0" presId="urn:microsoft.com/office/officeart/2005/8/layout/vList3"/>
    <dgm:cxn modelId="{F855D21D-2C04-46EE-8072-B9891DFDD378}" type="presParOf" srcId="{6A8FC5D8-19D6-481A-BA03-9EFC7FE7426B}" destId="{25C619A9-8E5A-4AA8-BF41-98E1C22B9876}" srcOrd="0" destOrd="0" presId="urn:microsoft.com/office/officeart/2005/8/layout/vList3"/>
    <dgm:cxn modelId="{DF8904C2-AA75-4DAF-B160-0265A4B0591A}" type="presParOf" srcId="{6A8FC5D8-19D6-481A-BA03-9EFC7FE7426B}" destId="{44C23221-BF3F-4627-9CFC-72F90B40CD94}" srcOrd="1" destOrd="0" presId="urn:microsoft.com/office/officeart/2005/8/layout/vList3"/>
    <dgm:cxn modelId="{5A136A08-1288-4D33-BFBE-91431A6712D6}" type="presParOf" srcId="{810E5BFE-09CF-4CEC-B3BA-C18FDCFDB397}" destId="{1A269B4D-FF23-47F9-B3F2-B029A2F9B602}" srcOrd="1" destOrd="0" presId="urn:microsoft.com/office/officeart/2005/8/layout/vList3"/>
    <dgm:cxn modelId="{AD514CA1-C4BC-4493-91BB-4D523851B2D0}" type="presParOf" srcId="{810E5BFE-09CF-4CEC-B3BA-C18FDCFDB397}" destId="{17C77317-9DA4-4138-9E40-4AD3728B6C3F}" srcOrd="2" destOrd="0" presId="urn:microsoft.com/office/officeart/2005/8/layout/vList3"/>
    <dgm:cxn modelId="{789D9709-D9B3-42A1-99CD-EFB7E34476BD}" type="presParOf" srcId="{17C77317-9DA4-4138-9E40-4AD3728B6C3F}" destId="{F09E2A93-9A5A-4F3B-986B-CF67D49BEA6A}" srcOrd="0" destOrd="0" presId="urn:microsoft.com/office/officeart/2005/8/layout/vList3"/>
    <dgm:cxn modelId="{693BA38C-362B-4736-B43F-DE56476C81E6}" type="presParOf" srcId="{17C77317-9DA4-4138-9E40-4AD3728B6C3F}" destId="{5EE6D901-93C2-45EA-8F5D-176A36AE8EFE}" srcOrd="1" destOrd="0" presId="urn:microsoft.com/office/officeart/2005/8/layout/vList3"/>
    <dgm:cxn modelId="{5C00FE3E-2DF4-4C05-BA68-AE44E93C922E}" type="presParOf" srcId="{810E5BFE-09CF-4CEC-B3BA-C18FDCFDB397}" destId="{A4643A04-B29D-472E-9142-42887A532816}" srcOrd="3" destOrd="0" presId="urn:microsoft.com/office/officeart/2005/8/layout/vList3"/>
    <dgm:cxn modelId="{F66FD566-7B81-4C42-90A5-C192013D66D5}" type="presParOf" srcId="{810E5BFE-09CF-4CEC-B3BA-C18FDCFDB397}" destId="{D33400C1-5DF9-40DF-AF5E-9924004F00FA}" srcOrd="4" destOrd="0" presId="urn:microsoft.com/office/officeart/2005/8/layout/vList3"/>
    <dgm:cxn modelId="{D3221B82-D92C-4777-A5A1-97EF1A560F86}" type="presParOf" srcId="{D33400C1-5DF9-40DF-AF5E-9924004F00FA}" destId="{51EB0F67-53EF-4FAC-8828-065CB201C988}" srcOrd="0" destOrd="0" presId="urn:microsoft.com/office/officeart/2005/8/layout/vList3"/>
    <dgm:cxn modelId="{92B30854-CD99-4334-B411-48807A10F0D5}" type="presParOf" srcId="{D33400C1-5DF9-40DF-AF5E-9924004F00FA}" destId="{6FBE33C3-7335-47ED-9EFD-52955A2FB3D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3D00D3C-71D1-4B01-8297-C3D58E626FBE}" type="doc">
      <dgm:prSet loTypeId="urn:microsoft.com/office/officeart/2005/8/layout/vList3" loCatId="list" qsTypeId="urn:microsoft.com/office/officeart/2005/8/quickstyle/simple1" qsCatId="simple" csTypeId="urn:microsoft.com/office/officeart/2005/8/colors/accent0_1" csCatId="mainScheme" phldr="1"/>
      <dgm:spPr/>
      <dgm:t>
        <a:bodyPr/>
        <a:lstStyle/>
        <a:p>
          <a:endParaRPr lang="es-SV"/>
        </a:p>
      </dgm:t>
    </dgm:pt>
    <dgm:pt modelId="{C233DC7B-4E9B-49A9-AD2C-E3F6878E232F}">
      <dgm:prSet phldrT="[Texto]"/>
      <dgm:spPr/>
      <dgm:t>
        <a:bodyPr/>
        <a:lstStyle/>
        <a:p>
          <a:pPr algn="l"/>
          <a:r>
            <a:rPr lang="es-SV" b="1" u="sng" dirty="0" smtClean="0"/>
            <a:t>Gastos falsos: </a:t>
          </a:r>
          <a:r>
            <a:rPr lang="es-SV" dirty="0" smtClean="0"/>
            <a:t>Presentación de comprobantes de gastos falsos o adulterados.</a:t>
          </a:r>
          <a:endParaRPr lang="es-SV" u="none" dirty="0"/>
        </a:p>
      </dgm:t>
    </dgm:pt>
    <dgm:pt modelId="{C526B209-643A-4278-8B2D-46C81FF5236A}" type="parTrans" cxnId="{3F3F8D73-FDD0-4C21-9D6B-1B681232A6CC}">
      <dgm:prSet/>
      <dgm:spPr/>
      <dgm:t>
        <a:bodyPr/>
        <a:lstStyle/>
        <a:p>
          <a:endParaRPr lang="es-SV"/>
        </a:p>
      </dgm:t>
    </dgm:pt>
    <dgm:pt modelId="{609BE942-1EC7-45DA-8CFA-6666871AF561}" type="sibTrans" cxnId="{3F3F8D73-FDD0-4C21-9D6B-1B681232A6CC}">
      <dgm:prSet/>
      <dgm:spPr/>
      <dgm:t>
        <a:bodyPr/>
        <a:lstStyle/>
        <a:p>
          <a:endParaRPr lang="es-SV"/>
        </a:p>
      </dgm:t>
    </dgm:pt>
    <dgm:pt modelId="{D7916431-6FAB-49DB-96C2-59D5619CBF75}">
      <dgm:prSet phldrT="[Texto]"/>
      <dgm:spPr/>
      <dgm:t>
        <a:bodyPr/>
        <a:lstStyle/>
        <a:p>
          <a:pPr algn="l"/>
          <a:r>
            <a:rPr lang="es-SV" b="1" u="sng" dirty="0" smtClean="0"/>
            <a:t>Fraude con cheques: </a:t>
          </a:r>
          <a:r>
            <a:rPr lang="es-SV" dirty="0" smtClean="0"/>
            <a:t>Generalmente ocurre cuando son cheques que aparentemente son iguales y se usan técnicas de borrado para alterar montos y hacer trazos falsos</a:t>
          </a:r>
          <a:endParaRPr lang="es-SV" dirty="0"/>
        </a:p>
      </dgm:t>
    </dgm:pt>
    <dgm:pt modelId="{6FF6E1F7-E061-473E-BCA8-4E80FBA74195}" type="parTrans" cxnId="{CD3168C8-3F8C-4381-B4D7-5132995AFB94}">
      <dgm:prSet/>
      <dgm:spPr/>
      <dgm:t>
        <a:bodyPr/>
        <a:lstStyle/>
        <a:p>
          <a:endParaRPr lang="es-SV"/>
        </a:p>
      </dgm:t>
    </dgm:pt>
    <dgm:pt modelId="{54C497C4-4920-4139-A606-24997FB36C1D}" type="sibTrans" cxnId="{CD3168C8-3F8C-4381-B4D7-5132995AFB94}">
      <dgm:prSet/>
      <dgm:spPr/>
      <dgm:t>
        <a:bodyPr/>
        <a:lstStyle/>
        <a:p>
          <a:endParaRPr lang="es-SV"/>
        </a:p>
      </dgm:t>
    </dgm:pt>
    <dgm:pt modelId="{7C2EA75D-71DD-4F02-B7BC-3BC33A8CE9CA}">
      <dgm:prSet phldrT="[Texto]"/>
      <dgm:spPr/>
      <dgm:t>
        <a:bodyPr/>
        <a:lstStyle/>
        <a:p>
          <a:r>
            <a:rPr lang="es-SV" b="1" u="sng" dirty="0" smtClean="0"/>
            <a:t>Nomina: </a:t>
          </a:r>
          <a:r>
            <a:rPr lang="es-SV" dirty="0" smtClean="0"/>
            <a:t>Cantidad de dinero que recibe regularmente una persona por el trabajo realizado en una empresa o entidad pública y se encuentran irregularidades. </a:t>
          </a:r>
          <a:endParaRPr lang="es-SV" dirty="0"/>
        </a:p>
      </dgm:t>
    </dgm:pt>
    <dgm:pt modelId="{D9D0CFC2-E864-4FBD-B698-9CBC106BEFDD}" type="parTrans" cxnId="{BFE3827C-1D72-460B-97DC-DEB2C75F1D29}">
      <dgm:prSet/>
      <dgm:spPr/>
      <dgm:t>
        <a:bodyPr/>
        <a:lstStyle/>
        <a:p>
          <a:endParaRPr lang="es-SV"/>
        </a:p>
      </dgm:t>
    </dgm:pt>
    <dgm:pt modelId="{2E99AED1-8509-4E2B-BDDC-6A4ACEEEF2FA}" type="sibTrans" cxnId="{BFE3827C-1D72-460B-97DC-DEB2C75F1D29}">
      <dgm:prSet/>
      <dgm:spPr/>
      <dgm:t>
        <a:bodyPr/>
        <a:lstStyle/>
        <a:p>
          <a:endParaRPr lang="es-SV"/>
        </a:p>
      </dgm:t>
    </dgm:pt>
    <dgm:pt modelId="{810E5BFE-09CF-4CEC-B3BA-C18FDCFDB397}" type="pres">
      <dgm:prSet presAssocID="{C3D00D3C-71D1-4B01-8297-C3D58E626FBE}" presName="linearFlow" presStyleCnt="0">
        <dgm:presLayoutVars>
          <dgm:dir/>
          <dgm:resizeHandles val="exact"/>
        </dgm:presLayoutVars>
      </dgm:prSet>
      <dgm:spPr/>
      <dgm:t>
        <a:bodyPr/>
        <a:lstStyle/>
        <a:p>
          <a:endParaRPr lang="es-SV"/>
        </a:p>
      </dgm:t>
    </dgm:pt>
    <dgm:pt modelId="{6A8FC5D8-19D6-481A-BA03-9EFC7FE7426B}" type="pres">
      <dgm:prSet presAssocID="{C233DC7B-4E9B-49A9-AD2C-E3F6878E232F}" presName="composite" presStyleCnt="0"/>
      <dgm:spPr/>
    </dgm:pt>
    <dgm:pt modelId="{25C619A9-8E5A-4AA8-BF41-98E1C22B9876}" type="pres">
      <dgm:prSet presAssocID="{C233DC7B-4E9B-49A9-AD2C-E3F6878E232F}" presName="imgShp" presStyleLbl="fgImgPlace1" presStyleIdx="0" presStyleCnt="3" custLinFactNeighborX="-2210" custLinFactNeighborY="-9899"/>
      <dgm:spPr>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dgm:spPr>
    </dgm:pt>
    <dgm:pt modelId="{44C23221-BF3F-4627-9CFC-72F90B40CD94}" type="pres">
      <dgm:prSet presAssocID="{C233DC7B-4E9B-49A9-AD2C-E3F6878E232F}" presName="txShp" presStyleLbl="node1" presStyleIdx="0" presStyleCnt="3">
        <dgm:presLayoutVars>
          <dgm:bulletEnabled val="1"/>
        </dgm:presLayoutVars>
      </dgm:prSet>
      <dgm:spPr/>
      <dgm:t>
        <a:bodyPr/>
        <a:lstStyle/>
        <a:p>
          <a:endParaRPr lang="es-SV"/>
        </a:p>
      </dgm:t>
    </dgm:pt>
    <dgm:pt modelId="{1A269B4D-FF23-47F9-B3F2-B029A2F9B602}" type="pres">
      <dgm:prSet presAssocID="{609BE942-1EC7-45DA-8CFA-6666871AF561}" presName="spacing" presStyleCnt="0"/>
      <dgm:spPr/>
    </dgm:pt>
    <dgm:pt modelId="{17C77317-9DA4-4138-9E40-4AD3728B6C3F}" type="pres">
      <dgm:prSet presAssocID="{D7916431-6FAB-49DB-96C2-59D5619CBF75}" presName="composite" presStyleCnt="0"/>
      <dgm:spPr/>
    </dgm:pt>
    <dgm:pt modelId="{F09E2A93-9A5A-4F3B-986B-CF67D49BEA6A}" type="pres">
      <dgm:prSet presAssocID="{D7916431-6FAB-49DB-96C2-59D5619CBF75}"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7000" r="-17000"/>
          </a:stretch>
        </a:blipFill>
      </dgm:spPr>
    </dgm:pt>
    <dgm:pt modelId="{5EE6D901-93C2-45EA-8F5D-176A36AE8EFE}" type="pres">
      <dgm:prSet presAssocID="{D7916431-6FAB-49DB-96C2-59D5619CBF75}" presName="txShp" presStyleLbl="node1" presStyleIdx="1" presStyleCnt="3">
        <dgm:presLayoutVars>
          <dgm:bulletEnabled val="1"/>
        </dgm:presLayoutVars>
      </dgm:prSet>
      <dgm:spPr/>
      <dgm:t>
        <a:bodyPr/>
        <a:lstStyle/>
        <a:p>
          <a:endParaRPr lang="es-SV"/>
        </a:p>
      </dgm:t>
    </dgm:pt>
    <dgm:pt modelId="{A4643A04-B29D-472E-9142-42887A532816}" type="pres">
      <dgm:prSet presAssocID="{54C497C4-4920-4139-A606-24997FB36C1D}" presName="spacing" presStyleCnt="0"/>
      <dgm:spPr/>
    </dgm:pt>
    <dgm:pt modelId="{D33400C1-5DF9-40DF-AF5E-9924004F00FA}" type="pres">
      <dgm:prSet presAssocID="{7C2EA75D-71DD-4F02-B7BC-3BC33A8CE9CA}" presName="composite" presStyleCnt="0"/>
      <dgm:spPr/>
    </dgm:pt>
    <dgm:pt modelId="{51EB0F67-53EF-4FAC-8828-065CB201C988}" type="pres">
      <dgm:prSet presAssocID="{7C2EA75D-71DD-4F02-B7BC-3BC33A8CE9CA}"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000" b="-2000"/>
          </a:stretch>
        </a:blipFill>
      </dgm:spPr>
    </dgm:pt>
    <dgm:pt modelId="{6FBE33C3-7335-47ED-9EFD-52955A2FB3D4}" type="pres">
      <dgm:prSet presAssocID="{7C2EA75D-71DD-4F02-B7BC-3BC33A8CE9CA}" presName="txShp" presStyleLbl="node1" presStyleIdx="2" presStyleCnt="3">
        <dgm:presLayoutVars>
          <dgm:bulletEnabled val="1"/>
        </dgm:presLayoutVars>
      </dgm:prSet>
      <dgm:spPr/>
      <dgm:t>
        <a:bodyPr/>
        <a:lstStyle/>
        <a:p>
          <a:endParaRPr lang="es-SV"/>
        </a:p>
      </dgm:t>
    </dgm:pt>
  </dgm:ptLst>
  <dgm:cxnLst>
    <dgm:cxn modelId="{031B0FF0-BEAE-47B2-903C-A5BCD1C85D42}" type="presOf" srcId="{C3D00D3C-71D1-4B01-8297-C3D58E626FBE}" destId="{810E5BFE-09CF-4CEC-B3BA-C18FDCFDB397}" srcOrd="0" destOrd="0" presId="urn:microsoft.com/office/officeart/2005/8/layout/vList3"/>
    <dgm:cxn modelId="{1AEC6C9C-4F59-4326-B577-6D638C0E2B7F}" type="presOf" srcId="{D7916431-6FAB-49DB-96C2-59D5619CBF75}" destId="{5EE6D901-93C2-45EA-8F5D-176A36AE8EFE}" srcOrd="0" destOrd="0" presId="urn:microsoft.com/office/officeart/2005/8/layout/vList3"/>
    <dgm:cxn modelId="{BFE3827C-1D72-460B-97DC-DEB2C75F1D29}" srcId="{C3D00D3C-71D1-4B01-8297-C3D58E626FBE}" destId="{7C2EA75D-71DD-4F02-B7BC-3BC33A8CE9CA}" srcOrd="2" destOrd="0" parTransId="{D9D0CFC2-E864-4FBD-B698-9CBC106BEFDD}" sibTransId="{2E99AED1-8509-4E2B-BDDC-6A4ACEEEF2FA}"/>
    <dgm:cxn modelId="{3F3F8D73-FDD0-4C21-9D6B-1B681232A6CC}" srcId="{C3D00D3C-71D1-4B01-8297-C3D58E626FBE}" destId="{C233DC7B-4E9B-49A9-AD2C-E3F6878E232F}" srcOrd="0" destOrd="0" parTransId="{C526B209-643A-4278-8B2D-46C81FF5236A}" sibTransId="{609BE942-1EC7-45DA-8CFA-6666871AF561}"/>
    <dgm:cxn modelId="{6C643EBD-99E0-419C-BD5F-84D074E298CD}" type="presOf" srcId="{7C2EA75D-71DD-4F02-B7BC-3BC33A8CE9CA}" destId="{6FBE33C3-7335-47ED-9EFD-52955A2FB3D4}" srcOrd="0" destOrd="0" presId="urn:microsoft.com/office/officeart/2005/8/layout/vList3"/>
    <dgm:cxn modelId="{CD3168C8-3F8C-4381-B4D7-5132995AFB94}" srcId="{C3D00D3C-71D1-4B01-8297-C3D58E626FBE}" destId="{D7916431-6FAB-49DB-96C2-59D5619CBF75}" srcOrd="1" destOrd="0" parTransId="{6FF6E1F7-E061-473E-BCA8-4E80FBA74195}" sibTransId="{54C497C4-4920-4139-A606-24997FB36C1D}"/>
    <dgm:cxn modelId="{4348FE0C-6E55-4DA5-97D7-EC46AF9301C5}" type="presOf" srcId="{C233DC7B-4E9B-49A9-AD2C-E3F6878E232F}" destId="{44C23221-BF3F-4627-9CFC-72F90B40CD94}" srcOrd="0" destOrd="0" presId="urn:microsoft.com/office/officeart/2005/8/layout/vList3"/>
    <dgm:cxn modelId="{FBE015CD-2EDE-4E6D-9CA9-D996F0D07BF4}" type="presParOf" srcId="{810E5BFE-09CF-4CEC-B3BA-C18FDCFDB397}" destId="{6A8FC5D8-19D6-481A-BA03-9EFC7FE7426B}" srcOrd="0" destOrd="0" presId="urn:microsoft.com/office/officeart/2005/8/layout/vList3"/>
    <dgm:cxn modelId="{4DEF5056-7968-42A8-869E-07986B52FB2D}" type="presParOf" srcId="{6A8FC5D8-19D6-481A-BA03-9EFC7FE7426B}" destId="{25C619A9-8E5A-4AA8-BF41-98E1C22B9876}" srcOrd="0" destOrd="0" presId="urn:microsoft.com/office/officeart/2005/8/layout/vList3"/>
    <dgm:cxn modelId="{A216A4D1-2638-4424-9C3B-486ED42CE771}" type="presParOf" srcId="{6A8FC5D8-19D6-481A-BA03-9EFC7FE7426B}" destId="{44C23221-BF3F-4627-9CFC-72F90B40CD94}" srcOrd="1" destOrd="0" presId="urn:microsoft.com/office/officeart/2005/8/layout/vList3"/>
    <dgm:cxn modelId="{38AB3312-DDE3-4D8F-AE98-58BC44E7115F}" type="presParOf" srcId="{810E5BFE-09CF-4CEC-B3BA-C18FDCFDB397}" destId="{1A269B4D-FF23-47F9-B3F2-B029A2F9B602}" srcOrd="1" destOrd="0" presId="urn:microsoft.com/office/officeart/2005/8/layout/vList3"/>
    <dgm:cxn modelId="{954CE1A9-6C78-46E6-9CF0-982103520696}" type="presParOf" srcId="{810E5BFE-09CF-4CEC-B3BA-C18FDCFDB397}" destId="{17C77317-9DA4-4138-9E40-4AD3728B6C3F}" srcOrd="2" destOrd="0" presId="urn:microsoft.com/office/officeart/2005/8/layout/vList3"/>
    <dgm:cxn modelId="{C5198852-CA8F-4557-92B4-9D4B8E73DE1B}" type="presParOf" srcId="{17C77317-9DA4-4138-9E40-4AD3728B6C3F}" destId="{F09E2A93-9A5A-4F3B-986B-CF67D49BEA6A}" srcOrd="0" destOrd="0" presId="urn:microsoft.com/office/officeart/2005/8/layout/vList3"/>
    <dgm:cxn modelId="{A30775EB-EBD9-4C18-BEEF-B0E8D8F22277}" type="presParOf" srcId="{17C77317-9DA4-4138-9E40-4AD3728B6C3F}" destId="{5EE6D901-93C2-45EA-8F5D-176A36AE8EFE}" srcOrd="1" destOrd="0" presId="urn:microsoft.com/office/officeart/2005/8/layout/vList3"/>
    <dgm:cxn modelId="{6AAC8904-47D7-4529-B2AB-1DECF74C184E}" type="presParOf" srcId="{810E5BFE-09CF-4CEC-B3BA-C18FDCFDB397}" destId="{A4643A04-B29D-472E-9142-42887A532816}" srcOrd="3" destOrd="0" presId="urn:microsoft.com/office/officeart/2005/8/layout/vList3"/>
    <dgm:cxn modelId="{CD680B36-3DA2-4CB5-B390-2A0B906241EE}" type="presParOf" srcId="{810E5BFE-09CF-4CEC-B3BA-C18FDCFDB397}" destId="{D33400C1-5DF9-40DF-AF5E-9924004F00FA}" srcOrd="4" destOrd="0" presId="urn:microsoft.com/office/officeart/2005/8/layout/vList3"/>
    <dgm:cxn modelId="{8FFC6359-2474-4CB1-916E-02E84FFFC550}" type="presParOf" srcId="{D33400C1-5DF9-40DF-AF5E-9924004F00FA}" destId="{51EB0F67-53EF-4FAC-8828-065CB201C988}" srcOrd="0" destOrd="0" presId="urn:microsoft.com/office/officeart/2005/8/layout/vList3"/>
    <dgm:cxn modelId="{E056BF3B-3281-40C7-911C-321164F0772B}" type="presParOf" srcId="{D33400C1-5DF9-40DF-AF5E-9924004F00FA}" destId="{6FBE33C3-7335-47ED-9EFD-52955A2FB3D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D00D3C-71D1-4B01-8297-C3D58E626FBE}" type="doc">
      <dgm:prSet loTypeId="urn:microsoft.com/office/officeart/2005/8/layout/vList3" loCatId="list" qsTypeId="urn:microsoft.com/office/officeart/2005/8/quickstyle/simple1" qsCatId="simple" csTypeId="urn:microsoft.com/office/officeart/2005/8/colors/accent0_1" csCatId="mainScheme" phldr="1"/>
      <dgm:spPr/>
      <dgm:t>
        <a:bodyPr/>
        <a:lstStyle/>
        <a:p>
          <a:endParaRPr lang="es-SV"/>
        </a:p>
      </dgm:t>
    </dgm:pt>
    <dgm:pt modelId="{C233DC7B-4E9B-49A9-AD2C-E3F6878E232F}">
      <dgm:prSet phldrT="[Texto]"/>
      <dgm:spPr/>
      <dgm:t>
        <a:bodyPr/>
        <a:lstStyle/>
        <a:p>
          <a:pPr algn="l"/>
          <a:r>
            <a:rPr lang="es-SV" b="1" u="sng" dirty="0" smtClean="0"/>
            <a:t>Registraciones falsas: </a:t>
          </a:r>
          <a:r>
            <a:rPr lang="es-SV" dirty="0" smtClean="0"/>
            <a:t>Falsas fechas de ingresos y salidas con respecto a activos</a:t>
          </a:r>
          <a:endParaRPr lang="es-SV" u="none" dirty="0"/>
        </a:p>
      </dgm:t>
    </dgm:pt>
    <dgm:pt modelId="{C526B209-643A-4278-8B2D-46C81FF5236A}" type="parTrans" cxnId="{3F3F8D73-FDD0-4C21-9D6B-1B681232A6CC}">
      <dgm:prSet/>
      <dgm:spPr/>
      <dgm:t>
        <a:bodyPr/>
        <a:lstStyle/>
        <a:p>
          <a:endParaRPr lang="es-SV"/>
        </a:p>
      </dgm:t>
    </dgm:pt>
    <dgm:pt modelId="{609BE942-1EC7-45DA-8CFA-6666871AF561}" type="sibTrans" cxnId="{3F3F8D73-FDD0-4C21-9D6B-1B681232A6CC}">
      <dgm:prSet/>
      <dgm:spPr/>
      <dgm:t>
        <a:bodyPr/>
        <a:lstStyle/>
        <a:p>
          <a:endParaRPr lang="es-SV"/>
        </a:p>
      </dgm:t>
    </dgm:pt>
    <dgm:pt modelId="{D7916431-6FAB-49DB-96C2-59D5619CBF75}">
      <dgm:prSet phldrT="[Texto]"/>
      <dgm:spPr/>
      <dgm:t>
        <a:bodyPr/>
        <a:lstStyle/>
        <a:p>
          <a:pPr algn="l"/>
          <a:r>
            <a:rPr lang="es-SV" b="1" u="sng" dirty="0" smtClean="0"/>
            <a:t>Cash on hand: </a:t>
          </a:r>
          <a:r>
            <a:rPr lang="es-SV" dirty="0" smtClean="0"/>
            <a:t>Apropiaciones de Dinero al ingreso o egreso del sistema contable del ente. </a:t>
          </a:r>
          <a:endParaRPr lang="es-SV" dirty="0"/>
        </a:p>
      </dgm:t>
    </dgm:pt>
    <dgm:pt modelId="{6FF6E1F7-E061-473E-BCA8-4E80FBA74195}" type="parTrans" cxnId="{CD3168C8-3F8C-4381-B4D7-5132995AFB94}">
      <dgm:prSet/>
      <dgm:spPr/>
      <dgm:t>
        <a:bodyPr/>
        <a:lstStyle/>
        <a:p>
          <a:endParaRPr lang="es-SV"/>
        </a:p>
      </dgm:t>
    </dgm:pt>
    <dgm:pt modelId="{54C497C4-4920-4139-A606-24997FB36C1D}" type="sibTrans" cxnId="{CD3168C8-3F8C-4381-B4D7-5132995AFB94}">
      <dgm:prSet/>
      <dgm:spPr/>
      <dgm:t>
        <a:bodyPr/>
        <a:lstStyle/>
        <a:p>
          <a:endParaRPr lang="es-SV"/>
        </a:p>
      </dgm:t>
    </dgm:pt>
    <dgm:pt modelId="{7C2EA75D-71DD-4F02-B7BC-3BC33A8CE9CA}">
      <dgm:prSet phldrT="[Texto]"/>
      <dgm:spPr/>
      <dgm:t>
        <a:bodyPr/>
        <a:lstStyle/>
        <a:p>
          <a:pPr algn="l"/>
          <a:r>
            <a:rPr lang="es-SV" b="1" u="sng" dirty="0" smtClean="0"/>
            <a:t>Robo de activos (Excepto efectivo): </a:t>
          </a:r>
          <a:r>
            <a:rPr lang="es-SV" dirty="0" smtClean="0"/>
            <a:t>Apropiaciones de activos para un fin propio , para bienes de uso de cambio o activos informáticos.  </a:t>
          </a:r>
          <a:endParaRPr lang="es-SV" dirty="0"/>
        </a:p>
      </dgm:t>
    </dgm:pt>
    <dgm:pt modelId="{D9D0CFC2-E864-4FBD-B698-9CBC106BEFDD}" type="parTrans" cxnId="{BFE3827C-1D72-460B-97DC-DEB2C75F1D29}">
      <dgm:prSet/>
      <dgm:spPr/>
      <dgm:t>
        <a:bodyPr/>
        <a:lstStyle/>
        <a:p>
          <a:endParaRPr lang="es-SV"/>
        </a:p>
      </dgm:t>
    </dgm:pt>
    <dgm:pt modelId="{2E99AED1-8509-4E2B-BDDC-6A4ACEEEF2FA}" type="sibTrans" cxnId="{BFE3827C-1D72-460B-97DC-DEB2C75F1D29}">
      <dgm:prSet/>
      <dgm:spPr/>
      <dgm:t>
        <a:bodyPr/>
        <a:lstStyle/>
        <a:p>
          <a:endParaRPr lang="es-SV"/>
        </a:p>
      </dgm:t>
    </dgm:pt>
    <dgm:pt modelId="{810E5BFE-09CF-4CEC-B3BA-C18FDCFDB397}" type="pres">
      <dgm:prSet presAssocID="{C3D00D3C-71D1-4B01-8297-C3D58E626FBE}" presName="linearFlow" presStyleCnt="0">
        <dgm:presLayoutVars>
          <dgm:dir/>
          <dgm:resizeHandles val="exact"/>
        </dgm:presLayoutVars>
      </dgm:prSet>
      <dgm:spPr/>
      <dgm:t>
        <a:bodyPr/>
        <a:lstStyle/>
        <a:p>
          <a:endParaRPr lang="es-SV"/>
        </a:p>
      </dgm:t>
    </dgm:pt>
    <dgm:pt modelId="{6A8FC5D8-19D6-481A-BA03-9EFC7FE7426B}" type="pres">
      <dgm:prSet presAssocID="{C233DC7B-4E9B-49A9-AD2C-E3F6878E232F}" presName="composite" presStyleCnt="0"/>
      <dgm:spPr/>
    </dgm:pt>
    <dgm:pt modelId="{25C619A9-8E5A-4AA8-BF41-98E1C22B9876}" type="pres">
      <dgm:prSet presAssocID="{C233DC7B-4E9B-49A9-AD2C-E3F6878E232F}" presName="imgShp" presStyleLbl="fgImgPlace1" presStyleIdx="0" presStyleCnt="3" custLinFactNeighborX="-2210" custLinFactNeighborY="-9899"/>
      <dgm:spPr>
        <a:blipFill>
          <a:blip xmlns:r="http://schemas.openxmlformats.org/officeDocument/2006/relationships" r:embed="rId1">
            <a:extLst>
              <a:ext uri="{28A0092B-C50C-407E-A947-70E740481C1C}">
                <a14:useLocalDpi xmlns:a14="http://schemas.microsoft.com/office/drawing/2010/main" val="0"/>
              </a:ext>
            </a:extLst>
          </a:blip>
          <a:srcRect/>
          <a:stretch>
            <a:fillRect l="-16000" r="-16000"/>
          </a:stretch>
        </a:blipFill>
      </dgm:spPr>
    </dgm:pt>
    <dgm:pt modelId="{44C23221-BF3F-4627-9CFC-72F90B40CD94}" type="pres">
      <dgm:prSet presAssocID="{C233DC7B-4E9B-49A9-AD2C-E3F6878E232F}" presName="txShp" presStyleLbl="node1" presStyleIdx="0" presStyleCnt="3">
        <dgm:presLayoutVars>
          <dgm:bulletEnabled val="1"/>
        </dgm:presLayoutVars>
      </dgm:prSet>
      <dgm:spPr/>
      <dgm:t>
        <a:bodyPr/>
        <a:lstStyle/>
        <a:p>
          <a:endParaRPr lang="es-SV"/>
        </a:p>
      </dgm:t>
    </dgm:pt>
    <dgm:pt modelId="{1A269B4D-FF23-47F9-B3F2-B029A2F9B602}" type="pres">
      <dgm:prSet presAssocID="{609BE942-1EC7-45DA-8CFA-6666871AF561}" presName="spacing" presStyleCnt="0"/>
      <dgm:spPr/>
    </dgm:pt>
    <dgm:pt modelId="{17C77317-9DA4-4138-9E40-4AD3728B6C3F}" type="pres">
      <dgm:prSet presAssocID="{D7916431-6FAB-49DB-96C2-59D5619CBF75}" presName="composite" presStyleCnt="0"/>
      <dgm:spPr/>
    </dgm:pt>
    <dgm:pt modelId="{F09E2A93-9A5A-4F3B-986B-CF67D49BEA6A}" type="pres">
      <dgm:prSet presAssocID="{D7916431-6FAB-49DB-96C2-59D5619CBF75}"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5EE6D901-93C2-45EA-8F5D-176A36AE8EFE}" type="pres">
      <dgm:prSet presAssocID="{D7916431-6FAB-49DB-96C2-59D5619CBF75}" presName="txShp" presStyleLbl="node1" presStyleIdx="1" presStyleCnt="3">
        <dgm:presLayoutVars>
          <dgm:bulletEnabled val="1"/>
        </dgm:presLayoutVars>
      </dgm:prSet>
      <dgm:spPr/>
      <dgm:t>
        <a:bodyPr/>
        <a:lstStyle/>
        <a:p>
          <a:endParaRPr lang="es-SV"/>
        </a:p>
      </dgm:t>
    </dgm:pt>
    <dgm:pt modelId="{A4643A04-B29D-472E-9142-42887A532816}" type="pres">
      <dgm:prSet presAssocID="{54C497C4-4920-4139-A606-24997FB36C1D}" presName="spacing" presStyleCnt="0"/>
      <dgm:spPr/>
    </dgm:pt>
    <dgm:pt modelId="{D33400C1-5DF9-40DF-AF5E-9924004F00FA}" type="pres">
      <dgm:prSet presAssocID="{7C2EA75D-71DD-4F02-B7BC-3BC33A8CE9CA}" presName="composite" presStyleCnt="0"/>
      <dgm:spPr/>
    </dgm:pt>
    <dgm:pt modelId="{51EB0F67-53EF-4FAC-8828-065CB201C988}" type="pres">
      <dgm:prSet presAssocID="{7C2EA75D-71DD-4F02-B7BC-3BC33A8CE9CA}" presName="imgShp" presStyleLbl="fgImgPlace1" presStyleIdx="2" presStyleCnt="3" custLinFactNeighborX="-16806" custLinFactNeighborY="-2005"/>
      <dgm:spPr>
        <a:blipFill>
          <a:blip xmlns:r="http://schemas.openxmlformats.org/officeDocument/2006/relationships" r:embed="rId3">
            <a:extLst>
              <a:ext uri="{28A0092B-C50C-407E-A947-70E740481C1C}">
                <a14:useLocalDpi xmlns:a14="http://schemas.microsoft.com/office/drawing/2010/main" val="0"/>
              </a:ext>
            </a:extLst>
          </a:blip>
          <a:srcRect/>
          <a:stretch>
            <a:fillRect l="-23000" r="-23000"/>
          </a:stretch>
        </a:blipFill>
      </dgm:spPr>
    </dgm:pt>
    <dgm:pt modelId="{6FBE33C3-7335-47ED-9EFD-52955A2FB3D4}" type="pres">
      <dgm:prSet presAssocID="{7C2EA75D-71DD-4F02-B7BC-3BC33A8CE9CA}" presName="txShp" presStyleLbl="node1" presStyleIdx="2" presStyleCnt="3">
        <dgm:presLayoutVars>
          <dgm:bulletEnabled val="1"/>
        </dgm:presLayoutVars>
      </dgm:prSet>
      <dgm:spPr/>
      <dgm:t>
        <a:bodyPr/>
        <a:lstStyle/>
        <a:p>
          <a:endParaRPr lang="es-SV"/>
        </a:p>
      </dgm:t>
    </dgm:pt>
  </dgm:ptLst>
  <dgm:cxnLst>
    <dgm:cxn modelId="{A3776CB8-57AD-40C8-82AE-103464122FDF}" type="presOf" srcId="{D7916431-6FAB-49DB-96C2-59D5619CBF75}" destId="{5EE6D901-93C2-45EA-8F5D-176A36AE8EFE}" srcOrd="0" destOrd="0" presId="urn:microsoft.com/office/officeart/2005/8/layout/vList3"/>
    <dgm:cxn modelId="{CD3168C8-3F8C-4381-B4D7-5132995AFB94}" srcId="{C3D00D3C-71D1-4B01-8297-C3D58E626FBE}" destId="{D7916431-6FAB-49DB-96C2-59D5619CBF75}" srcOrd="1" destOrd="0" parTransId="{6FF6E1F7-E061-473E-BCA8-4E80FBA74195}" sibTransId="{54C497C4-4920-4139-A606-24997FB36C1D}"/>
    <dgm:cxn modelId="{3F3F8D73-FDD0-4C21-9D6B-1B681232A6CC}" srcId="{C3D00D3C-71D1-4B01-8297-C3D58E626FBE}" destId="{C233DC7B-4E9B-49A9-AD2C-E3F6878E232F}" srcOrd="0" destOrd="0" parTransId="{C526B209-643A-4278-8B2D-46C81FF5236A}" sibTransId="{609BE942-1EC7-45DA-8CFA-6666871AF561}"/>
    <dgm:cxn modelId="{BFE3827C-1D72-460B-97DC-DEB2C75F1D29}" srcId="{C3D00D3C-71D1-4B01-8297-C3D58E626FBE}" destId="{7C2EA75D-71DD-4F02-B7BC-3BC33A8CE9CA}" srcOrd="2" destOrd="0" parTransId="{D9D0CFC2-E864-4FBD-B698-9CBC106BEFDD}" sibTransId="{2E99AED1-8509-4E2B-BDDC-6A4ACEEEF2FA}"/>
    <dgm:cxn modelId="{4F4B1738-068E-49F9-976B-C4EB5677AC55}" type="presOf" srcId="{C233DC7B-4E9B-49A9-AD2C-E3F6878E232F}" destId="{44C23221-BF3F-4627-9CFC-72F90B40CD94}" srcOrd="0" destOrd="0" presId="urn:microsoft.com/office/officeart/2005/8/layout/vList3"/>
    <dgm:cxn modelId="{46FF6374-F6EA-4F0B-9F6B-3F3CDF03EB76}" type="presOf" srcId="{7C2EA75D-71DD-4F02-B7BC-3BC33A8CE9CA}" destId="{6FBE33C3-7335-47ED-9EFD-52955A2FB3D4}" srcOrd="0" destOrd="0" presId="urn:microsoft.com/office/officeart/2005/8/layout/vList3"/>
    <dgm:cxn modelId="{85C559EA-B33B-48E5-A4C7-B0949CEFFDCB}" type="presOf" srcId="{C3D00D3C-71D1-4B01-8297-C3D58E626FBE}" destId="{810E5BFE-09CF-4CEC-B3BA-C18FDCFDB397}" srcOrd="0" destOrd="0" presId="urn:microsoft.com/office/officeart/2005/8/layout/vList3"/>
    <dgm:cxn modelId="{6C506D78-F72B-4FB6-A500-E41F750F452D}" type="presParOf" srcId="{810E5BFE-09CF-4CEC-B3BA-C18FDCFDB397}" destId="{6A8FC5D8-19D6-481A-BA03-9EFC7FE7426B}" srcOrd="0" destOrd="0" presId="urn:microsoft.com/office/officeart/2005/8/layout/vList3"/>
    <dgm:cxn modelId="{07758272-4EE2-4FD4-B562-E0FFD338D7E5}" type="presParOf" srcId="{6A8FC5D8-19D6-481A-BA03-9EFC7FE7426B}" destId="{25C619A9-8E5A-4AA8-BF41-98E1C22B9876}" srcOrd="0" destOrd="0" presId="urn:microsoft.com/office/officeart/2005/8/layout/vList3"/>
    <dgm:cxn modelId="{F4483C75-C7FB-4830-9D4C-725C504CE92A}" type="presParOf" srcId="{6A8FC5D8-19D6-481A-BA03-9EFC7FE7426B}" destId="{44C23221-BF3F-4627-9CFC-72F90B40CD94}" srcOrd="1" destOrd="0" presId="urn:microsoft.com/office/officeart/2005/8/layout/vList3"/>
    <dgm:cxn modelId="{34DCB7F4-0F20-4178-93BF-AA73A1D5B9D4}" type="presParOf" srcId="{810E5BFE-09CF-4CEC-B3BA-C18FDCFDB397}" destId="{1A269B4D-FF23-47F9-B3F2-B029A2F9B602}" srcOrd="1" destOrd="0" presId="urn:microsoft.com/office/officeart/2005/8/layout/vList3"/>
    <dgm:cxn modelId="{0F12B452-BD42-4408-B282-2983A0B36C25}" type="presParOf" srcId="{810E5BFE-09CF-4CEC-B3BA-C18FDCFDB397}" destId="{17C77317-9DA4-4138-9E40-4AD3728B6C3F}" srcOrd="2" destOrd="0" presId="urn:microsoft.com/office/officeart/2005/8/layout/vList3"/>
    <dgm:cxn modelId="{7DB52DD2-280C-4648-BAB5-A1B2B12C8BA9}" type="presParOf" srcId="{17C77317-9DA4-4138-9E40-4AD3728B6C3F}" destId="{F09E2A93-9A5A-4F3B-986B-CF67D49BEA6A}" srcOrd="0" destOrd="0" presId="urn:microsoft.com/office/officeart/2005/8/layout/vList3"/>
    <dgm:cxn modelId="{7B2D837B-AEDB-4A61-B28C-AFFB5AC1338E}" type="presParOf" srcId="{17C77317-9DA4-4138-9E40-4AD3728B6C3F}" destId="{5EE6D901-93C2-45EA-8F5D-176A36AE8EFE}" srcOrd="1" destOrd="0" presId="urn:microsoft.com/office/officeart/2005/8/layout/vList3"/>
    <dgm:cxn modelId="{74A88D4D-3121-4AEB-B63C-089E68B735FD}" type="presParOf" srcId="{810E5BFE-09CF-4CEC-B3BA-C18FDCFDB397}" destId="{A4643A04-B29D-472E-9142-42887A532816}" srcOrd="3" destOrd="0" presId="urn:microsoft.com/office/officeart/2005/8/layout/vList3"/>
    <dgm:cxn modelId="{FB897274-01F0-454A-9B53-7015DD9E369D}" type="presParOf" srcId="{810E5BFE-09CF-4CEC-B3BA-C18FDCFDB397}" destId="{D33400C1-5DF9-40DF-AF5E-9924004F00FA}" srcOrd="4" destOrd="0" presId="urn:microsoft.com/office/officeart/2005/8/layout/vList3"/>
    <dgm:cxn modelId="{21F308A7-E012-42B8-92D1-9EB18CD184D1}" type="presParOf" srcId="{D33400C1-5DF9-40DF-AF5E-9924004F00FA}" destId="{51EB0F67-53EF-4FAC-8828-065CB201C988}" srcOrd="0" destOrd="0" presId="urn:microsoft.com/office/officeart/2005/8/layout/vList3"/>
    <dgm:cxn modelId="{952FC54B-676A-4D03-9DAE-6B7933AD0298}" type="presParOf" srcId="{D33400C1-5DF9-40DF-AF5E-9924004F00FA}" destId="{6FBE33C3-7335-47ED-9EFD-52955A2FB3D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7CC16A-742F-45AA-BFB5-EA6D97C0D2BB}">
      <dsp:nvSpPr>
        <dsp:cNvPr id="0" name=""/>
        <dsp:cNvSpPr/>
      </dsp:nvSpPr>
      <dsp:spPr>
        <a:xfrm>
          <a:off x="630445" y="1784164"/>
          <a:ext cx="1240992" cy="620496"/>
        </a:xfrm>
        <a:prstGeom prst="roundRect">
          <a:avLst>
            <a:gd name="adj" fmla="val 1000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Fraude </a:t>
          </a:r>
        </a:p>
      </dsp:txBody>
      <dsp:txXfrm>
        <a:off x="648619" y="1802338"/>
        <a:ext cx="1204644" cy="584148"/>
      </dsp:txXfrm>
    </dsp:sp>
    <dsp:sp modelId="{D0A79B21-128D-4382-B09F-04CFC818E80F}">
      <dsp:nvSpPr>
        <dsp:cNvPr id="0" name=""/>
        <dsp:cNvSpPr/>
      </dsp:nvSpPr>
      <dsp:spPr>
        <a:xfrm rot="18289469">
          <a:off x="1685012" y="1719719"/>
          <a:ext cx="869248" cy="35815"/>
        </a:xfrm>
        <a:custGeom>
          <a:avLst/>
          <a:gdLst/>
          <a:ahLst/>
          <a:cxnLst/>
          <a:rect l="0" t="0" r="0" b="0"/>
          <a:pathLst>
            <a:path>
              <a:moveTo>
                <a:pt x="0" y="17907"/>
              </a:moveTo>
              <a:lnTo>
                <a:pt x="869248" y="1790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2097905" y="1715896"/>
        <a:ext cx="43462" cy="43462"/>
      </dsp:txXfrm>
    </dsp:sp>
    <dsp:sp modelId="{5BF4B406-45A7-4BFC-AEDD-0BC44702E59D}">
      <dsp:nvSpPr>
        <dsp:cNvPr id="0" name=""/>
        <dsp:cNvSpPr/>
      </dsp:nvSpPr>
      <dsp:spPr>
        <a:xfrm>
          <a:off x="2367835" y="1070594"/>
          <a:ext cx="1240992" cy="620496"/>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Corrupción </a:t>
          </a:r>
        </a:p>
      </dsp:txBody>
      <dsp:txXfrm>
        <a:off x="2386009" y="1088768"/>
        <a:ext cx="1204644" cy="584148"/>
      </dsp:txXfrm>
    </dsp:sp>
    <dsp:sp modelId="{8EC83229-371B-43BA-999F-B3F0C9A6CAEB}">
      <dsp:nvSpPr>
        <dsp:cNvPr id="0" name=""/>
        <dsp:cNvSpPr/>
      </dsp:nvSpPr>
      <dsp:spPr>
        <a:xfrm rot="17692822">
          <a:off x="3267096" y="827756"/>
          <a:ext cx="1179861" cy="35815"/>
        </a:xfrm>
        <a:custGeom>
          <a:avLst/>
          <a:gdLst/>
          <a:ahLst/>
          <a:cxnLst/>
          <a:rect l="0" t="0" r="0" b="0"/>
          <a:pathLst>
            <a:path>
              <a:moveTo>
                <a:pt x="0" y="17907"/>
              </a:moveTo>
              <a:lnTo>
                <a:pt x="1179861" y="1790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827530" y="816167"/>
        <a:ext cx="58993" cy="58993"/>
      </dsp:txXfrm>
    </dsp:sp>
    <dsp:sp modelId="{3FE96612-27BF-4056-9268-0CBC635A2013}">
      <dsp:nvSpPr>
        <dsp:cNvPr id="0" name=""/>
        <dsp:cNvSpPr/>
      </dsp:nvSpPr>
      <dsp:spPr>
        <a:xfrm>
          <a:off x="4105225" y="237"/>
          <a:ext cx="1240992" cy="620496"/>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Conflicto de Intereses </a:t>
          </a:r>
        </a:p>
      </dsp:txBody>
      <dsp:txXfrm>
        <a:off x="4123399" y="18411"/>
        <a:ext cx="1204644" cy="584148"/>
      </dsp:txXfrm>
    </dsp:sp>
    <dsp:sp modelId="{C743459D-76D5-4557-B21B-23CCACD02678}">
      <dsp:nvSpPr>
        <dsp:cNvPr id="0" name=""/>
        <dsp:cNvSpPr/>
      </dsp:nvSpPr>
      <dsp:spPr>
        <a:xfrm rot="19457599">
          <a:off x="3551369" y="1184541"/>
          <a:ext cx="611314" cy="35815"/>
        </a:xfrm>
        <a:custGeom>
          <a:avLst/>
          <a:gdLst/>
          <a:ahLst/>
          <a:cxnLst/>
          <a:rect l="0" t="0" r="0" b="0"/>
          <a:pathLst>
            <a:path>
              <a:moveTo>
                <a:pt x="0" y="17907"/>
              </a:moveTo>
              <a:lnTo>
                <a:pt x="611314" y="1790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841744" y="1187166"/>
        <a:ext cx="30565" cy="30565"/>
      </dsp:txXfrm>
    </dsp:sp>
    <dsp:sp modelId="{76E1D378-9A41-401D-AF81-AED84C20C748}">
      <dsp:nvSpPr>
        <dsp:cNvPr id="0" name=""/>
        <dsp:cNvSpPr/>
      </dsp:nvSpPr>
      <dsp:spPr>
        <a:xfrm>
          <a:off x="4105225" y="713808"/>
          <a:ext cx="1240992" cy="620496"/>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Sobornos </a:t>
          </a:r>
        </a:p>
      </dsp:txBody>
      <dsp:txXfrm>
        <a:off x="4123399" y="731982"/>
        <a:ext cx="1204644" cy="584148"/>
      </dsp:txXfrm>
    </dsp:sp>
    <dsp:sp modelId="{E4103F64-7FC2-4568-A741-E048C27C5E06}">
      <dsp:nvSpPr>
        <dsp:cNvPr id="0" name=""/>
        <dsp:cNvSpPr/>
      </dsp:nvSpPr>
      <dsp:spPr>
        <a:xfrm rot="2142401">
          <a:off x="3551369" y="1541327"/>
          <a:ext cx="611314" cy="35815"/>
        </a:xfrm>
        <a:custGeom>
          <a:avLst/>
          <a:gdLst/>
          <a:ahLst/>
          <a:cxnLst/>
          <a:rect l="0" t="0" r="0" b="0"/>
          <a:pathLst>
            <a:path>
              <a:moveTo>
                <a:pt x="0" y="17907"/>
              </a:moveTo>
              <a:lnTo>
                <a:pt x="611314" y="1790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841744" y="1543952"/>
        <a:ext cx="30565" cy="30565"/>
      </dsp:txXfrm>
    </dsp:sp>
    <dsp:sp modelId="{0F6F9180-BD91-461C-A335-952BF260A7D7}">
      <dsp:nvSpPr>
        <dsp:cNvPr id="0" name=""/>
        <dsp:cNvSpPr/>
      </dsp:nvSpPr>
      <dsp:spPr>
        <a:xfrm>
          <a:off x="4105225" y="1427379"/>
          <a:ext cx="1240992" cy="620496"/>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Pagos Inapropiados</a:t>
          </a:r>
        </a:p>
      </dsp:txBody>
      <dsp:txXfrm>
        <a:off x="4123399" y="1445553"/>
        <a:ext cx="1204644" cy="584148"/>
      </dsp:txXfrm>
    </dsp:sp>
    <dsp:sp modelId="{65F738BA-8420-4057-AEB7-F2A435319BE6}">
      <dsp:nvSpPr>
        <dsp:cNvPr id="0" name=""/>
        <dsp:cNvSpPr/>
      </dsp:nvSpPr>
      <dsp:spPr>
        <a:xfrm rot="3907178">
          <a:off x="3267096" y="1898112"/>
          <a:ext cx="1179861" cy="35815"/>
        </a:xfrm>
        <a:custGeom>
          <a:avLst/>
          <a:gdLst/>
          <a:ahLst/>
          <a:cxnLst/>
          <a:rect l="0" t="0" r="0" b="0"/>
          <a:pathLst>
            <a:path>
              <a:moveTo>
                <a:pt x="0" y="17907"/>
              </a:moveTo>
              <a:lnTo>
                <a:pt x="1179861" y="1790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827530" y="1886523"/>
        <a:ext cx="58993" cy="58993"/>
      </dsp:txXfrm>
    </dsp:sp>
    <dsp:sp modelId="{65C16295-16E8-4CC8-A4E1-66BDCDF06005}">
      <dsp:nvSpPr>
        <dsp:cNvPr id="0" name=""/>
        <dsp:cNvSpPr/>
      </dsp:nvSpPr>
      <dsp:spPr>
        <a:xfrm>
          <a:off x="4105225" y="2140950"/>
          <a:ext cx="1240992" cy="620496"/>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Extorsión</a:t>
          </a:r>
        </a:p>
      </dsp:txBody>
      <dsp:txXfrm>
        <a:off x="4123399" y="2159124"/>
        <a:ext cx="1204644" cy="584148"/>
      </dsp:txXfrm>
    </dsp:sp>
    <dsp:sp modelId="{EC9A819A-3CC1-47FC-B400-BC0F2FA2D72D}">
      <dsp:nvSpPr>
        <dsp:cNvPr id="0" name=""/>
        <dsp:cNvSpPr/>
      </dsp:nvSpPr>
      <dsp:spPr>
        <a:xfrm>
          <a:off x="1871438" y="2076505"/>
          <a:ext cx="496397" cy="35815"/>
        </a:xfrm>
        <a:custGeom>
          <a:avLst/>
          <a:gdLst/>
          <a:ahLst/>
          <a:cxnLst/>
          <a:rect l="0" t="0" r="0" b="0"/>
          <a:pathLst>
            <a:path>
              <a:moveTo>
                <a:pt x="0" y="17907"/>
              </a:moveTo>
              <a:lnTo>
                <a:pt x="496397" y="1790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2107227" y="2082003"/>
        <a:ext cx="24819" cy="24819"/>
      </dsp:txXfrm>
    </dsp:sp>
    <dsp:sp modelId="{380EF0B8-E8C3-43F4-AAEB-23FE62447DA7}">
      <dsp:nvSpPr>
        <dsp:cNvPr id="0" name=""/>
        <dsp:cNvSpPr/>
      </dsp:nvSpPr>
      <dsp:spPr>
        <a:xfrm>
          <a:off x="2367835" y="1784164"/>
          <a:ext cx="1240992" cy="620496"/>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dirty="0"/>
            <a:t>Fraude de EECC </a:t>
          </a:r>
        </a:p>
      </dsp:txBody>
      <dsp:txXfrm>
        <a:off x="2386009" y="1802338"/>
        <a:ext cx="1204644" cy="584148"/>
      </dsp:txXfrm>
    </dsp:sp>
    <dsp:sp modelId="{06AA7618-086A-4F20-BFA1-78D4DA35994F}">
      <dsp:nvSpPr>
        <dsp:cNvPr id="0" name=""/>
        <dsp:cNvSpPr/>
      </dsp:nvSpPr>
      <dsp:spPr>
        <a:xfrm rot="3310531">
          <a:off x="1685012" y="2433290"/>
          <a:ext cx="869248" cy="35815"/>
        </a:xfrm>
        <a:custGeom>
          <a:avLst/>
          <a:gdLst/>
          <a:ahLst/>
          <a:cxnLst/>
          <a:rect l="0" t="0" r="0" b="0"/>
          <a:pathLst>
            <a:path>
              <a:moveTo>
                <a:pt x="0" y="17907"/>
              </a:moveTo>
              <a:lnTo>
                <a:pt x="869248" y="1790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2097905" y="2429467"/>
        <a:ext cx="43462" cy="43462"/>
      </dsp:txXfrm>
    </dsp:sp>
    <dsp:sp modelId="{3B813B0D-04E0-4945-A0E9-E569E5CAA23F}">
      <dsp:nvSpPr>
        <dsp:cNvPr id="0" name=""/>
        <dsp:cNvSpPr/>
      </dsp:nvSpPr>
      <dsp:spPr>
        <a:xfrm>
          <a:off x="2367835" y="2497735"/>
          <a:ext cx="1240992" cy="620496"/>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SV" sz="1300" kern="1200"/>
            <a:t>Apropiación Indebida de Activos </a:t>
          </a:r>
        </a:p>
      </dsp:txBody>
      <dsp:txXfrm>
        <a:off x="2386009" y="2515909"/>
        <a:ext cx="1204644" cy="5841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7CC16A-742F-45AA-BFB5-EA6D97C0D2BB}">
      <dsp:nvSpPr>
        <dsp:cNvPr id="0" name=""/>
        <dsp:cNvSpPr/>
      </dsp:nvSpPr>
      <dsp:spPr>
        <a:xfrm>
          <a:off x="3656" y="1056914"/>
          <a:ext cx="1532982" cy="766491"/>
        </a:xfrm>
        <a:prstGeom prst="roundRect">
          <a:avLst>
            <a:gd name="adj" fmla="val 1000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dirty="0"/>
            <a:t>Fraude </a:t>
          </a:r>
        </a:p>
      </dsp:txBody>
      <dsp:txXfrm>
        <a:off x="26106" y="1079364"/>
        <a:ext cx="1488082" cy="721591"/>
      </dsp:txXfrm>
    </dsp:sp>
    <dsp:sp modelId="{D0A79B21-128D-4382-B09F-04CFC818E80F}">
      <dsp:nvSpPr>
        <dsp:cNvPr id="0" name=""/>
        <dsp:cNvSpPr/>
      </dsp:nvSpPr>
      <dsp:spPr>
        <a:xfrm rot="18289469">
          <a:off x="1306349" y="975477"/>
          <a:ext cx="1073772" cy="47900"/>
        </a:xfrm>
        <a:custGeom>
          <a:avLst/>
          <a:gdLst/>
          <a:ahLst/>
          <a:cxnLst/>
          <a:rect l="0" t="0" r="0" b="0"/>
          <a:pathLst>
            <a:path>
              <a:moveTo>
                <a:pt x="0" y="23950"/>
              </a:moveTo>
              <a:lnTo>
                <a:pt x="1073772" y="2395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1816391" y="972583"/>
        <a:ext cx="53688" cy="53688"/>
      </dsp:txXfrm>
    </dsp:sp>
    <dsp:sp modelId="{5BF4B406-45A7-4BFC-AEDD-0BC44702E59D}">
      <dsp:nvSpPr>
        <dsp:cNvPr id="0" name=""/>
        <dsp:cNvSpPr/>
      </dsp:nvSpPr>
      <dsp:spPr>
        <a:xfrm>
          <a:off x="2149832" y="175449"/>
          <a:ext cx="1532982" cy="766491"/>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dirty="0"/>
            <a:t>Corrupción </a:t>
          </a:r>
        </a:p>
      </dsp:txBody>
      <dsp:txXfrm>
        <a:off x="2172282" y="197899"/>
        <a:ext cx="1488082" cy="721591"/>
      </dsp:txXfrm>
    </dsp:sp>
    <dsp:sp modelId="{EC9A819A-3CC1-47FC-B400-BC0F2FA2D72D}">
      <dsp:nvSpPr>
        <dsp:cNvPr id="0" name=""/>
        <dsp:cNvSpPr/>
      </dsp:nvSpPr>
      <dsp:spPr>
        <a:xfrm>
          <a:off x="1536639" y="1416209"/>
          <a:ext cx="613193" cy="47900"/>
        </a:xfrm>
        <a:custGeom>
          <a:avLst/>
          <a:gdLst/>
          <a:ahLst/>
          <a:cxnLst/>
          <a:rect l="0" t="0" r="0" b="0"/>
          <a:pathLst>
            <a:path>
              <a:moveTo>
                <a:pt x="0" y="23950"/>
              </a:moveTo>
              <a:lnTo>
                <a:pt x="613193" y="2395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1827906" y="1424830"/>
        <a:ext cx="30659" cy="30659"/>
      </dsp:txXfrm>
    </dsp:sp>
    <dsp:sp modelId="{380EF0B8-E8C3-43F4-AAEB-23FE62447DA7}">
      <dsp:nvSpPr>
        <dsp:cNvPr id="0" name=""/>
        <dsp:cNvSpPr/>
      </dsp:nvSpPr>
      <dsp:spPr>
        <a:xfrm>
          <a:off x="2149832" y="1056914"/>
          <a:ext cx="1532982" cy="766491"/>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dirty="0"/>
            <a:t>Fraude de EECC </a:t>
          </a:r>
        </a:p>
      </dsp:txBody>
      <dsp:txXfrm>
        <a:off x="2172282" y="1079364"/>
        <a:ext cx="1488082" cy="721591"/>
      </dsp:txXfrm>
    </dsp:sp>
    <dsp:sp modelId="{A28B3227-A9E1-4AFF-9094-8F8BB7ED76AC}">
      <dsp:nvSpPr>
        <dsp:cNvPr id="0" name=""/>
        <dsp:cNvSpPr/>
      </dsp:nvSpPr>
      <dsp:spPr>
        <a:xfrm rot="18289469">
          <a:off x="3452525" y="975477"/>
          <a:ext cx="1073772" cy="47900"/>
        </a:xfrm>
        <a:custGeom>
          <a:avLst/>
          <a:gdLst/>
          <a:ahLst/>
          <a:cxnLst/>
          <a:rect l="0" t="0" r="0" b="0"/>
          <a:pathLst>
            <a:path>
              <a:moveTo>
                <a:pt x="0" y="23950"/>
              </a:moveTo>
              <a:lnTo>
                <a:pt x="1073772" y="239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962567" y="972583"/>
        <a:ext cx="53688" cy="53688"/>
      </dsp:txXfrm>
    </dsp:sp>
    <dsp:sp modelId="{1C9A11A1-BAD3-4A59-BEB0-7455A94C7A3A}">
      <dsp:nvSpPr>
        <dsp:cNvPr id="0" name=""/>
        <dsp:cNvSpPr/>
      </dsp:nvSpPr>
      <dsp:spPr>
        <a:xfrm>
          <a:off x="4296008" y="175449"/>
          <a:ext cx="1532982" cy="766491"/>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a:t>Estados Financieros </a:t>
          </a:r>
        </a:p>
      </dsp:txBody>
      <dsp:txXfrm>
        <a:off x="4318458" y="197899"/>
        <a:ext cx="1488082" cy="721591"/>
      </dsp:txXfrm>
    </dsp:sp>
    <dsp:sp modelId="{09FB23D2-3027-4FD1-A548-9B1FA1D9344F}">
      <dsp:nvSpPr>
        <dsp:cNvPr id="0" name=""/>
        <dsp:cNvSpPr/>
      </dsp:nvSpPr>
      <dsp:spPr>
        <a:xfrm>
          <a:off x="3682815" y="1416209"/>
          <a:ext cx="613193" cy="47900"/>
        </a:xfrm>
        <a:custGeom>
          <a:avLst/>
          <a:gdLst/>
          <a:ahLst/>
          <a:cxnLst/>
          <a:rect l="0" t="0" r="0" b="0"/>
          <a:pathLst>
            <a:path>
              <a:moveTo>
                <a:pt x="0" y="23950"/>
              </a:moveTo>
              <a:lnTo>
                <a:pt x="613193" y="239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974082" y="1424830"/>
        <a:ext cx="30659" cy="30659"/>
      </dsp:txXfrm>
    </dsp:sp>
    <dsp:sp modelId="{675F8821-B591-4F3B-BCDD-9D8ED9EF0850}">
      <dsp:nvSpPr>
        <dsp:cNvPr id="0" name=""/>
        <dsp:cNvSpPr/>
      </dsp:nvSpPr>
      <dsp:spPr>
        <a:xfrm>
          <a:off x="4296008" y="1056914"/>
          <a:ext cx="1532982" cy="766491"/>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a:t>Aseveraciones Inapropiadas </a:t>
          </a:r>
        </a:p>
      </dsp:txBody>
      <dsp:txXfrm>
        <a:off x="4318458" y="1079364"/>
        <a:ext cx="1488082" cy="721591"/>
      </dsp:txXfrm>
    </dsp:sp>
    <dsp:sp modelId="{7903613E-7052-4D6C-9BD4-B79257B48A17}">
      <dsp:nvSpPr>
        <dsp:cNvPr id="0" name=""/>
        <dsp:cNvSpPr/>
      </dsp:nvSpPr>
      <dsp:spPr>
        <a:xfrm rot="3310531">
          <a:off x="3452525" y="1856942"/>
          <a:ext cx="1073772" cy="47900"/>
        </a:xfrm>
        <a:custGeom>
          <a:avLst/>
          <a:gdLst/>
          <a:ahLst/>
          <a:cxnLst/>
          <a:rect l="0" t="0" r="0" b="0"/>
          <a:pathLst>
            <a:path>
              <a:moveTo>
                <a:pt x="0" y="23950"/>
              </a:moveTo>
              <a:lnTo>
                <a:pt x="1073772" y="239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962567" y="1854048"/>
        <a:ext cx="53688" cy="53688"/>
      </dsp:txXfrm>
    </dsp:sp>
    <dsp:sp modelId="{72140207-0CB7-4463-9FE5-BEE5751CE648}">
      <dsp:nvSpPr>
        <dsp:cNvPr id="0" name=""/>
        <dsp:cNvSpPr/>
      </dsp:nvSpPr>
      <dsp:spPr>
        <a:xfrm>
          <a:off x="4296008" y="1938379"/>
          <a:ext cx="1532982" cy="766491"/>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dirty="0"/>
            <a:t>Reporte a Autoridades Regulatorias</a:t>
          </a:r>
        </a:p>
      </dsp:txBody>
      <dsp:txXfrm>
        <a:off x="4318458" y="1960829"/>
        <a:ext cx="1488082" cy="721591"/>
      </dsp:txXfrm>
    </dsp:sp>
    <dsp:sp modelId="{06AA7618-086A-4F20-BFA1-78D4DA35994F}">
      <dsp:nvSpPr>
        <dsp:cNvPr id="0" name=""/>
        <dsp:cNvSpPr/>
      </dsp:nvSpPr>
      <dsp:spPr>
        <a:xfrm rot="3310531">
          <a:off x="1306349" y="1856942"/>
          <a:ext cx="1073772" cy="47900"/>
        </a:xfrm>
        <a:custGeom>
          <a:avLst/>
          <a:gdLst/>
          <a:ahLst/>
          <a:cxnLst/>
          <a:rect l="0" t="0" r="0" b="0"/>
          <a:pathLst>
            <a:path>
              <a:moveTo>
                <a:pt x="0" y="23950"/>
              </a:moveTo>
              <a:lnTo>
                <a:pt x="1073772" y="2395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1816391" y="1854048"/>
        <a:ext cx="53688" cy="53688"/>
      </dsp:txXfrm>
    </dsp:sp>
    <dsp:sp modelId="{3B813B0D-04E0-4945-A0E9-E569E5CAA23F}">
      <dsp:nvSpPr>
        <dsp:cNvPr id="0" name=""/>
        <dsp:cNvSpPr/>
      </dsp:nvSpPr>
      <dsp:spPr>
        <a:xfrm>
          <a:off x="2149832" y="1938379"/>
          <a:ext cx="1532982" cy="766491"/>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SV" sz="1600" kern="1200"/>
            <a:t>Apropiación Indebida de Activos </a:t>
          </a:r>
        </a:p>
      </dsp:txBody>
      <dsp:txXfrm>
        <a:off x="2172282" y="1960829"/>
        <a:ext cx="1488082" cy="7215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7CC16A-742F-45AA-BFB5-EA6D97C0D2BB}">
      <dsp:nvSpPr>
        <dsp:cNvPr id="0" name=""/>
        <dsp:cNvSpPr/>
      </dsp:nvSpPr>
      <dsp:spPr>
        <a:xfrm>
          <a:off x="359758" y="1079803"/>
          <a:ext cx="1876145" cy="938072"/>
        </a:xfrm>
        <a:prstGeom prst="roundRect">
          <a:avLst>
            <a:gd name="adj" fmla="val 1000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a:t>Fraude </a:t>
          </a:r>
        </a:p>
      </dsp:txBody>
      <dsp:txXfrm>
        <a:off x="387233" y="1107278"/>
        <a:ext cx="1821195" cy="883122"/>
      </dsp:txXfrm>
    </dsp:sp>
    <dsp:sp modelId="{D0A79B21-128D-4382-B09F-04CFC818E80F}">
      <dsp:nvSpPr>
        <dsp:cNvPr id="0" name=""/>
        <dsp:cNvSpPr/>
      </dsp:nvSpPr>
      <dsp:spPr>
        <a:xfrm rot="18289469">
          <a:off x="1954064" y="989233"/>
          <a:ext cx="1314139" cy="40429"/>
        </a:xfrm>
        <a:custGeom>
          <a:avLst/>
          <a:gdLst/>
          <a:ahLst/>
          <a:cxnLst/>
          <a:rect l="0" t="0" r="0" b="0"/>
          <a:pathLst>
            <a:path>
              <a:moveTo>
                <a:pt x="0" y="20214"/>
              </a:moveTo>
              <a:lnTo>
                <a:pt x="1314139" y="2021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2578280" y="976594"/>
        <a:ext cx="65706" cy="65706"/>
      </dsp:txXfrm>
    </dsp:sp>
    <dsp:sp modelId="{5BF4B406-45A7-4BFC-AEDD-0BC44702E59D}">
      <dsp:nvSpPr>
        <dsp:cNvPr id="0" name=""/>
        <dsp:cNvSpPr/>
      </dsp:nvSpPr>
      <dsp:spPr>
        <a:xfrm>
          <a:off x="2986363" y="1019"/>
          <a:ext cx="1876145" cy="938072"/>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dirty="0"/>
            <a:t>Corrupción </a:t>
          </a:r>
        </a:p>
      </dsp:txBody>
      <dsp:txXfrm>
        <a:off x="3013838" y="28494"/>
        <a:ext cx="1821195" cy="883122"/>
      </dsp:txXfrm>
    </dsp:sp>
    <dsp:sp modelId="{EC9A819A-3CC1-47FC-B400-BC0F2FA2D72D}">
      <dsp:nvSpPr>
        <dsp:cNvPr id="0" name=""/>
        <dsp:cNvSpPr/>
      </dsp:nvSpPr>
      <dsp:spPr>
        <a:xfrm>
          <a:off x="2235904" y="1528625"/>
          <a:ext cx="750458" cy="40429"/>
        </a:xfrm>
        <a:custGeom>
          <a:avLst/>
          <a:gdLst/>
          <a:ahLst/>
          <a:cxnLst/>
          <a:rect l="0" t="0" r="0" b="0"/>
          <a:pathLst>
            <a:path>
              <a:moveTo>
                <a:pt x="0" y="20214"/>
              </a:moveTo>
              <a:lnTo>
                <a:pt x="750458" y="2021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2592372" y="1530078"/>
        <a:ext cx="37522" cy="37522"/>
      </dsp:txXfrm>
    </dsp:sp>
    <dsp:sp modelId="{380EF0B8-E8C3-43F4-AAEB-23FE62447DA7}">
      <dsp:nvSpPr>
        <dsp:cNvPr id="0" name=""/>
        <dsp:cNvSpPr/>
      </dsp:nvSpPr>
      <dsp:spPr>
        <a:xfrm>
          <a:off x="2986363" y="1079803"/>
          <a:ext cx="1876145" cy="938072"/>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a:t>Fraude de EECC </a:t>
          </a:r>
        </a:p>
      </dsp:txBody>
      <dsp:txXfrm>
        <a:off x="3013838" y="1107278"/>
        <a:ext cx="1821195" cy="883122"/>
      </dsp:txXfrm>
    </dsp:sp>
    <dsp:sp modelId="{06AA7618-086A-4F20-BFA1-78D4DA35994F}">
      <dsp:nvSpPr>
        <dsp:cNvPr id="0" name=""/>
        <dsp:cNvSpPr/>
      </dsp:nvSpPr>
      <dsp:spPr>
        <a:xfrm rot="3310531">
          <a:off x="1954064" y="2068017"/>
          <a:ext cx="1314139" cy="40429"/>
        </a:xfrm>
        <a:custGeom>
          <a:avLst/>
          <a:gdLst/>
          <a:ahLst/>
          <a:cxnLst/>
          <a:rect l="0" t="0" r="0" b="0"/>
          <a:pathLst>
            <a:path>
              <a:moveTo>
                <a:pt x="0" y="20214"/>
              </a:moveTo>
              <a:lnTo>
                <a:pt x="1314139" y="2021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2578280" y="2055378"/>
        <a:ext cx="65706" cy="65706"/>
      </dsp:txXfrm>
    </dsp:sp>
    <dsp:sp modelId="{3B813B0D-04E0-4945-A0E9-E569E5CAA23F}">
      <dsp:nvSpPr>
        <dsp:cNvPr id="0" name=""/>
        <dsp:cNvSpPr/>
      </dsp:nvSpPr>
      <dsp:spPr>
        <a:xfrm>
          <a:off x="2986363" y="2158587"/>
          <a:ext cx="1876145" cy="938072"/>
        </a:xfrm>
        <a:prstGeom prst="roundRect">
          <a:avLst>
            <a:gd name="adj" fmla="val 1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dirty="0"/>
            <a:t>Apropiación Indebida de Activos </a:t>
          </a:r>
        </a:p>
      </dsp:txBody>
      <dsp:txXfrm>
        <a:off x="3013838" y="2186062"/>
        <a:ext cx="1821195" cy="883122"/>
      </dsp:txXfrm>
    </dsp:sp>
    <dsp:sp modelId="{806E2865-2D3C-4DE2-9230-466E68312832}">
      <dsp:nvSpPr>
        <dsp:cNvPr id="0" name=""/>
        <dsp:cNvSpPr/>
      </dsp:nvSpPr>
      <dsp:spPr>
        <a:xfrm rot="18289469">
          <a:off x="4580668" y="2068017"/>
          <a:ext cx="1314139" cy="40429"/>
        </a:xfrm>
        <a:custGeom>
          <a:avLst/>
          <a:gdLst/>
          <a:ahLst/>
          <a:cxnLst/>
          <a:rect l="0" t="0" r="0" b="0"/>
          <a:pathLst>
            <a:path>
              <a:moveTo>
                <a:pt x="0" y="20214"/>
              </a:moveTo>
              <a:lnTo>
                <a:pt x="1314139" y="2021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5204884" y="2055378"/>
        <a:ext cx="65706" cy="65706"/>
      </dsp:txXfrm>
    </dsp:sp>
    <dsp:sp modelId="{2EAD7870-D4FD-49AA-AA49-92CBF89A4AC9}">
      <dsp:nvSpPr>
        <dsp:cNvPr id="0" name=""/>
        <dsp:cNvSpPr/>
      </dsp:nvSpPr>
      <dsp:spPr>
        <a:xfrm>
          <a:off x="5612967" y="1079803"/>
          <a:ext cx="1876145" cy="938072"/>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a:t>Relacionada con Activos </a:t>
          </a:r>
        </a:p>
      </dsp:txBody>
      <dsp:txXfrm>
        <a:off x="5640442" y="1107278"/>
        <a:ext cx="1821195" cy="883122"/>
      </dsp:txXfrm>
    </dsp:sp>
    <dsp:sp modelId="{2B0D9E05-8CF4-4598-9F79-DD57484C2FE3}">
      <dsp:nvSpPr>
        <dsp:cNvPr id="0" name=""/>
        <dsp:cNvSpPr/>
      </dsp:nvSpPr>
      <dsp:spPr>
        <a:xfrm>
          <a:off x="4862508" y="2607409"/>
          <a:ext cx="750458" cy="40429"/>
        </a:xfrm>
        <a:custGeom>
          <a:avLst/>
          <a:gdLst/>
          <a:ahLst/>
          <a:cxnLst/>
          <a:rect l="0" t="0" r="0" b="0"/>
          <a:pathLst>
            <a:path>
              <a:moveTo>
                <a:pt x="0" y="20214"/>
              </a:moveTo>
              <a:lnTo>
                <a:pt x="750458" y="2021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5218976" y="2608862"/>
        <a:ext cx="37522" cy="37522"/>
      </dsp:txXfrm>
    </dsp:sp>
    <dsp:sp modelId="{F86A726A-A8F2-4ED0-8705-DAA7519AF3D0}">
      <dsp:nvSpPr>
        <dsp:cNvPr id="0" name=""/>
        <dsp:cNvSpPr/>
      </dsp:nvSpPr>
      <dsp:spPr>
        <a:xfrm>
          <a:off x="5612967" y="2158587"/>
          <a:ext cx="1876145" cy="938072"/>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a:t>Inventarios y Activos Fijos </a:t>
          </a:r>
        </a:p>
      </dsp:txBody>
      <dsp:txXfrm>
        <a:off x="5640442" y="2186062"/>
        <a:ext cx="1821195" cy="883122"/>
      </dsp:txXfrm>
    </dsp:sp>
    <dsp:sp modelId="{9E36269B-6BEE-4E5C-938D-B3A73ECEB594}">
      <dsp:nvSpPr>
        <dsp:cNvPr id="0" name=""/>
        <dsp:cNvSpPr/>
      </dsp:nvSpPr>
      <dsp:spPr>
        <a:xfrm rot="3310531">
          <a:off x="4580668" y="3146801"/>
          <a:ext cx="1314139" cy="40429"/>
        </a:xfrm>
        <a:custGeom>
          <a:avLst/>
          <a:gdLst/>
          <a:ahLst/>
          <a:cxnLst/>
          <a:rect l="0" t="0" r="0" b="0"/>
          <a:pathLst>
            <a:path>
              <a:moveTo>
                <a:pt x="0" y="20214"/>
              </a:moveTo>
              <a:lnTo>
                <a:pt x="1314139" y="2021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5204884" y="3134162"/>
        <a:ext cx="65706" cy="65706"/>
      </dsp:txXfrm>
    </dsp:sp>
    <dsp:sp modelId="{CC570509-7703-4798-B303-5582836BA21E}">
      <dsp:nvSpPr>
        <dsp:cNvPr id="0" name=""/>
        <dsp:cNvSpPr/>
      </dsp:nvSpPr>
      <dsp:spPr>
        <a:xfrm>
          <a:off x="5612967" y="3237371"/>
          <a:ext cx="1876145" cy="938072"/>
        </a:xfrm>
        <a:prstGeom prst="roundRect">
          <a:avLst>
            <a:gd name="adj" fmla="val 10000"/>
          </a:avLst>
        </a:prstGeom>
        <a:gradFill rotWithShape="0">
          <a:gsLst>
            <a:gs pos="0">
              <a:schemeClr val="accent6">
                <a:hueOff val="0"/>
                <a:satOff val="0"/>
                <a:lumOff val="0"/>
                <a:alphaOff val="0"/>
                <a:tint val="60000"/>
                <a:satMod val="160000"/>
              </a:schemeClr>
            </a:gs>
            <a:gs pos="46000">
              <a:schemeClr val="accent6">
                <a:hueOff val="0"/>
                <a:satOff val="0"/>
                <a:lumOff val="0"/>
                <a:alphaOff val="0"/>
                <a:tint val="86000"/>
                <a:satMod val="160000"/>
              </a:schemeClr>
            </a:gs>
            <a:gs pos="100000">
              <a:schemeClr val="accent6">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SV" sz="2000" kern="1200"/>
            <a:t>Robo de Información </a:t>
          </a:r>
        </a:p>
      </dsp:txBody>
      <dsp:txXfrm>
        <a:off x="5640442" y="3264846"/>
        <a:ext cx="1821195" cy="8831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0B751C-F649-41E9-967E-CE3D265DA168}">
      <dsp:nvSpPr>
        <dsp:cNvPr id="0" name=""/>
        <dsp:cNvSpPr/>
      </dsp:nvSpPr>
      <dsp:spPr>
        <a:xfrm>
          <a:off x="2540" y="611723"/>
          <a:ext cx="957050" cy="957050"/>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FB94C0-05C7-4CFB-9A11-A64AB8C9DE6F}">
      <dsp:nvSpPr>
        <dsp:cNvPr id="0" name=""/>
        <dsp:cNvSpPr/>
      </dsp:nvSpPr>
      <dsp:spPr>
        <a:xfrm>
          <a:off x="98245" y="707428"/>
          <a:ext cx="765640" cy="765640"/>
        </a:xfrm>
        <a:prstGeom prst="pie">
          <a:avLst>
            <a:gd name="adj1" fmla="val 12600000"/>
            <a:gd name="adj2" fmla="val 162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61A7D9-2318-416F-9BD9-0B680F197F3A}">
      <dsp:nvSpPr>
        <dsp:cNvPr id="0" name=""/>
        <dsp:cNvSpPr/>
      </dsp:nvSpPr>
      <dsp:spPr>
        <a:xfrm rot="16200000">
          <a:off x="-1098067" y="2765086"/>
          <a:ext cx="2775446" cy="574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778000">
            <a:lnSpc>
              <a:spcPct val="90000"/>
            </a:lnSpc>
            <a:spcBef>
              <a:spcPct val="0"/>
            </a:spcBef>
            <a:spcAft>
              <a:spcPct val="35000"/>
            </a:spcAft>
          </a:pPr>
          <a:endParaRPr lang="es-SV" sz="4000" kern="1200" dirty="0"/>
        </a:p>
      </dsp:txBody>
      <dsp:txXfrm>
        <a:off x="-1098067" y="2765086"/>
        <a:ext cx="2775446" cy="574230"/>
      </dsp:txXfrm>
    </dsp:sp>
    <dsp:sp modelId="{C8460C71-23C5-4BCD-A898-C9CC68C5B898}">
      <dsp:nvSpPr>
        <dsp:cNvPr id="0" name=""/>
        <dsp:cNvSpPr/>
      </dsp:nvSpPr>
      <dsp:spPr>
        <a:xfrm>
          <a:off x="672475" y="611723"/>
          <a:ext cx="1914100" cy="3828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11200">
            <a:lnSpc>
              <a:spcPct val="90000"/>
            </a:lnSpc>
            <a:spcBef>
              <a:spcPct val="0"/>
            </a:spcBef>
            <a:spcAft>
              <a:spcPct val="35000"/>
            </a:spcAft>
          </a:pPr>
          <a:r>
            <a:rPr lang="es-SV" sz="1600" b="1" u="sng" kern="1200" dirty="0" smtClean="0"/>
            <a:t>Oportunidad: </a:t>
          </a:r>
        </a:p>
        <a:p>
          <a:pPr lvl="0" algn="l" defTabSz="711200">
            <a:lnSpc>
              <a:spcPct val="90000"/>
            </a:lnSpc>
            <a:spcBef>
              <a:spcPct val="0"/>
            </a:spcBef>
            <a:spcAft>
              <a:spcPct val="35000"/>
            </a:spcAft>
          </a:pPr>
          <a:r>
            <a:rPr lang="es-SV" sz="1400" kern="1200" dirty="0" smtClean="0"/>
            <a:t>Para que ocurra un fraude o una irregularidad dentro de una compañía, debe existir una debilidad a explotar en un determinado proceso, la ausencia de un control o bien la desidia en alguna parte del proceso o área donde ocurre el evento. </a:t>
          </a:r>
          <a:endParaRPr lang="es-SV" sz="1400" kern="1200" dirty="0"/>
        </a:p>
      </dsp:txBody>
      <dsp:txXfrm>
        <a:off x="672475" y="611723"/>
        <a:ext cx="1914100" cy="3828201"/>
      </dsp:txXfrm>
    </dsp:sp>
    <dsp:sp modelId="{F1C354EE-FE00-4F41-8D98-B5F8A66B80C3}">
      <dsp:nvSpPr>
        <dsp:cNvPr id="0" name=""/>
        <dsp:cNvSpPr/>
      </dsp:nvSpPr>
      <dsp:spPr>
        <a:xfrm>
          <a:off x="2853613" y="611723"/>
          <a:ext cx="957050" cy="957050"/>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0FCA97-3B4A-43F0-B3A1-CC87097A4123}">
      <dsp:nvSpPr>
        <dsp:cNvPr id="0" name=""/>
        <dsp:cNvSpPr/>
      </dsp:nvSpPr>
      <dsp:spPr>
        <a:xfrm>
          <a:off x="2949318" y="707428"/>
          <a:ext cx="765640" cy="765640"/>
        </a:xfrm>
        <a:prstGeom prst="pie">
          <a:avLst>
            <a:gd name="adj1" fmla="val 9000000"/>
            <a:gd name="adj2" fmla="val 162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0DCFF3-ED95-4308-AF30-02992E2868BA}">
      <dsp:nvSpPr>
        <dsp:cNvPr id="0" name=""/>
        <dsp:cNvSpPr/>
      </dsp:nvSpPr>
      <dsp:spPr>
        <a:xfrm rot="16200000">
          <a:off x="1753005" y="2765086"/>
          <a:ext cx="2775446" cy="574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778000">
            <a:lnSpc>
              <a:spcPct val="90000"/>
            </a:lnSpc>
            <a:spcBef>
              <a:spcPct val="0"/>
            </a:spcBef>
            <a:spcAft>
              <a:spcPct val="35000"/>
            </a:spcAft>
          </a:pPr>
          <a:endParaRPr lang="es-SV" sz="4000" kern="1200"/>
        </a:p>
      </dsp:txBody>
      <dsp:txXfrm>
        <a:off x="1753005" y="2765086"/>
        <a:ext cx="2775446" cy="574230"/>
      </dsp:txXfrm>
    </dsp:sp>
    <dsp:sp modelId="{20A7F9D5-130D-44ED-9B17-405D1BECDD48}">
      <dsp:nvSpPr>
        <dsp:cNvPr id="0" name=""/>
        <dsp:cNvSpPr/>
      </dsp:nvSpPr>
      <dsp:spPr>
        <a:xfrm>
          <a:off x="3523549" y="611723"/>
          <a:ext cx="1914100" cy="3828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755650">
            <a:lnSpc>
              <a:spcPct val="90000"/>
            </a:lnSpc>
            <a:spcBef>
              <a:spcPct val="0"/>
            </a:spcBef>
            <a:spcAft>
              <a:spcPct val="35000"/>
            </a:spcAft>
          </a:pPr>
          <a:r>
            <a:rPr lang="es-SV" sz="1700" b="1" u="sng" kern="1200" dirty="0" smtClean="0"/>
            <a:t>Incentivo/Presión (Necesidad):</a:t>
          </a:r>
          <a:r>
            <a:rPr lang="es-SV" sz="1700" kern="1200" dirty="0" smtClean="0"/>
            <a:t>  </a:t>
          </a:r>
        </a:p>
        <a:p>
          <a:pPr lvl="0" algn="l" defTabSz="755650">
            <a:lnSpc>
              <a:spcPct val="90000"/>
            </a:lnSpc>
            <a:spcBef>
              <a:spcPct val="0"/>
            </a:spcBef>
            <a:spcAft>
              <a:spcPct val="35000"/>
            </a:spcAft>
          </a:pPr>
          <a:r>
            <a:rPr lang="es-SV" sz="1400" kern="1200" dirty="0" smtClean="0"/>
            <a:t>Debe existir un incentivo o una necesidad (Interna) o presiones (externas), que generen que el individuo sea llevado a cometer la irregularidad o la acción de fraude. </a:t>
          </a:r>
          <a:endParaRPr lang="es-SV" sz="1400" kern="1200" dirty="0"/>
        </a:p>
        <a:p>
          <a:pPr lvl="0" algn="l" defTabSz="755650">
            <a:lnSpc>
              <a:spcPct val="90000"/>
            </a:lnSpc>
            <a:spcBef>
              <a:spcPct val="0"/>
            </a:spcBef>
            <a:spcAft>
              <a:spcPct val="35000"/>
            </a:spcAft>
          </a:pPr>
          <a:endParaRPr lang="es-SV" sz="1700" kern="1200" dirty="0"/>
        </a:p>
      </dsp:txBody>
      <dsp:txXfrm>
        <a:off x="3523549" y="611723"/>
        <a:ext cx="1914100" cy="3828201"/>
      </dsp:txXfrm>
    </dsp:sp>
    <dsp:sp modelId="{6DF84A2B-7F14-40E4-B7D5-9B03106D9A11}">
      <dsp:nvSpPr>
        <dsp:cNvPr id="0" name=""/>
        <dsp:cNvSpPr/>
      </dsp:nvSpPr>
      <dsp:spPr>
        <a:xfrm>
          <a:off x="5704687" y="611723"/>
          <a:ext cx="957050" cy="957050"/>
        </a:xfrm>
        <a:prstGeom prst="chord">
          <a:avLst>
            <a:gd name="adj1" fmla="val 4800000"/>
            <a:gd name="adj2" fmla="val 1680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4FA247-BF07-4F62-BB38-47643329D4FB}">
      <dsp:nvSpPr>
        <dsp:cNvPr id="0" name=""/>
        <dsp:cNvSpPr/>
      </dsp:nvSpPr>
      <dsp:spPr>
        <a:xfrm>
          <a:off x="5800392" y="707428"/>
          <a:ext cx="765640" cy="765640"/>
        </a:xfrm>
        <a:prstGeom prst="pie">
          <a:avLst>
            <a:gd name="adj1" fmla="val 5400000"/>
            <a:gd name="adj2" fmla="val 162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E4C23C-FFC4-4235-A2AD-C39C153915D9}">
      <dsp:nvSpPr>
        <dsp:cNvPr id="0" name=""/>
        <dsp:cNvSpPr/>
      </dsp:nvSpPr>
      <dsp:spPr>
        <a:xfrm rot="16200000">
          <a:off x="4604079" y="2765086"/>
          <a:ext cx="2775446" cy="574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1778000">
            <a:lnSpc>
              <a:spcPct val="90000"/>
            </a:lnSpc>
            <a:spcBef>
              <a:spcPct val="0"/>
            </a:spcBef>
            <a:spcAft>
              <a:spcPct val="35000"/>
            </a:spcAft>
          </a:pPr>
          <a:endParaRPr lang="es-SV" sz="4000" kern="1200"/>
        </a:p>
      </dsp:txBody>
      <dsp:txXfrm>
        <a:off x="4604079" y="2765086"/>
        <a:ext cx="2775446" cy="574230"/>
      </dsp:txXfrm>
    </dsp:sp>
    <dsp:sp modelId="{132A8F36-7522-4556-8F8E-A44A1EF3B3A5}">
      <dsp:nvSpPr>
        <dsp:cNvPr id="0" name=""/>
        <dsp:cNvSpPr/>
      </dsp:nvSpPr>
      <dsp:spPr>
        <a:xfrm>
          <a:off x="6374622" y="611723"/>
          <a:ext cx="1914100" cy="3828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755650">
            <a:lnSpc>
              <a:spcPct val="90000"/>
            </a:lnSpc>
            <a:spcBef>
              <a:spcPct val="0"/>
            </a:spcBef>
            <a:spcAft>
              <a:spcPct val="35000"/>
            </a:spcAft>
          </a:pPr>
          <a:r>
            <a:rPr lang="es-SV" sz="1700" b="1" u="sng" kern="1200" dirty="0" smtClean="0"/>
            <a:t>Racionalización</a:t>
          </a:r>
        </a:p>
        <a:p>
          <a:pPr lvl="0" algn="l" defTabSz="755650">
            <a:lnSpc>
              <a:spcPct val="90000"/>
            </a:lnSpc>
            <a:spcBef>
              <a:spcPct val="0"/>
            </a:spcBef>
            <a:spcAft>
              <a:spcPct val="35000"/>
            </a:spcAft>
          </a:pPr>
          <a:r>
            <a:rPr lang="es-SV" sz="1400" kern="1200" dirty="0" smtClean="0"/>
            <a:t>Es la variable de mayor dependencia del individuo, ya que se resume como el momento en el cual el individuo considera internamente que el acto a cometer es válido y se justifica. </a:t>
          </a:r>
          <a:endParaRPr lang="es-SV" sz="1400" kern="1200" dirty="0"/>
        </a:p>
        <a:p>
          <a:pPr lvl="0" algn="l" defTabSz="755650">
            <a:lnSpc>
              <a:spcPct val="90000"/>
            </a:lnSpc>
            <a:spcBef>
              <a:spcPct val="0"/>
            </a:spcBef>
            <a:spcAft>
              <a:spcPct val="35000"/>
            </a:spcAft>
          </a:pPr>
          <a:endParaRPr lang="es-SV" sz="1700" kern="1200"/>
        </a:p>
      </dsp:txBody>
      <dsp:txXfrm>
        <a:off x="6374622" y="611723"/>
        <a:ext cx="1914100" cy="38282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3392C-2816-4769-BFC2-83B20E6CC9D0}" type="datetimeFigureOut">
              <a:rPr lang="es-SV" smtClean="0"/>
              <a:t>26/11/2015</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SV"/>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E862D0-A281-4102-8D72-735F37AF90E8}" type="slidenum">
              <a:rPr lang="es-SV" smtClean="0"/>
              <a:t>‹Nº›</a:t>
            </a:fld>
            <a:endParaRPr lang="es-SV"/>
          </a:p>
        </p:txBody>
      </p:sp>
    </p:spTree>
    <p:extLst>
      <p:ext uri="{BB962C8B-B14F-4D97-AF65-F5344CB8AC3E}">
        <p14:creationId xmlns:p14="http://schemas.microsoft.com/office/powerpoint/2010/main" val="3954623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SV" dirty="0"/>
          </a:p>
        </p:txBody>
      </p:sp>
      <p:sp>
        <p:nvSpPr>
          <p:cNvPr id="4" name="3 Marcador de número de diapositiva"/>
          <p:cNvSpPr>
            <a:spLocks noGrp="1"/>
          </p:cNvSpPr>
          <p:nvPr>
            <p:ph type="sldNum" sz="quarter" idx="10"/>
          </p:nvPr>
        </p:nvSpPr>
        <p:spPr/>
        <p:txBody>
          <a:bodyPr/>
          <a:lstStyle/>
          <a:p>
            <a:fld id="{EDE862D0-A281-4102-8D72-735F37AF90E8}" type="slidenum">
              <a:rPr lang="es-SV" smtClean="0"/>
              <a:t>5</a:t>
            </a:fld>
            <a:endParaRPr lang="es-SV"/>
          </a:p>
        </p:txBody>
      </p:sp>
    </p:spTree>
    <p:extLst>
      <p:ext uri="{BB962C8B-B14F-4D97-AF65-F5344CB8AC3E}">
        <p14:creationId xmlns:p14="http://schemas.microsoft.com/office/powerpoint/2010/main" val="3194273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434BE019-7F63-4F2E-A345-B9A09BC14D40}" type="datetimeFigureOut">
              <a:rPr lang="es-SV" smtClean="0"/>
              <a:t>26/11/2015</a:t>
            </a:fld>
            <a:endParaRPr lang="es-SV"/>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SV"/>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D0756A5-9A2B-4A67-BD5E-D8E9943FCAB8}" type="slidenum">
              <a:rPr lang="es-SV" smtClean="0"/>
              <a:t>‹Nº›</a:t>
            </a:fld>
            <a:endParaRPr lang="es-S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34BE019-7F63-4F2E-A345-B9A09BC14D40}" type="datetimeFigureOut">
              <a:rPr lang="es-SV" smtClean="0"/>
              <a:t>26/11/2015</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2D0756A5-9A2B-4A67-BD5E-D8E9943FCAB8}" type="slidenum">
              <a:rPr lang="es-SV" smtClean="0"/>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34BE019-7F63-4F2E-A345-B9A09BC14D40}" type="datetimeFigureOut">
              <a:rPr lang="es-SV" smtClean="0"/>
              <a:t>26/11/2015</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2D0756A5-9A2B-4A67-BD5E-D8E9943FCAB8}" type="slidenum">
              <a:rPr lang="es-SV" smtClean="0"/>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434BE019-7F63-4F2E-A345-B9A09BC14D40}" type="datetimeFigureOut">
              <a:rPr lang="es-SV" smtClean="0"/>
              <a:t>26/11/2015</a:t>
            </a:fld>
            <a:endParaRPr lang="es-SV"/>
          </a:p>
        </p:txBody>
      </p:sp>
      <p:sp>
        <p:nvSpPr>
          <p:cNvPr id="5" name="4 Marcador de pie de página"/>
          <p:cNvSpPr>
            <a:spLocks noGrp="1"/>
          </p:cNvSpPr>
          <p:nvPr>
            <p:ph type="ftr" sz="quarter" idx="11"/>
          </p:nvPr>
        </p:nvSpPr>
        <p:spPr>
          <a:xfrm>
            <a:off x="457200" y="6480969"/>
            <a:ext cx="4260056" cy="300831"/>
          </a:xfrm>
        </p:spPr>
        <p:txBody>
          <a:bodyPr/>
          <a:lstStyle/>
          <a:p>
            <a:endParaRPr lang="es-SV"/>
          </a:p>
        </p:txBody>
      </p:sp>
      <p:sp>
        <p:nvSpPr>
          <p:cNvPr id="6" name="5 Marcador de número de diapositiva"/>
          <p:cNvSpPr>
            <a:spLocks noGrp="1"/>
          </p:cNvSpPr>
          <p:nvPr>
            <p:ph type="sldNum" sz="quarter" idx="12"/>
          </p:nvPr>
        </p:nvSpPr>
        <p:spPr/>
        <p:txBody>
          <a:bodyPr/>
          <a:lstStyle/>
          <a:p>
            <a:fld id="{2D0756A5-9A2B-4A67-BD5E-D8E9943FCAB8}" type="slidenum">
              <a:rPr lang="es-SV" smtClean="0"/>
              <a:t>‹Nº›</a:t>
            </a:fld>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434BE019-7F63-4F2E-A345-B9A09BC14D40}" type="datetimeFigureOut">
              <a:rPr lang="es-SV" smtClean="0"/>
              <a:t>26/11/2015</a:t>
            </a:fld>
            <a:endParaRPr lang="es-SV"/>
          </a:p>
        </p:txBody>
      </p:sp>
      <p:sp>
        <p:nvSpPr>
          <p:cNvPr id="5" name="4 Marcador de pie de página"/>
          <p:cNvSpPr>
            <a:spLocks noGrp="1"/>
          </p:cNvSpPr>
          <p:nvPr>
            <p:ph type="ftr" sz="quarter" idx="11"/>
          </p:nvPr>
        </p:nvSpPr>
        <p:spPr>
          <a:xfrm>
            <a:off x="2619376" y="6480969"/>
            <a:ext cx="4260056" cy="300831"/>
          </a:xfrm>
        </p:spPr>
        <p:txBody>
          <a:bodyPr/>
          <a:lstStyle/>
          <a:p>
            <a:endParaRPr lang="es-SV"/>
          </a:p>
        </p:txBody>
      </p:sp>
      <p:sp>
        <p:nvSpPr>
          <p:cNvPr id="6" name="5 Marcador de número de diapositiva"/>
          <p:cNvSpPr>
            <a:spLocks noGrp="1"/>
          </p:cNvSpPr>
          <p:nvPr>
            <p:ph type="sldNum" sz="quarter" idx="12"/>
          </p:nvPr>
        </p:nvSpPr>
        <p:spPr>
          <a:xfrm>
            <a:off x="8451056" y="809624"/>
            <a:ext cx="502920" cy="300831"/>
          </a:xfrm>
        </p:spPr>
        <p:txBody>
          <a:bodyPr/>
          <a:lstStyle/>
          <a:p>
            <a:fld id="{2D0756A5-9A2B-4A67-BD5E-D8E9943FCAB8}" type="slidenum">
              <a:rPr lang="es-SV" smtClean="0"/>
              <a:t>‹Nº›</a:t>
            </a:fld>
            <a:endParaRPr lang="es-SV"/>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434BE019-7F63-4F2E-A345-B9A09BC14D40}" type="datetimeFigureOut">
              <a:rPr lang="es-SV" smtClean="0"/>
              <a:t>26/11/2015</a:t>
            </a:fld>
            <a:endParaRPr lang="es-SV"/>
          </a:p>
        </p:txBody>
      </p:sp>
      <p:sp>
        <p:nvSpPr>
          <p:cNvPr id="6" name="5 Marcador de pie de página"/>
          <p:cNvSpPr>
            <a:spLocks noGrp="1"/>
          </p:cNvSpPr>
          <p:nvPr>
            <p:ph type="ftr" sz="quarter" idx="11"/>
          </p:nvPr>
        </p:nvSpPr>
        <p:spPr>
          <a:xfrm>
            <a:off x="457200" y="6480969"/>
            <a:ext cx="4260056" cy="301752"/>
          </a:xfrm>
        </p:spPr>
        <p:txBody>
          <a:bodyPr/>
          <a:lstStyle/>
          <a:p>
            <a:endParaRPr lang="es-SV"/>
          </a:p>
        </p:txBody>
      </p:sp>
      <p:sp>
        <p:nvSpPr>
          <p:cNvPr id="7" name="6 Marcador de número de diapositiva"/>
          <p:cNvSpPr>
            <a:spLocks noGrp="1"/>
          </p:cNvSpPr>
          <p:nvPr>
            <p:ph type="sldNum" sz="quarter" idx="12"/>
          </p:nvPr>
        </p:nvSpPr>
        <p:spPr>
          <a:xfrm>
            <a:off x="7589520" y="6480969"/>
            <a:ext cx="502920" cy="301752"/>
          </a:xfrm>
        </p:spPr>
        <p:txBody>
          <a:bodyPr/>
          <a:lstStyle/>
          <a:p>
            <a:fld id="{2D0756A5-9A2B-4A67-BD5E-D8E9943FCAB8}" type="slidenum">
              <a:rPr lang="es-SV" smtClean="0"/>
              <a:t>‹Nº›</a:t>
            </a:fld>
            <a:endParaRPr 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434BE019-7F63-4F2E-A345-B9A09BC14D40}" type="datetimeFigureOut">
              <a:rPr lang="es-SV" smtClean="0"/>
              <a:t>26/11/2015</a:t>
            </a:fld>
            <a:endParaRPr lang="es-SV"/>
          </a:p>
        </p:txBody>
      </p:sp>
      <p:sp>
        <p:nvSpPr>
          <p:cNvPr id="8" name="7 Marcador de pie de página"/>
          <p:cNvSpPr>
            <a:spLocks noGrp="1"/>
          </p:cNvSpPr>
          <p:nvPr>
            <p:ph type="ftr" sz="quarter" idx="11"/>
          </p:nvPr>
        </p:nvSpPr>
        <p:spPr>
          <a:xfrm>
            <a:off x="457200" y="6480969"/>
            <a:ext cx="4261104" cy="301752"/>
          </a:xfrm>
        </p:spPr>
        <p:txBody>
          <a:bodyPr/>
          <a:lstStyle/>
          <a:p>
            <a:endParaRPr lang="es-SV"/>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2D0756A5-9A2B-4A67-BD5E-D8E9943FCAB8}"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34BE019-7F63-4F2E-A345-B9A09BC14D40}" type="datetimeFigureOut">
              <a:rPr lang="es-SV" smtClean="0"/>
              <a:t>26/11/2015</a:t>
            </a:fld>
            <a:endParaRPr lang="es-SV"/>
          </a:p>
        </p:txBody>
      </p:sp>
      <p:sp>
        <p:nvSpPr>
          <p:cNvPr id="4" name="3 Marcador de pie de página"/>
          <p:cNvSpPr>
            <a:spLocks noGrp="1"/>
          </p:cNvSpPr>
          <p:nvPr>
            <p:ph type="ftr" sz="quarter" idx="11"/>
          </p:nvPr>
        </p:nvSpPr>
        <p:spPr/>
        <p:txBody>
          <a:bodyPr/>
          <a:lstStyle/>
          <a:p>
            <a:endParaRPr lang="es-SV"/>
          </a:p>
        </p:txBody>
      </p:sp>
      <p:sp>
        <p:nvSpPr>
          <p:cNvPr id="5" name="4 Marcador de número de diapositiva"/>
          <p:cNvSpPr>
            <a:spLocks noGrp="1"/>
          </p:cNvSpPr>
          <p:nvPr>
            <p:ph type="sldNum" sz="quarter" idx="12"/>
          </p:nvPr>
        </p:nvSpPr>
        <p:spPr/>
        <p:txBody>
          <a:bodyPr/>
          <a:lstStyle/>
          <a:p>
            <a:fld id="{2D0756A5-9A2B-4A67-BD5E-D8E9943FCAB8}" type="slidenum">
              <a:rPr lang="es-SV" smtClean="0"/>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434BE019-7F63-4F2E-A345-B9A09BC14D40}" type="datetimeFigureOut">
              <a:rPr lang="es-SV" smtClean="0"/>
              <a:t>26/11/2015</a:t>
            </a:fld>
            <a:endParaRPr lang="es-SV"/>
          </a:p>
        </p:txBody>
      </p:sp>
      <p:sp>
        <p:nvSpPr>
          <p:cNvPr id="3" name="2 Marcador de pie de página"/>
          <p:cNvSpPr>
            <a:spLocks noGrp="1"/>
          </p:cNvSpPr>
          <p:nvPr>
            <p:ph type="ftr" sz="quarter" idx="11"/>
          </p:nvPr>
        </p:nvSpPr>
        <p:spPr>
          <a:xfrm>
            <a:off x="457200" y="6481890"/>
            <a:ext cx="4260056" cy="300831"/>
          </a:xfrm>
        </p:spPr>
        <p:txBody>
          <a:bodyPr/>
          <a:lstStyle/>
          <a:p>
            <a:endParaRPr lang="es-SV"/>
          </a:p>
        </p:txBody>
      </p:sp>
      <p:sp>
        <p:nvSpPr>
          <p:cNvPr id="4" name="3 Marcador de número de diapositiva"/>
          <p:cNvSpPr>
            <a:spLocks noGrp="1"/>
          </p:cNvSpPr>
          <p:nvPr>
            <p:ph type="sldNum" sz="quarter" idx="12"/>
          </p:nvPr>
        </p:nvSpPr>
        <p:spPr>
          <a:xfrm>
            <a:off x="7589520" y="6480969"/>
            <a:ext cx="502920" cy="301752"/>
          </a:xfrm>
        </p:spPr>
        <p:txBody>
          <a:bodyPr/>
          <a:lstStyle/>
          <a:p>
            <a:fld id="{2D0756A5-9A2B-4A67-BD5E-D8E9943FCAB8}" type="slidenum">
              <a:rPr lang="es-SV" smtClean="0"/>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434BE019-7F63-4F2E-A345-B9A09BC14D40}" type="datetimeFigureOut">
              <a:rPr lang="es-SV" smtClean="0"/>
              <a:t>26/11/2015</a:t>
            </a:fld>
            <a:endParaRPr lang="es-SV"/>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SV"/>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2D0756A5-9A2B-4A67-BD5E-D8E9943FCAB8}"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434BE019-7F63-4F2E-A345-B9A09BC14D40}" type="datetimeFigureOut">
              <a:rPr lang="es-SV" smtClean="0"/>
              <a:t>26/11/2015</a:t>
            </a:fld>
            <a:endParaRPr lang="es-SV"/>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SV"/>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2D0756A5-9A2B-4A67-BD5E-D8E9943FCAB8}" type="slidenum">
              <a:rPr lang="es-SV" smtClean="0"/>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34BE019-7F63-4F2E-A345-B9A09BC14D40}" type="datetimeFigureOut">
              <a:rPr lang="es-SV" smtClean="0"/>
              <a:t>26/11/2015</a:t>
            </a:fld>
            <a:endParaRPr lang="es-SV"/>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SV"/>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D0756A5-9A2B-4A67-BD5E-D8E9943FCAB8}" type="slidenum">
              <a:rPr lang="es-SV" smtClean="0"/>
              <a:t>‹Nº›</a:t>
            </a:fld>
            <a:endParaRPr lang="es-SV"/>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image" Target="../media/image23.jp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7.png"/><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diagramLayout" Target="../diagrams/layout4.xml"/><Relationship Id="rId7" Type="http://schemas.openxmlformats.org/officeDocument/2006/relationships/image" Target="../media/image8.jp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9532" y="1736812"/>
            <a:ext cx="8640960" cy="2952328"/>
          </a:xfrm>
        </p:spPr>
        <p:txBody>
          <a:bodyPr anchor="ctr">
            <a:noAutofit/>
          </a:bodyPr>
          <a:lstStyle/>
          <a:p>
            <a:pPr algn="ctr"/>
            <a:r>
              <a:rPr lang="es-SV" dirty="0" smtClean="0"/>
              <a:t>Procedimientos de Auditoria Orientados a Detectar “</a:t>
            </a:r>
            <a:r>
              <a:rPr lang="es-SV" dirty="0"/>
              <a:t>Sustracción de Activos”</a:t>
            </a:r>
            <a:r>
              <a:rPr lang="es-SV" b="1" dirty="0"/>
              <a:t> </a:t>
            </a:r>
          </a:p>
        </p:txBody>
      </p:sp>
      <p:sp>
        <p:nvSpPr>
          <p:cNvPr id="4" name="1 Título"/>
          <p:cNvSpPr txBox="1">
            <a:spLocks/>
          </p:cNvSpPr>
          <p:nvPr/>
        </p:nvSpPr>
        <p:spPr>
          <a:xfrm>
            <a:off x="1259632" y="260648"/>
            <a:ext cx="6840760" cy="1476164"/>
          </a:xfrm>
          <a:prstGeom prst="rect">
            <a:avLst/>
          </a:prstGeom>
        </p:spPr>
        <p:txBody>
          <a:bodyPr vert="horz" anchor="ctr">
            <a:noAutofit/>
          </a:bodyPr>
          <a:lstStyle>
            <a:lvl1pPr marL="484632" algn="r" rtl="0" eaLnBrk="1" latinLnBrk="0" hangingPunct="1">
              <a:spcBef>
                <a:spcPct val="0"/>
              </a:spcBef>
              <a:buNone/>
              <a:defRPr kumimoji="0" sz="44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pPr algn="ctr"/>
            <a:r>
              <a:rPr lang="es-SV" sz="6000" dirty="0" smtClean="0"/>
              <a:t>Tema #23</a:t>
            </a:r>
            <a:endParaRPr lang="es-SV" sz="6000" dirty="0"/>
          </a:p>
        </p:txBody>
      </p:sp>
    </p:spTree>
    <p:extLst>
      <p:ext uri="{BB962C8B-B14F-4D97-AF65-F5344CB8AC3E}">
        <p14:creationId xmlns:p14="http://schemas.microsoft.com/office/powerpoint/2010/main" val="2299705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Tipos de Procedimientos </a:t>
            </a:r>
            <a:endParaRPr lang="es-SV" dirty="0"/>
          </a:p>
        </p:txBody>
      </p:sp>
      <p:sp>
        <p:nvSpPr>
          <p:cNvPr id="3" name="2 Marcador de contenido"/>
          <p:cNvSpPr>
            <a:spLocks noGrp="1"/>
          </p:cNvSpPr>
          <p:nvPr>
            <p:ph sz="half" idx="1"/>
          </p:nvPr>
        </p:nvSpPr>
        <p:spPr>
          <a:xfrm>
            <a:off x="457200" y="1722437"/>
            <a:ext cx="4330824" cy="4525963"/>
          </a:xfrm>
        </p:spPr>
        <p:txBody>
          <a:bodyPr>
            <a:normAutofit fontScale="92500" lnSpcReduction="10000"/>
          </a:bodyPr>
          <a:lstStyle/>
          <a:p>
            <a:pPr algn="ctr"/>
            <a:r>
              <a:rPr lang="es-SV" b="1" u="sng" dirty="0" smtClean="0"/>
              <a:t>Procedimientos Generales :</a:t>
            </a:r>
          </a:p>
          <a:p>
            <a:pPr marL="64008" indent="0">
              <a:buNone/>
            </a:pPr>
            <a:endParaRPr lang="es-SV" dirty="0" smtClean="0"/>
          </a:p>
          <a:p>
            <a:pPr marL="64008" indent="0">
              <a:buNone/>
            </a:pPr>
            <a:r>
              <a:rPr lang="es-SV" dirty="0" smtClean="0"/>
              <a:t>Analizar </a:t>
            </a:r>
            <a:r>
              <a:rPr lang="es-SV" dirty="0"/>
              <a:t>los alcances de los términos contractuales de la Auditoría Forense con la finalidad de que todos los auditores que participan conozcan el propósito de la auditoría, de tal manera que no existan dudas y se pueda alcanzar los fines propuestos.</a:t>
            </a:r>
          </a:p>
          <a:p>
            <a:endParaRPr lang="es-SV" dirty="0"/>
          </a:p>
        </p:txBody>
      </p:sp>
      <p:sp>
        <p:nvSpPr>
          <p:cNvPr id="4" name="3 Marcador de contenido"/>
          <p:cNvSpPr>
            <a:spLocks noGrp="1"/>
          </p:cNvSpPr>
          <p:nvPr>
            <p:ph sz="half" idx="2"/>
          </p:nvPr>
        </p:nvSpPr>
        <p:spPr/>
        <p:txBody>
          <a:bodyPr>
            <a:normAutofit fontScale="92500" lnSpcReduction="10000"/>
          </a:bodyPr>
          <a:lstStyle/>
          <a:p>
            <a:pPr algn="ctr"/>
            <a:r>
              <a:rPr lang="es-SV" b="1" u="sng" dirty="0" smtClean="0"/>
              <a:t>Procedimientos Específicos: </a:t>
            </a:r>
          </a:p>
          <a:p>
            <a:pPr marL="64008" indent="0" algn="ctr">
              <a:buNone/>
            </a:pPr>
            <a:endParaRPr lang="es-SV" dirty="0" smtClean="0"/>
          </a:p>
          <a:p>
            <a:pPr marL="64008" indent="0" algn="ctr">
              <a:buNone/>
            </a:pPr>
            <a:r>
              <a:rPr lang="es-SV" dirty="0" smtClean="0"/>
              <a:t>Son </a:t>
            </a:r>
            <a:r>
              <a:rPr lang="es-SV" dirty="0"/>
              <a:t>los que determinan los fines </a:t>
            </a:r>
            <a:r>
              <a:rPr lang="es-SV" dirty="0" smtClean="0"/>
              <a:t>propuestos.</a:t>
            </a:r>
          </a:p>
          <a:p>
            <a:pPr marL="64008" indent="0" algn="ctr">
              <a:buNone/>
            </a:pPr>
            <a:endParaRPr lang="es-SV" dirty="0"/>
          </a:p>
          <a:p>
            <a:pPr marL="64008" indent="0" algn="ctr">
              <a:buNone/>
            </a:pPr>
            <a:r>
              <a:rPr lang="es-SV" dirty="0" smtClean="0"/>
              <a:t> </a:t>
            </a:r>
            <a:endParaRPr lang="es-SV"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284010"/>
            <a:ext cx="2571750" cy="1729539"/>
          </a:xfrm>
          <a:prstGeom prst="rect">
            <a:avLst/>
          </a:prstGeom>
        </p:spPr>
      </p:pic>
    </p:spTree>
    <p:extLst>
      <p:ext uri="{BB962C8B-B14F-4D97-AF65-F5344CB8AC3E}">
        <p14:creationId xmlns:p14="http://schemas.microsoft.com/office/powerpoint/2010/main" val="2361840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539552" y="116632"/>
            <a:ext cx="8229600" cy="757806"/>
          </a:xfrm>
        </p:spPr>
        <p:txBody>
          <a:bodyPr>
            <a:normAutofit fontScale="90000"/>
          </a:bodyPr>
          <a:lstStyle/>
          <a:p>
            <a:pPr algn="ctr"/>
            <a:r>
              <a:rPr lang="es-SV" dirty="0">
                <a:effectLst/>
              </a:rPr>
              <a:t> </a:t>
            </a:r>
            <a:br>
              <a:rPr lang="es-SV" dirty="0">
                <a:effectLst/>
              </a:rPr>
            </a:br>
            <a:r>
              <a:rPr lang="es-SV" dirty="0">
                <a:effectLst/>
              </a:rPr>
              <a:t>Tipos de Sustracción de activos:</a:t>
            </a:r>
          </a:p>
        </p:txBody>
      </p:sp>
      <p:graphicFrame>
        <p:nvGraphicFramePr>
          <p:cNvPr id="10" name="9 Diagrama"/>
          <p:cNvGraphicFramePr/>
          <p:nvPr>
            <p:extLst>
              <p:ext uri="{D42A27DB-BD31-4B8C-83A1-F6EECF244321}">
                <p14:modId xmlns:p14="http://schemas.microsoft.com/office/powerpoint/2010/main" val="3496928659"/>
              </p:ext>
            </p:extLst>
          </p:nvPr>
        </p:nvGraphicFramePr>
        <p:xfrm>
          <a:off x="755576" y="1340768"/>
          <a:ext cx="79928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24056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539552" y="116632"/>
            <a:ext cx="8229600" cy="757806"/>
          </a:xfrm>
        </p:spPr>
        <p:txBody>
          <a:bodyPr>
            <a:normAutofit fontScale="90000"/>
          </a:bodyPr>
          <a:lstStyle/>
          <a:p>
            <a:pPr algn="ctr"/>
            <a:r>
              <a:rPr lang="es-SV" dirty="0">
                <a:effectLst/>
              </a:rPr>
              <a:t> </a:t>
            </a:r>
            <a:br>
              <a:rPr lang="es-SV" dirty="0">
                <a:effectLst/>
              </a:rPr>
            </a:br>
            <a:r>
              <a:rPr lang="es-SV" dirty="0">
                <a:effectLst/>
              </a:rPr>
              <a:t>Tipos de Sustracción de activos:</a:t>
            </a:r>
          </a:p>
        </p:txBody>
      </p:sp>
      <p:graphicFrame>
        <p:nvGraphicFramePr>
          <p:cNvPr id="10" name="9 Diagrama"/>
          <p:cNvGraphicFramePr/>
          <p:nvPr>
            <p:extLst>
              <p:ext uri="{D42A27DB-BD31-4B8C-83A1-F6EECF244321}">
                <p14:modId xmlns:p14="http://schemas.microsoft.com/office/powerpoint/2010/main" val="3620170074"/>
              </p:ext>
            </p:extLst>
          </p:nvPr>
        </p:nvGraphicFramePr>
        <p:xfrm>
          <a:off x="755576" y="1340768"/>
          <a:ext cx="79928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386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539552" y="116632"/>
            <a:ext cx="8229600" cy="757806"/>
          </a:xfrm>
        </p:spPr>
        <p:txBody>
          <a:bodyPr>
            <a:normAutofit fontScale="90000"/>
          </a:bodyPr>
          <a:lstStyle/>
          <a:p>
            <a:pPr algn="ctr"/>
            <a:r>
              <a:rPr lang="es-SV" dirty="0">
                <a:effectLst/>
              </a:rPr>
              <a:t> </a:t>
            </a:r>
            <a:br>
              <a:rPr lang="es-SV" dirty="0">
                <a:effectLst/>
              </a:rPr>
            </a:br>
            <a:r>
              <a:rPr lang="es-SV" dirty="0">
                <a:effectLst/>
              </a:rPr>
              <a:t>Tipos de Sustracción de activos:</a:t>
            </a:r>
          </a:p>
        </p:txBody>
      </p:sp>
      <p:graphicFrame>
        <p:nvGraphicFramePr>
          <p:cNvPr id="10" name="9 Diagrama"/>
          <p:cNvGraphicFramePr/>
          <p:nvPr>
            <p:extLst>
              <p:ext uri="{D42A27DB-BD31-4B8C-83A1-F6EECF244321}">
                <p14:modId xmlns:p14="http://schemas.microsoft.com/office/powerpoint/2010/main" val="1558066489"/>
              </p:ext>
            </p:extLst>
          </p:nvPr>
        </p:nvGraphicFramePr>
        <p:xfrm>
          <a:off x="755576" y="1340768"/>
          <a:ext cx="79928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12570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Procedimientos Orientados a Sustracción de Activos</a:t>
            </a:r>
            <a:endParaRPr lang="es-SV" dirty="0"/>
          </a:p>
        </p:txBody>
      </p:sp>
      <p:sp>
        <p:nvSpPr>
          <p:cNvPr id="3" name="2 Marcador de contenido"/>
          <p:cNvSpPr>
            <a:spLocks noGrp="1"/>
          </p:cNvSpPr>
          <p:nvPr>
            <p:ph sz="half" idx="1"/>
          </p:nvPr>
        </p:nvSpPr>
        <p:spPr/>
        <p:txBody>
          <a:bodyPr>
            <a:normAutofit fontScale="47500" lnSpcReduction="20000"/>
          </a:bodyPr>
          <a:lstStyle/>
          <a:p>
            <a:pPr lvl="0"/>
            <a:r>
              <a:rPr lang="es-SV" dirty="0"/>
              <a:t>Revisar la antigüedad de las partidas conciliatorias e investigar si estas obedecen efectivamente a documentaciones que son transitorias.</a:t>
            </a:r>
          </a:p>
          <a:p>
            <a:pPr marL="64008" indent="0">
              <a:buNone/>
            </a:pPr>
            <a:endParaRPr lang="es-SV" dirty="0" smtClean="0"/>
          </a:p>
          <a:p>
            <a:pPr lvl="0"/>
            <a:r>
              <a:rPr lang="es-SV" dirty="0"/>
              <a:t>Efectuar arqueos de caja en forma inopinada.</a:t>
            </a:r>
          </a:p>
          <a:p>
            <a:pPr marL="64008" indent="0">
              <a:buNone/>
            </a:pPr>
            <a:r>
              <a:rPr lang="es-SV" dirty="0"/>
              <a:t> </a:t>
            </a:r>
          </a:p>
          <a:p>
            <a:pPr lvl="0"/>
            <a:r>
              <a:rPr lang="es-SV" dirty="0"/>
              <a:t>Efectuar arqueos de documentos valorados de la empresa.</a:t>
            </a:r>
          </a:p>
          <a:p>
            <a:pPr marL="64008" indent="0">
              <a:buNone/>
            </a:pPr>
            <a:endParaRPr lang="es-SV" dirty="0"/>
          </a:p>
          <a:p>
            <a:pPr lvl="0"/>
            <a:r>
              <a:rPr lang="es-SV" dirty="0"/>
              <a:t>Solicitar confirmaciones de terceros de las principales cuentas del balance.</a:t>
            </a:r>
          </a:p>
          <a:p>
            <a:pPr marL="64008" indent="0">
              <a:buNone/>
            </a:pPr>
            <a:r>
              <a:rPr lang="es-SV" dirty="0"/>
              <a:t> </a:t>
            </a:r>
          </a:p>
          <a:p>
            <a:pPr lvl="0"/>
            <a:r>
              <a:rPr lang="es-SV" dirty="0"/>
              <a:t>Evaluar que las transacciones de compras y ventas relacionadas con mercaderías del giro del negocio, estén de acuerdo a las condiciones de mercado</a:t>
            </a:r>
            <a:r>
              <a:rPr lang="es-SV" dirty="0" smtClean="0"/>
              <a:t>.</a:t>
            </a:r>
          </a:p>
          <a:p>
            <a:pPr marL="64008" lvl="0" indent="0">
              <a:buNone/>
            </a:pPr>
            <a:endParaRPr lang="es-SV" dirty="0" smtClean="0"/>
          </a:p>
          <a:p>
            <a:r>
              <a:rPr lang="es-SV" dirty="0"/>
              <a:t>Evaluar los informes de los precios de transferencia que sustentan las ventas de mercaderías o servicios entre empresas vinculadas</a:t>
            </a:r>
            <a:r>
              <a:rPr lang="es-SV" dirty="0" smtClean="0"/>
              <a:t>.</a:t>
            </a:r>
          </a:p>
          <a:p>
            <a:endParaRPr lang="es-SV" dirty="0" smtClean="0"/>
          </a:p>
          <a:p>
            <a:r>
              <a:rPr lang="es-SV" dirty="0"/>
              <a:t>Evaluar las políticas de descuentos en las ventas si están de acuerdo a las políticas comerciales de la empresa</a:t>
            </a:r>
          </a:p>
          <a:p>
            <a:pPr lvl="0"/>
            <a:endParaRPr lang="es-SV" dirty="0"/>
          </a:p>
          <a:p>
            <a:endParaRPr lang="es-SV" dirty="0"/>
          </a:p>
        </p:txBody>
      </p:sp>
      <p:sp>
        <p:nvSpPr>
          <p:cNvPr id="4" name="3 Marcador de contenido"/>
          <p:cNvSpPr>
            <a:spLocks noGrp="1"/>
          </p:cNvSpPr>
          <p:nvPr>
            <p:ph sz="half" idx="2"/>
          </p:nvPr>
        </p:nvSpPr>
        <p:spPr/>
        <p:txBody>
          <a:bodyPr>
            <a:normAutofit fontScale="47500" lnSpcReduction="20000"/>
          </a:bodyPr>
          <a:lstStyle/>
          <a:p>
            <a:pPr lvl="0"/>
            <a:r>
              <a:rPr lang="es-SV" dirty="0"/>
              <a:t>Evaluar las utilizaciones de cuentas inactivas.</a:t>
            </a:r>
          </a:p>
          <a:p>
            <a:pPr marL="64008" indent="0">
              <a:buNone/>
            </a:pPr>
            <a:endParaRPr lang="es-SV" dirty="0"/>
          </a:p>
          <a:p>
            <a:pPr lvl="0"/>
            <a:r>
              <a:rPr lang="es-SV" dirty="0"/>
              <a:t>Revisar los cargos a las cuentas de resultados</a:t>
            </a:r>
            <a:r>
              <a:rPr lang="es-SV" dirty="0" smtClean="0"/>
              <a:t>.</a:t>
            </a:r>
          </a:p>
          <a:p>
            <a:pPr lvl="0"/>
            <a:endParaRPr lang="es-SV" dirty="0"/>
          </a:p>
          <a:p>
            <a:r>
              <a:rPr lang="es-SV" dirty="0"/>
              <a:t>Revisar el programa de cálculos de intereses que se cobran a los clientes.</a:t>
            </a:r>
          </a:p>
          <a:p>
            <a:pPr lvl="0"/>
            <a:endParaRPr lang="es-SV" dirty="0" smtClean="0"/>
          </a:p>
          <a:p>
            <a:r>
              <a:rPr lang="es-SV" dirty="0"/>
              <a:t>Revisar la correspondencia recibida por la empresa y que amerite.</a:t>
            </a:r>
          </a:p>
          <a:p>
            <a:pPr lvl="0"/>
            <a:endParaRPr lang="es-SV" dirty="0" smtClean="0"/>
          </a:p>
          <a:p>
            <a:r>
              <a:rPr lang="es-SV" dirty="0"/>
              <a:t>Verificar si todas las cobranzas son depositadas en forma intacta.</a:t>
            </a:r>
          </a:p>
          <a:p>
            <a:pPr lvl="0"/>
            <a:endParaRPr lang="es-SV" dirty="0" smtClean="0"/>
          </a:p>
          <a:p>
            <a:pPr lvl="0"/>
            <a:r>
              <a:rPr lang="es-SV" dirty="0"/>
              <a:t>Inspeccionar los activos fijos</a:t>
            </a:r>
            <a:r>
              <a:rPr lang="es-SV" dirty="0" smtClean="0"/>
              <a:t>.</a:t>
            </a:r>
          </a:p>
          <a:p>
            <a:pPr marL="64008" lvl="0" indent="0">
              <a:buNone/>
            </a:pPr>
            <a:endParaRPr lang="es-SV" dirty="0" smtClean="0"/>
          </a:p>
          <a:p>
            <a:r>
              <a:rPr lang="es-SV" dirty="0"/>
              <a:t>Examinar los inventarios. </a:t>
            </a:r>
          </a:p>
          <a:p>
            <a:pPr lvl="0"/>
            <a:endParaRPr lang="es-SV" dirty="0"/>
          </a:p>
          <a:p>
            <a:pPr marL="64008" indent="0">
              <a:buNone/>
            </a:pPr>
            <a:endParaRPr lang="es-SV" dirty="0"/>
          </a:p>
          <a:p>
            <a:pPr lvl="0"/>
            <a:endParaRPr lang="es-SV" dirty="0" smtClean="0"/>
          </a:p>
          <a:p>
            <a:pPr lvl="0"/>
            <a:endParaRPr lang="es-SV" dirty="0"/>
          </a:p>
          <a:p>
            <a:endParaRPr lang="es-SV" dirty="0"/>
          </a:p>
        </p:txBody>
      </p:sp>
      <p:pic>
        <p:nvPicPr>
          <p:cNvPr id="5" name="4 Imagen"/>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7596336" y="5445224"/>
            <a:ext cx="1034564" cy="1152128"/>
          </a:xfrm>
          <a:prstGeom prst="rect">
            <a:avLst/>
          </a:prstGeom>
        </p:spPr>
      </p:pic>
      <p:pic>
        <p:nvPicPr>
          <p:cNvPr id="6" name="5 Imagen"/>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56176" y="4258022"/>
            <a:ext cx="1728192" cy="1728192"/>
          </a:xfrm>
          <a:prstGeom prst="rect">
            <a:avLst/>
          </a:prstGeom>
        </p:spPr>
      </p:pic>
    </p:spTree>
    <p:extLst>
      <p:ext uri="{BB962C8B-B14F-4D97-AF65-F5344CB8AC3E}">
        <p14:creationId xmlns:p14="http://schemas.microsoft.com/office/powerpoint/2010/main" val="416059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pPr algn="ctr"/>
            <a:r>
              <a:rPr lang="es-SV" dirty="0" smtClean="0"/>
              <a:t>Fraude </a:t>
            </a:r>
            <a:endParaRPr lang="es-SV" dirty="0"/>
          </a:p>
        </p:txBody>
      </p:sp>
      <p:sp>
        <p:nvSpPr>
          <p:cNvPr id="5" name="4 Marcador de contenido"/>
          <p:cNvSpPr>
            <a:spLocks noGrp="1"/>
          </p:cNvSpPr>
          <p:nvPr>
            <p:ph sz="half" idx="1"/>
          </p:nvPr>
        </p:nvSpPr>
        <p:spPr>
          <a:xfrm>
            <a:off x="457200" y="1722437"/>
            <a:ext cx="8686800" cy="3506763"/>
          </a:xfrm>
        </p:spPr>
        <p:txBody>
          <a:bodyPr>
            <a:normAutofit/>
          </a:bodyPr>
          <a:lstStyle/>
          <a:p>
            <a:pPr marL="64008" indent="0">
              <a:buNone/>
            </a:pPr>
            <a:r>
              <a:rPr lang="es-SV" sz="2400" dirty="0" smtClean="0"/>
              <a:t>Se </a:t>
            </a:r>
            <a:r>
              <a:rPr lang="es-SV" sz="2400" dirty="0"/>
              <a:t>define </a:t>
            </a:r>
            <a:r>
              <a:rPr lang="es-SV" sz="2400" dirty="0" smtClean="0"/>
              <a:t>según </a:t>
            </a:r>
            <a:r>
              <a:rPr lang="es-SV" sz="2400" dirty="0"/>
              <a:t>La Asociación de Examinadores de Fraude como</a:t>
            </a:r>
            <a:r>
              <a:rPr lang="es-SV" sz="2400" dirty="0" smtClean="0"/>
              <a:t>:</a:t>
            </a:r>
          </a:p>
          <a:p>
            <a:pPr marL="64008" indent="0">
              <a:buNone/>
            </a:pPr>
            <a:r>
              <a:rPr lang="es-SV" sz="2400" dirty="0" smtClean="0"/>
              <a:t>Las Actividades o acciones </a:t>
            </a:r>
            <a:r>
              <a:rPr lang="es-SV" sz="2400" dirty="0"/>
              <a:t>con el propósito de enriquecimiento personal a través del uso inapropiado o la sustracción de recursos/activos de una organización por parte de una persona.</a:t>
            </a:r>
          </a:p>
        </p:txBody>
      </p:sp>
      <p:pic>
        <p:nvPicPr>
          <p:cNvPr id="13" name="12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36096" y="4077072"/>
            <a:ext cx="3448891" cy="2558398"/>
          </a:xfrm>
        </p:spPr>
      </p:pic>
    </p:spTree>
    <p:extLst>
      <p:ext uri="{BB962C8B-B14F-4D97-AF65-F5344CB8AC3E}">
        <p14:creationId xmlns:p14="http://schemas.microsoft.com/office/powerpoint/2010/main" val="1972536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lgn="ctr"/>
            <a:r>
              <a:rPr lang="en-US" dirty="0" smtClean="0"/>
              <a:t>Finalidad del Fraude</a:t>
            </a:r>
            <a:endParaRPr lang="es-SV" dirty="0"/>
          </a:p>
        </p:txBody>
      </p:sp>
      <p:sp>
        <p:nvSpPr>
          <p:cNvPr id="5" name="4 Marcador de contenido"/>
          <p:cNvSpPr>
            <a:spLocks noGrp="1"/>
          </p:cNvSpPr>
          <p:nvPr>
            <p:ph sz="half" idx="1"/>
          </p:nvPr>
        </p:nvSpPr>
        <p:spPr>
          <a:xfrm>
            <a:off x="755576" y="1700808"/>
            <a:ext cx="3888432" cy="4464497"/>
          </a:xfrm>
        </p:spPr>
        <p:txBody>
          <a:bodyPr>
            <a:normAutofit fontScale="92500" lnSpcReduction="10000"/>
          </a:bodyPr>
          <a:lstStyle/>
          <a:p>
            <a:pPr marL="64008" indent="0">
              <a:buNone/>
            </a:pPr>
            <a:r>
              <a:rPr lang="es-SV" sz="2400" dirty="0"/>
              <a:t>Los fraudes son perpetrados por individuos y organizaciones para: </a:t>
            </a:r>
            <a:endParaRPr lang="es-SV" sz="2400" dirty="0" smtClean="0"/>
          </a:p>
          <a:p>
            <a:pPr marL="64008" indent="0">
              <a:buNone/>
            </a:pPr>
            <a:endParaRPr lang="es-SV" sz="2400" dirty="0"/>
          </a:p>
          <a:p>
            <a:pPr lvl="0"/>
            <a:r>
              <a:rPr lang="es-SV" sz="2400" dirty="0"/>
              <a:t>Obtener dinero, propiedades o </a:t>
            </a:r>
            <a:r>
              <a:rPr lang="es-SV" sz="2400" dirty="0" smtClean="0"/>
              <a:t>servicios</a:t>
            </a:r>
          </a:p>
          <a:p>
            <a:pPr marL="64008" lvl="0" indent="0">
              <a:buNone/>
            </a:pPr>
            <a:endParaRPr lang="es-SV" sz="2400" dirty="0"/>
          </a:p>
          <a:p>
            <a:pPr lvl="0"/>
            <a:r>
              <a:rPr lang="es-SV" sz="2400" dirty="0"/>
              <a:t>Evitar pagos o pérdida de servicios </a:t>
            </a:r>
            <a:endParaRPr lang="es-SV" sz="2400" dirty="0" smtClean="0"/>
          </a:p>
          <a:p>
            <a:pPr marL="64008" lvl="0" indent="0">
              <a:buNone/>
            </a:pPr>
            <a:endParaRPr lang="es-SV" sz="2400" dirty="0"/>
          </a:p>
          <a:p>
            <a:pPr lvl="0"/>
            <a:r>
              <a:rPr lang="es-SV" sz="2400" dirty="0"/>
              <a:t>Asegurar una ventaja personal o del negocio</a:t>
            </a:r>
          </a:p>
          <a:p>
            <a:endParaRPr lang="es-SV" dirty="0"/>
          </a:p>
        </p:txBody>
      </p:sp>
      <p:pic>
        <p:nvPicPr>
          <p:cNvPr id="4" name="3 Marcador de contenido"/>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940152" y="2348880"/>
            <a:ext cx="2170584" cy="2411092"/>
          </a:xfrm>
        </p:spPr>
      </p:pic>
    </p:spTree>
    <p:extLst>
      <p:ext uri="{BB962C8B-B14F-4D97-AF65-F5344CB8AC3E}">
        <p14:creationId xmlns:p14="http://schemas.microsoft.com/office/powerpoint/2010/main" val="2585016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67544" y="260648"/>
            <a:ext cx="8229600" cy="1261862"/>
          </a:xfrm>
        </p:spPr>
        <p:txBody>
          <a:bodyPr/>
          <a:lstStyle/>
          <a:p>
            <a:pPr algn="ctr"/>
            <a:r>
              <a:rPr lang="en-US" dirty="0" smtClean="0"/>
              <a:t>Categorias del Fraude </a:t>
            </a:r>
            <a:endParaRPr lang="es-SV" dirty="0"/>
          </a:p>
        </p:txBody>
      </p:sp>
      <p:sp>
        <p:nvSpPr>
          <p:cNvPr id="5" name="4 Marcador de contenido"/>
          <p:cNvSpPr>
            <a:spLocks noGrp="1"/>
          </p:cNvSpPr>
          <p:nvPr>
            <p:ph sz="half" idx="1"/>
          </p:nvPr>
        </p:nvSpPr>
        <p:spPr>
          <a:xfrm>
            <a:off x="457200" y="1722437"/>
            <a:ext cx="7931224" cy="1706563"/>
          </a:xfrm>
        </p:spPr>
        <p:txBody>
          <a:bodyPr>
            <a:normAutofit fontScale="77500" lnSpcReduction="20000"/>
          </a:bodyPr>
          <a:lstStyle/>
          <a:p>
            <a:pPr lvl="0"/>
            <a:r>
              <a:rPr lang="es-SV" b="1" dirty="0"/>
              <a:t>Corrupción:</a:t>
            </a:r>
            <a:r>
              <a:rPr lang="es-SV" dirty="0"/>
              <a:t> Esta categoría de fraude encuadra todas aquellas actividades en donde los empleados de una empresa utilizan indebidamente sus influencias para obtener un beneficio personal</a:t>
            </a:r>
            <a:r>
              <a:rPr lang="es-SV" dirty="0" smtClean="0"/>
              <a:t>.</a:t>
            </a:r>
          </a:p>
          <a:p>
            <a:pPr marL="64008" lvl="0" indent="0">
              <a:buNone/>
            </a:pPr>
            <a:endParaRPr lang="es-SV" dirty="0"/>
          </a:p>
          <a:p>
            <a:r>
              <a:rPr lang="es-SV" dirty="0"/>
              <a:t>(Ejemplo: Pago de sobornos, extorsión, etc.)</a:t>
            </a:r>
          </a:p>
          <a:p>
            <a:endParaRPr lang="es-SV" dirty="0"/>
          </a:p>
        </p:txBody>
      </p:sp>
      <p:graphicFrame>
        <p:nvGraphicFramePr>
          <p:cNvPr id="14" name="13 Diagrama"/>
          <p:cNvGraphicFramePr/>
          <p:nvPr>
            <p:extLst>
              <p:ext uri="{D42A27DB-BD31-4B8C-83A1-F6EECF244321}">
                <p14:modId xmlns:p14="http://schemas.microsoft.com/office/powerpoint/2010/main" val="3872279957"/>
              </p:ext>
            </p:extLst>
          </p:nvPr>
        </p:nvGraphicFramePr>
        <p:xfrm>
          <a:off x="179512" y="3501008"/>
          <a:ext cx="5976664" cy="3118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 name="15 Marcador de contenido"/>
          <p:cNvPicPr>
            <a:picLocks noGrp="1" noChangeAspect="1"/>
          </p:cNvPicPr>
          <p:nvPr>
            <p:ph sz="half" idx="2"/>
          </p:nvPr>
        </p:nvPicPr>
        <p:blipFill>
          <a:blip r:embed="rId7" cstate="print">
            <a:extLst>
              <a:ext uri="{28A0092B-C50C-407E-A947-70E740481C1C}">
                <a14:useLocalDpi xmlns:a14="http://schemas.microsoft.com/office/drawing/2010/main" val="0"/>
              </a:ext>
            </a:extLst>
          </a:blip>
          <a:stretch>
            <a:fillRect/>
          </a:stretch>
        </p:blipFill>
        <p:spPr>
          <a:xfrm>
            <a:off x="6732240" y="4365104"/>
            <a:ext cx="2170584" cy="2170584"/>
          </a:xfrm>
        </p:spPr>
      </p:pic>
    </p:spTree>
    <p:extLst>
      <p:ext uri="{BB962C8B-B14F-4D97-AF65-F5344CB8AC3E}">
        <p14:creationId xmlns:p14="http://schemas.microsoft.com/office/powerpoint/2010/main" val="135590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611560" y="620688"/>
            <a:ext cx="8291264" cy="2448272"/>
          </a:xfrm>
        </p:spPr>
        <p:txBody>
          <a:bodyPr>
            <a:normAutofit/>
          </a:bodyPr>
          <a:lstStyle/>
          <a:p>
            <a:pPr lvl="0"/>
            <a:r>
              <a:rPr lang="es-SV" sz="1800" b="1" dirty="0"/>
              <a:t>Fraude de EECC:</a:t>
            </a:r>
            <a:r>
              <a:rPr lang="es-SV" sz="1800" dirty="0"/>
              <a:t> Son aquellos eventos de fraude en donde se ejecutan maniobras con los propósitos de generar estados financieros que no reflejan adecuadamente la realidad económica de la compañía. </a:t>
            </a:r>
          </a:p>
          <a:p>
            <a:r>
              <a:rPr lang="es-SV" sz="1800" dirty="0"/>
              <a:t>(Ejemplos: registro ficticio de ingresos, inadecuado de reconocimiento de pérdidas, reporte de activos falsos o sobre-valuados)</a:t>
            </a:r>
          </a:p>
          <a:p>
            <a:endParaRPr lang="es-SV" dirty="0"/>
          </a:p>
        </p:txBody>
      </p:sp>
      <p:graphicFrame>
        <p:nvGraphicFramePr>
          <p:cNvPr id="8" name="7 Diagrama"/>
          <p:cNvGraphicFramePr/>
          <p:nvPr>
            <p:extLst>
              <p:ext uri="{D42A27DB-BD31-4B8C-83A1-F6EECF244321}">
                <p14:modId xmlns:p14="http://schemas.microsoft.com/office/powerpoint/2010/main" val="1058291200"/>
              </p:ext>
            </p:extLst>
          </p:nvPr>
        </p:nvGraphicFramePr>
        <p:xfrm>
          <a:off x="395536" y="2924944"/>
          <a:ext cx="5832648" cy="2880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 name="22 Marcador de contenido"/>
          <p:cNvPicPr>
            <a:picLocks noGrp="1" noChangeAspect="1"/>
          </p:cNvPicPr>
          <p:nvPr>
            <p:ph sz="half" idx="2"/>
          </p:nvPr>
        </p:nvPicPr>
        <p:blipFill>
          <a:blip r:embed="rId8">
            <a:extLst>
              <a:ext uri="{28A0092B-C50C-407E-A947-70E740481C1C}">
                <a14:useLocalDpi xmlns:a14="http://schemas.microsoft.com/office/drawing/2010/main" val="0"/>
              </a:ext>
            </a:extLst>
          </a:blip>
          <a:stretch>
            <a:fillRect/>
          </a:stretch>
        </p:blipFill>
        <p:spPr>
          <a:xfrm>
            <a:off x="6588224" y="3212976"/>
            <a:ext cx="2242837" cy="2319734"/>
          </a:xfrm>
        </p:spPr>
      </p:pic>
    </p:spTree>
    <p:extLst>
      <p:ext uri="{BB962C8B-B14F-4D97-AF65-F5344CB8AC3E}">
        <p14:creationId xmlns:p14="http://schemas.microsoft.com/office/powerpoint/2010/main" val="2585016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467544" y="260648"/>
            <a:ext cx="8424936" cy="4608512"/>
          </a:xfrm>
        </p:spPr>
        <p:txBody>
          <a:bodyPr>
            <a:normAutofit fontScale="85000" lnSpcReduction="10000"/>
          </a:bodyPr>
          <a:lstStyle/>
          <a:p>
            <a:pPr lvl="0"/>
            <a:r>
              <a:rPr lang="es-SV" sz="2000" b="1" dirty="0"/>
              <a:t>Apropiación indebida de activos</a:t>
            </a:r>
            <a:r>
              <a:rPr lang="es-SV" sz="2000" b="1" dirty="0" smtClean="0"/>
              <a:t>:</a:t>
            </a:r>
          </a:p>
          <a:p>
            <a:pPr marL="64008" lvl="0" indent="0">
              <a:buNone/>
            </a:pPr>
            <a:r>
              <a:rPr lang="es-SV" sz="2000" dirty="0" smtClean="0"/>
              <a:t> </a:t>
            </a:r>
            <a:r>
              <a:rPr lang="es-SV" sz="2000" dirty="0"/>
              <a:t>Son aquellos esquemas de fraude en los cuales la persona que lleva a cabo la acción de fraude realiza sustracciones de activos o utiliza tales activos u otros recursos de la compañía para beneficio propio. </a:t>
            </a:r>
          </a:p>
          <a:p>
            <a:pPr marL="64008" indent="0">
              <a:buNone/>
            </a:pPr>
            <a:endParaRPr lang="es-SV" sz="2000" dirty="0"/>
          </a:p>
          <a:p>
            <a:r>
              <a:rPr lang="es-SV" sz="2100" b="1" dirty="0"/>
              <a:t>Malversación de </a:t>
            </a:r>
            <a:r>
              <a:rPr lang="es-SV" sz="2100" b="1" dirty="0" smtClean="0"/>
              <a:t>Activos:</a:t>
            </a:r>
          </a:p>
          <a:p>
            <a:pPr marL="64008" indent="0">
              <a:buNone/>
            </a:pPr>
            <a:r>
              <a:rPr lang="es-SV" sz="2000" dirty="0" smtClean="0"/>
              <a:t>Es </a:t>
            </a:r>
            <a:r>
              <a:rPr lang="es-SV" sz="2000" dirty="0"/>
              <a:t>el conjunto de prácticas no éticas realizadas al interior de las organizaciones por parte de los directivos o empleados, ya sea por presiones financieras externas, inequidades en el lugar de trabajo </a:t>
            </a:r>
            <a:r>
              <a:rPr lang="es-SV" sz="2000" dirty="0" err="1"/>
              <a:t>ó</a:t>
            </a:r>
            <a:r>
              <a:rPr lang="es-SV" sz="2000" dirty="0"/>
              <a:t> laxitud moral general</a:t>
            </a:r>
            <a:r>
              <a:rPr lang="es-SV" sz="2000" dirty="0" smtClean="0"/>
              <a:t>.</a:t>
            </a:r>
          </a:p>
          <a:p>
            <a:pPr marL="64008" indent="0">
              <a:buNone/>
            </a:pPr>
            <a:endParaRPr lang="es-SV" sz="2000" dirty="0"/>
          </a:p>
          <a:p>
            <a:r>
              <a:rPr lang="es-SV" sz="2000" dirty="0"/>
              <a:t>Cualquier activo fijo, móvil o recurso de la empresa puede ser objeto de Fraude o apropiación indebida. Entiéndase también uso inapropiado de los recursos de la empresa. Los pequeños robos también cuentan.</a:t>
            </a:r>
          </a:p>
          <a:p>
            <a:endParaRPr lang="es-SV" sz="2000" dirty="0"/>
          </a:p>
          <a:p>
            <a:r>
              <a:rPr lang="es-SV" sz="2000" dirty="0"/>
              <a:t>(Ejemplos: Desvíos de fondos a través de recibos falsos, robo de bienes y falsificación de cheques de la empresa.)</a:t>
            </a:r>
          </a:p>
          <a:p>
            <a:endParaRPr lang="es-SV" dirty="0"/>
          </a:p>
        </p:txBody>
      </p:sp>
      <p:pic>
        <p:nvPicPr>
          <p:cNvPr id="10" name="9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24128" y="4571359"/>
            <a:ext cx="3102496" cy="2254480"/>
          </a:xfrm>
        </p:spPr>
      </p:pic>
    </p:spTree>
    <p:extLst>
      <p:ext uri="{BB962C8B-B14F-4D97-AF65-F5344CB8AC3E}">
        <p14:creationId xmlns:p14="http://schemas.microsoft.com/office/powerpoint/2010/main" val="25850168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146740735"/>
              </p:ext>
            </p:extLst>
          </p:nvPr>
        </p:nvGraphicFramePr>
        <p:xfrm>
          <a:off x="683568" y="404664"/>
          <a:ext cx="7848872"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12 Marcador de contenido"/>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611560" y="3077277"/>
            <a:ext cx="3810000" cy="3810000"/>
          </a:xfrm>
        </p:spPr>
      </p:pic>
    </p:spTree>
    <p:extLst>
      <p:ext uri="{BB962C8B-B14F-4D97-AF65-F5344CB8AC3E}">
        <p14:creationId xmlns:p14="http://schemas.microsoft.com/office/powerpoint/2010/main" val="2585016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576064"/>
          </a:xfrm>
        </p:spPr>
        <p:txBody>
          <a:bodyPr>
            <a:normAutofit fontScale="90000"/>
          </a:bodyPr>
          <a:lstStyle/>
          <a:p>
            <a:pPr algn="ctr"/>
            <a:r>
              <a:rPr lang="es-SV" dirty="0">
                <a:effectLst/>
              </a:rPr>
              <a:t>Elementos del </a:t>
            </a:r>
            <a:r>
              <a:rPr lang="es-SV" dirty="0" smtClean="0">
                <a:effectLst/>
              </a:rPr>
              <a:t>Fraude</a:t>
            </a:r>
            <a:r>
              <a:rPr lang="es-SV" dirty="0">
                <a:effectLst/>
              </a:rPr>
              <a:t/>
            </a:r>
            <a:br>
              <a:rPr lang="es-SV" dirty="0">
                <a:effectLst/>
              </a:rPr>
            </a:br>
            <a:endParaRPr lang="es-SV"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610972605"/>
              </p:ext>
            </p:extLst>
          </p:nvPr>
        </p:nvGraphicFramePr>
        <p:xfrm>
          <a:off x="395536" y="1196752"/>
          <a:ext cx="8291264" cy="5051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9592" y="4797152"/>
            <a:ext cx="1909688" cy="1322636"/>
          </a:xfrm>
          <a:prstGeom prst="rect">
            <a:avLst/>
          </a:prstGeom>
        </p:spPr>
      </p:pic>
      <p:pic>
        <p:nvPicPr>
          <p:cNvPr id="8" name="7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16216" y="4930304"/>
            <a:ext cx="2124079" cy="1189484"/>
          </a:xfrm>
          <a:prstGeom prst="rect">
            <a:avLst/>
          </a:prstGeom>
        </p:spPr>
      </p:pic>
      <p:pic>
        <p:nvPicPr>
          <p:cNvPr id="9" name="8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63888" y="4678259"/>
            <a:ext cx="2004814" cy="1790967"/>
          </a:xfrm>
          <a:prstGeom prst="rect">
            <a:avLst/>
          </a:prstGeom>
        </p:spPr>
      </p:pic>
    </p:spTree>
    <p:extLst>
      <p:ext uri="{BB962C8B-B14F-4D97-AF65-F5344CB8AC3E}">
        <p14:creationId xmlns:p14="http://schemas.microsoft.com/office/powerpoint/2010/main" val="23163193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539552" y="476672"/>
            <a:ext cx="8229600" cy="1361306"/>
          </a:xfrm>
        </p:spPr>
        <p:txBody>
          <a:bodyPr>
            <a:normAutofit fontScale="90000"/>
          </a:bodyPr>
          <a:lstStyle/>
          <a:p>
            <a:pPr algn="ctr"/>
            <a:r>
              <a:rPr lang="es-SV" b="1" dirty="0" smtClean="0"/>
              <a:t>Procedimientos</a:t>
            </a:r>
            <a:r>
              <a:rPr lang="es-SV" b="1" dirty="0"/>
              <a:t> de la Auditoria Forense</a:t>
            </a:r>
            <a:r>
              <a:rPr lang="es-SV" dirty="0"/>
              <a:t/>
            </a:r>
            <a:br>
              <a:rPr lang="es-SV" dirty="0"/>
            </a:br>
            <a:endParaRPr lang="es-SV" dirty="0"/>
          </a:p>
        </p:txBody>
      </p:sp>
      <p:sp>
        <p:nvSpPr>
          <p:cNvPr id="6" name="5 Marcador de contenido"/>
          <p:cNvSpPr>
            <a:spLocks noGrp="1"/>
          </p:cNvSpPr>
          <p:nvPr>
            <p:ph sz="half" idx="1"/>
          </p:nvPr>
        </p:nvSpPr>
        <p:spPr>
          <a:xfrm>
            <a:off x="457200" y="1722437"/>
            <a:ext cx="4618856" cy="4525963"/>
          </a:xfrm>
        </p:spPr>
        <p:txBody>
          <a:bodyPr>
            <a:normAutofit fontScale="92500"/>
          </a:bodyPr>
          <a:lstStyle/>
          <a:p>
            <a:r>
              <a:rPr lang="es-SV" sz="2500" dirty="0" smtClean="0"/>
              <a:t>Constituyen </a:t>
            </a:r>
            <a:r>
              <a:rPr lang="es-SV" sz="2500" dirty="0"/>
              <a:t>el conjunto de técnicas que en  </a:t>
            </a:r>
            <a:r>
              <a:rPr lang="es-SV" sz="2500" dirty="0" smtClean="0"/>
              <a:t>forma </a:t>
            </a:r>
            <a:r>
              <a:rPr lang="es-SV" sz="2500" dirty="0"/>
              <a:t>simultánea se aplican para poder obtener las evidencias </a:t>
            </a:r>
            <a:r>
              <a:rPr lang="es-SV" sz="2500" dirty="0" smtClean="0"/>
              <a:t>suficientes, competentes, </a:t>
            </a:r>
            <a:r>
              <a:rPr lang="es-SV" sz="2500" dirty="0"/>
              <a:t>relevantes y útiles que permitan sustentar las pruebas y testimonios que aporta el auditor 	forense, ante los tribunales o el Directorio que lo contrata.</a:t>
            </a:r>
          </a:p>
          <a:p>
            <a:endParaRPr lang="es-SV" dirty="0"/>
          </a:p>
        </p:txBody>
      </p:sp>
      <p:pic>
        <p:nvPicPr>
          <p:cNvPr id="10" name="9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85656" y="1988840"/>
            <a:ext cx="3456384" cy="3456384"/>
          </a:xfrm>
        </p:spPr>
      </p:pic>
    </p:spTree>
    <p:extLst>
      <p:ext uri="{BB962C8B-B14F-4D97-AF65-F5344CB8AC3E}">
        <p14:creationId xmlns:p14="http://schemas.microsoft.com/office/powerpoint/2010/main" val="35957574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TM01859866[[fn=Macro]]</Template>
  <TotalTime>110</TotalTime>
  <Words>786</Words>
  <Application>Microsoft Office PowerPoint</Application>
  <PresentationFormat>Presentación en pantalla (4:3)</PresentationFormat>
  <Paragraphs>111</Paragraphs>
  <Slides>14</Slides>
  <Notes>1</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Brío</vt:lpstr>
      <vt:lpstr>Procedimientos de Auditoria Orientados a Detectar “Sustracción de Activos” </vt:lpstr>
      <vt:lpstr>Fraude </vt:lpstr>
      <vt:lpstr>Finalidad del Fraude</vt:lpstr>
      <vt:lpstr>Categorias del Fraude </vt:lpstr>
      <vt:lpstr>Presentación de PowerPoint</vt:lpstr>
      <vt:lpstr>Presentación de PowerPoint</vt:lpstr>
      <vt:lpstr>Presentación de PowerPoint</vt:lpstr>
      <vt:lpstr>Elementos del Fraude </vt:lpstr>
      <vt:lpstr>Procedimientos de la Auditoria Forense </vt:lpstr>
      <vt:lpstr>Tipos de Procedimientos </vt:lpstr>
      <vt:lpstr>  Tipos de Sustracción de activos:</vt:lpstr>
      <vt:lpstr>  Tipos de Sustracción de activos:</vt:lpstr>
      <vt:lpstr>  Tipos de Sustracción de activos:</vt:lpstr>
      <vt:lpstr>Procedimientos Orientados a Sustracción de Activos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Procedimientos de Auditoria Orientados a Detectar “Sustracción de Activos”</dc:title>
  <dc:creator>dani</dc:creator>
  <cp:lastModifiedBy>Casa</cp:lastModifiedBy>
  <cp:revision>9</cp:revision>
  <dcterms:created xsi:type="dcterms:W3CDTF">2015-11-26T05:11:55Z</dcterms:created>
  <dcterms:modified xsi:type="dcterms:W3CDTF">2015-11-26T21:08:06Z</dcterms:modified>
</cp:coreProperties>
</file>