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7" r:id="rId3"/>
    <p:sldId id="258" r:id="rId4"/>
    <p:sldId id="259" r:id="rId5"/>
    <p:sldId id="260" r:id="rId6"/>
    <p:sldId id="261" r:id="rId7"/>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85A699-D74B-4DD1-A3FF-131CD0880F58}" type="doc">
      <dgm:prSet loTypeId="urn:microsoft.com/office/officeart/2005/8/layout/cycle3" loCatId="cycle" qsTypeId="urn:microsoft.com/office/officeart/2005/8/quickstyle/simple1" qsCatId="simple" csTypeId="urn:microsoft.com/office/officeart/2005/8/colors/accent2_1" csCatId="accent2" phldr="1"/>
      <dgm:spPr/>
      <dgm:t>
        <a:bodyPr/>
        <a:lstStyle/>
        <a:p>
          <a:endParaRPr lang="es-SV"/>
        </a:p>
      </dgm:t>
    </dgm:pt>
    <dgm:pt modelId="{98869041-1828-49B6-A509-508A96888D2A}">
      <dgm:prSet phldrT="[Texto]"/>
      <dgm:spPr/>
      <dgm:t>
        <a:bodyPr/>
        <a:lstStyle/>
        <a:p>
          <a:pPr algn="ctr"/>
          <a:r>
            <a:rPr lang="es-SV" dirty="0"/>
            <a:t>Verificación ocular</a:t>
          </a:r>
        </a:p>
      </dgm:t>
    </dgm:pt>
    <dgm:pt modelId="{F10DE749-7F3F-4E97-A16E-17567099ED6E}" type="parTrans" cxnId="{403865C7-8D2A-49A5-8505-64896F287C3A}">
      <dgm:prSet/>
      <dgm:spPr/>
      <dgm:t>
        <a:bodyPr/>
        <a:lstStyle/>
        <a:p>
          <a:pPr algn="ctr"/>
          <a:endParaRPr lang="es-SV"/>
        </a:p>
      </dgm:t>
    </dgm:pt>
    <dgm:pt modelId="{BE63B395-EE5E-45B3-B120-3C35977D0638}" type="sibTrans" cxnId="{403865C7-8D2A-49A5-8505-64896F287C3A}">
      <dgm:prSet/>
      <dgm:spPr/>
      <dgm:t>
        <a:bodyPr/>
        <a:lstStyle/>
        <a:p>
          <a:pPr algn="ctr"/>
          <a:endParaRPr lang="es-SV"/>
        </a:p>
      </dgm:t>
    </dgm:pt>
    <dgm:pt modelId="{40E193D5-D800-4E7C-97D7-94ABF1D165B8}">
      <dgm:prSet phldrT="[Texto]"/>
      <dgm:spPr/>
      <dgm:t>
        <a:bodyPr/>
        <a:lstStyle/>
        <a:p>
          <a:pPr algn="ctr"/>
          <a:r>
            <a:rPr lang="es-SV" dirty="0"/>
            <a:t>Verificación oral</a:t>
          </a:r>
        </a:p>
      </dgm:t>
    </dgm:pt>
    <dgm:pt modelId="{F2172F15-81F5-4D02-91E5-687CA25E55F1}" type="parTrans" cxnId="{E46178B4-64F3-4DF4-A569-9104476197A7}">
      <dgm:prSet/>
      <dgm:spPr/>
      <dgm:t>
        <a:bodyPr/>
        <a:lstStyle/>
        <a:p>
          <a:pPr algn="ctr"/>
          <a:endParaRPr lang="es-SV"/>
        </a:p>
      </dgm:t>
    </dgm:pt>
    <dgm:pt modelId="{9F58ED38-6852-459A-BEAB-C46930BC8102}" type="sibTrans" cxnId="{E46178B4-64F3-4DF4-A569-9104476197A7}">
      <dgm:prSet/>
      <dgm:spPr/>
      <dgm:t>
        <a:bodyPr/>
        <a:lstStyle/>
        <a:p>
          <a:pPr algn="ctr"/>
          <a:endParaRPr lang="es-SV"/>
        </a:p>
      </dgm:t>
    </dgm:pt>
    <dgm:pt modelId="{61C5D8D5-0BAE-4162-98E1-F5ABFEB1FD21}">
      <dgm:prSet phldrT="[Texto]"/>
      <dgm:spPr/>
      <dgm:t>
        <a:bodyPr/>
        <a:lstStyle/>
        <a:p>
          <a:pPr algn="ctr"/>
          <a:r>
            <a:rPr lang="es-SV" dirty="0"/>
            <a:t>Verificación documental</a:t>
          </a:r>
        </a:p>
      </dgm:t>
    </dgm:pt>
    <dgm:pt modelId="{8C70C8BB-2F90-4A21-A381-DC77D25989CE}" type="parTrans" cxnId="{9B4F9284-AEAE-4547-899F-23ED1AEEC2CC}">
      <dgm:prSet/>
      <dgm:spPr/>
      <dgm:t>
        <a:bodyPr/>
        <a:lstStyle/>
        <a:p>
          <a:pPr algn="ctr"/>
          <a:endParaRPr lang="es-SV"/>
        </a:p>
      </dgm:t>
    </dgm:pt>
    <dgm:pt modelId="{E6E27217-12D8-48A8-B5B0-8F53F96E7537}" type="sibTrans" cxnId="{9B4F9284-AEAE-4547-899F-23ED1AEEC2CC}">
      <dgm:prSet/>
      <dgm:spPr/>
      <dgm:t>
        <a:bodyPr/>
        <a:lstStyle/>
        <a:p>
          <a:pPr algn="ctr"/>
          <a:endParaRPr lang="es-SV"/>
        </a:p>
      </dgm:t>
    </dgm:pt>
    <dgm:pt modelId="{B723BAF3-F5AA-4A2E-B050-203ED277724B}">
      <dgm:prSet phldrT="[Texto]"/>
      <dgm:spPr/>
      <dgm:t>
        <a:bodyPr/>
        <a:lstStyle/>
        <a:p>
          <a:pPr algn="ctr"/>
          <a:r>
            <a:rPr lang="es-SV" dirty="0"/>
            <a:t>Verificación física</a:t>
          </a:r>
        </a:p>
      </dgm:t>
    </dgm:pt>
    <dgm:pt modelId="{A1713D6F-948A-4430-900E-03B8FEF2D0D1}" type="parTrans" cxnId="{A433B78B-5D8A-41B9-B6DE-7A614A99671B}">
      <dgm:prSet/>
      <dgm:spPr/>
      <dgm:t>
        <a:bodyPr/>
        <a:lstStyle/>
        <a:p>
          <a:pPr algn="ctr"/>
          <a:endParaRPr lang="es-SV"/>
        </a:p>
      </dgm:t>
    </dgm:pt>
    <dgm:pt modelId="{658E0035-39F4-4689-8148-55C205F2270B}" type="sibTrans" cxnId="{A433B78B-5D8A-41B9-B6DE-7A614A99671B}">
      <dgm:prSet/>
      <dgm:spPr/>
      <dgm:t>
        <a:bodyPr/>
        <a:lstStyle/>
        <a:p>
          <a:pPr algn="ctr"/>
          <a:endParaRPr lang="es-SV"/>
        </a:p>
      </dgm:t>
    </dgm:pt>
    <dgm:pt modelId="{3341F8AA-991A-43A5-AFF9-92AE2FF3C5CC}">
      <dgm:prSet/>
      <dgm:spPr/>
      <dgm:t>
        <a:bodyPr/>
        <a:lstStyle/>
        <a:p>
          <a:pPr algn="ctr"/>
          <a:r>
            <a:rPr lang="es-SV" dirty="0"/>
            <a:t>Verificación escrita</a:t>
          </a:r>
        </a:p>
      </dgm:t>
    </dgm:pt>
    <dgm:pt modelId="{A04F611D-68F7-45C9-9398-6CA0AFD19BC4}" type="parTrans" cxnId="{70D6C36C-A11D-40D5-A97C-390A41BD1179}">
      <dgm:prSet/>
      <dgm:spPr/>
      <dgm:t>
        <a:bodyPr/>
        <a:lstStyle/>
        <a:p>
          <a:pPr algn="ctr"/>
          <a:endParaRPr lang="es-SV"/>
        </a:p>
      </dgm:t>
    </dgm:pt>
    <dgm:pt modelId="{20DA7CDB-258C-4E71-999E-332AB13B82A7}" type="sibTrans" cxnId="{70D6C36C-A11D-40D5-A97C-390A41BD1179}">
      <dgm:prSet/>
      <dgm:spPr/>
      <dgm:t>
        <a:bodyPr/>
        <a:lstStyle/>
        <a:p>
          <a:pPr algn="ctr"/>
          <a:endParaRPr lang="es-SV"/>
        </a:p>
      </dgm:t>
    </dgm:pt>
    <dgm:pt modelId="{8890E730-91FE-43CB-8C06-CBFB6D223D54}">
      <dgm:prSet/>
      <dgm:spPr/>
      <dgm:t>
        <a:bodyPr/>
        <a:lstStyle/>
        <a:p>
          <a:pPr algn="ctr"/>
          <a:r>
            <a:rPr lang="es-SV" dirty="0"/>
            <a:t>Técnicas informáticas</a:t>
          </a:r>
        </a:p>
      </dgm:t>
    </dgm:pt>
    <dgm:pt modelId="{E805CA9F-4106-4B7B-8D4D-2752D2F8F7B0}" type="parTrans" cxnId="{15DA76F3-5848-4BC7-B09F-EC685D29D05C}">
      <dgm:prSet/>
      <dgm:spPr/>
      <dgm:t>
        <a:bodyPr/>
        <a:lstStyle/>
        <a:p>
          <a:pPr algn="ctr"/>
          <a:endParaRPr lang="es-SV"/>
        </a:p>
      </dgm:t>
    </dgm:pt>
    <dgm:pt modelId="{B3CC3320-EA52-4613-9878-8E54357C55CD}" type="sibTrans" cxnId="{15DA76F3-5848-4BC7-B09F-EC685D29D05C}">
      <dgm:prSet/>
      <dgm:spPr/>
      <dgm:t>
        <a:bodyPr/>
        <a:lstStyle/>
        <a:p>
          <a:pPr algn="ctr"/>
          <a:endParaRPr lang="es-SV"/>
        </a:p>
      </dgm:t>
    </dgm:pt>
    <dgm:pt modelId="{3C30BE64-1C3F-40FB-8DF7-36BDB55C0C88}" type="pres">
      <dgm:prSet presAssocID="{F785A699-D74B-4DD1-A3FF-131CD0880F58}" presName="Name0" presStyleCnt="0">
        <dgm:presLayoutVars>
          <dgm:dir/>
          <dgm:resizeHandles val="exact"/>
        </dgm:presLayoutVars>
      </dgm:prSet>
      <dgm:spPr/>
      <dgm:t>
        <a:bodyPr/>
        <a:lstStyle/>
        <a:p>
          <a:endParaRPr lang="es-SV"/>
        </a:p>
      </dgm:t>
    </dgm:pt>
    <dgm:pt modelId="{2209F0F0-4783-458A-85B8-32EB9CF61019}" type="pres">
      <dgm:prSet presAssocID="{F785A699-D74B-4DD1-A3FF-131CD0880F58}" presName="cycle" presStyleCnt="0"/>
      <dgm:spPr/>
    </dgm:pt>
    <dgm:pt modelId="{95A9A259-58C8-4BF8-ABB0-6E45D2568186}" type="pres">
      <dgm:prSet presAssocID="{98869041-1828-49B6-A509-508A96888D2A}" presName="nodeFirstNode" presStyleLbl="node1" presStyleIdx="0" presStyleCnt="6" custRadScaleRad="98424">
        <dgm:presLayoutVars>
          <dgm:bulletEnabled val="1"/>
        </dgm:presLayoutVars>
      </dgm:prSet>
      <dgm:spPr/>
      <dgm:t>
        <a:bodyPr/>
        <a:lstStyle/>
        <a:p>
          <a:endParaRPr lang="es-SV"/>
        </a:p>
      </dgm:t>
    </dgm:pt>
    <dgm:pt modelId="{1FDFE8F3-ACC8-4E51-A24C-3C71A778D2F7}" type="pres">
      <dgm:prSet presAssocID="{BE63B395-EE5E-45B3-B120-3C35977D0638}" presName="sibTransFirstNode" presStyleLbl="bgShp" presStyleIdx="0" presStyleCnt="1" custAng="0"/>
      <dgm:spPr/>
      <dgm:t>
        <a:bodyPr/>
        <a:lstStyle/>
        <a:p>
          <a:endParaRPr lang="es-SV"/>
        </a:p>
      </dgm:t>
    </dgm:pt>
    <dgm:pt modelId="{6713D668-F5D8-40BB-A618-9192247DFE81}" type="pres">
      <dgm:prSet presAssocID="{40E193D5-D800-4E7C-97D7-94ABF1D165B8}" presName="nodeFollowingNodes" presStyleLbl="node1" presStyleIdx="1" presStyleCnt="6">
        <dgm:presLayoutVars>
          <dgm:bulletEnabled val="1"/>
        </dgm:presLayoutVars>
      </dgm:prSet>
      <dgm:spPr/>
      <dgm:t>
        <a:bodyPr/>
        <a:lstStyle/>
        <a:p>
          <a:endParaRPr lang="es-SV"/>
        </a:p>
      </dgm:t>
    </dgm:pt>
    <dgm:pt modelId="{FD34C098-6708-4E82-A65A-6C725C2A4360}" type="pres">
      <dgm:prSet presAssocID="{61C5D8D5-0BAE-4162-98E1-F5ABFEB1FD21}" presName="nodeFollowingNodes" presStyleLbl="node1" presStyleIdx="2" presStyleCnt="6">
        <dgm:presLayoutVars>
          <dgm:bulletEnabled val="1"/>
        </dgm:presLayoutVars>
      </dgm:prSet>
      <dgm:spPr/>
      <dgm:t>
        <a:bodyPr/>
        <a:lstStyle/>
        <a:p>
          <a:endParaRPr lang="es-SV"/>
        </a:p>
      </dgm:t>
    </dgm:pt>
    <dgm:pt modelId="{4223722C-422B-4706-A673-773E3ABD6E32}" type="pres">
      <dgm:prSet presAssocID="{3341F8AA-991A-43A5-AFF9-92AE2FF3C5CC}" presName="nodeFollowingNodes" presStyleLbl="node1" presStyleIdx="3" presStyleCnt="6">
        <dgm:presLayoutVars>
          <dgm:bulletEnabled val="1"/>
        </dgm:presLayoutVars>
      </dgm:prSet>
      <dgm:spPr/>
      <dgm:t>
        <a:bodyPr/>
        <a:lstStyle/>
        <a:p>
          <a:endParaRPr lang="es-SV"/>
        </a:p>
      </dgm:t>
    </dgm:pt>
    <dgm:pt modelId="{5A2CD40E-F68A-4706-ADF2-A7B9B396AFEC}" type="pres">
      <dgm:prSet presAssocID="{8890E730-91FE-43CB-8C06-CBFB6D223D54}" presName="nodeFollowingNodes" presStyleLbl="node1" presStyleIdx="4" presStyleCnt="6" custRadScaleRad="106088" custRadScaleInc="100678">
        <dgm:presLayoutVars>
          <dgm:bulletEnabled val="1"/>
        </dgm:presLayoutVars>
      </dgm:prSet>
      <dgm:spPr/>
      <dgm:t>
        <a:bodyPr/>
        <a:lstStyle/>
        <a:p>
          <a:endParaRPr lang="es-SV"/>
        </a:p>
      </dgm:t>
    </dgm:pt>
    <dgm:pt modelId="{FBBDE8DB-CAAA-4FF6-9399-BAA9FF110632}" type="pres">
      <dgm:prSet presAssocID="{B723BAF3-F5AA-4A2E-B050-203ED277724B}" presName="nodeFollowingNodes" presStyleLbl="node1" presStyleIdx="5" presStyleCnt="6" custRadScaleRad="98391" custRadScaleInc="-113265">
        <dgm:presLayoutVars>
          <dgm:bulletEnabled val="1"/>
        </dgm:presLayoutVars>
      </dgm:prSet>
      <dgm:spPr/>
      <dgm:t>
        <a:bodyPr/>
        <a:lstStyle/>
        <a:p>
          <a:endParaRPr lang="es-SV"/>
        </a:p>
      </dgm:t>
    </dgm:pt>
  </dgm:ptLst>
  <dgm:cxnLst>
    <dgm:cxn modelId="{E46178B4-64F3-4DF4-A569-9104476197A7}" srcId="{F785A699-D74B-4DD1-A3FF-131CD0880F58}" destId="{40E193D5-D800-4E7C-97D7-94ABF1D165B8}" srcOrd="1" destOrd="0" parTransId="{F2172F15-81F5-4D02-91E5-687CA25E55F1}" sibTransId="{9F58ED38-6852-459A-BEAB-C46930BC8102}"/>
    <dgm:cxn modelId="{C1F2A159-45A1-43F8-8101-0D8ABFD2E875}" type="presOf" srcId="{BE63B395-EE5E-45B3-B120-3C35977D0638}" destId="{1FDFE8F3-ACC8-4E51-A24C-3C71A778D2F7}" srcOrd="0" destOrd="0" presId="urn:microsoft.com/office/officeart/2005/8/layout/cycle3"/>
    <dgm:cxn modelId="{1C2A7652-720D-4720-8C54-CD45A949D42F}" type="presOf" srcId="{61C5D8D5-0BAE-4162-98E1-F5ABFEB1FD21}" destId="{FD34C098-6708-4E82-A65A-6C725C2A4360}" srcOrd="0" destOrd="0" presId="urn:microsoft.com/office/officeart/2005/8/layout/cycle3"/>
    <dgm:cxn modelId="{70D6C36C-A11D-40D5-A97C-390A41BD1179}" srcId="{F785A699-D74B-4DD1-A3FF-131CD0880F58}" destId="{3341F8AA-991A-43A5-AFF9-92AE2FF3C5CC}" srcOrd="3" destOrd="0" parTransId="{A04F611D-68F7-45C9-9398-6CA0AFD19BC4}" sibTransId="{20DA7CDB-258C-4E71-999E-332AB13B82A7}"/>
    <dgm:cxn modelId="{A433B78B-5D8A-41B9-B6DE-7A614A99671B}" srcId="{F785A699-D74B-4DD1-A3FF-131CD0880F58}" destId="{B723BAF3-F5AA-4A2E-B050-203ED277724B}" srcOrd="5" destOrd="0" parTransId="{A1713D6F-948A-4430-900E-03B8FEF2D0D1}" sibTransId="{658E0035-39F4-4689-8148-55C205F2270B}"/>
    <dgm:cxn modelId="{F86267F6-0C3E-4CBE-8DE4-BD1478C4BBD2}" type="presOf" srcId="{B723BAF3-F5AA-4A2E-B050-203ED277724B}" destId="{FBBDE8DB-CAAA-4FF6-9399-BAA9FF110632}" srcOrd="0" destOrd="0" presId="urn:microsoft.com/office/officeart/2005/8/layout/cycle3"/>
    <dgm:cxn modelId="{9B4F9284-AEAE-4547-899F-23ED1AEEC2CC}" srcId="{F785A699-D74B-4DD1-A3FF-131CD0880F58}" destId="{61C5D8D5-0BAE-4162-98E1-F5ABFEB1FD21}" srcOrd="2" destOrd="0" parTransId="{8C70C8BB-2F90-4A21-A381-DC77D25989CE}" sibTransId="{E6E27217-12D8-48A8-B5B0-8F53F96E7537}"/>
    <dgm:cxn modelId="{8B00117B-D295-4ED3-8BA7-681E2DA410BB}" type="presOf" srcId="{98869041-1828-49B6-A509-508A96888D2A}" destId="{95A9A259-58C8-4BF8-ABB0-6E45D2568186}" srcOrd="0" destOrd="0" presId="urn:microsoft.com/office/officeart/2005/8/layout/cycle3"/>
    <dgm:cxn modelId="{562B50DB-0A8B-44A8-A7C3-E3179EA66E4B}" type="presOf" srcId="{F785A699-D74B-4DD1-A3FF-131CD0880F58}" destId="{3C30BE64-1C3F-40FB-8DF7-36BDB55C0C88}" srcOrd="0" destOrd="0" presId="urn:microsoft.com/office/officeart/2005/8/layout/cycle3"/>
    <dgm:cxn modelId="{CA98B50D-C541-4205-83F9-3905E374B41F}" type="presOf" srcId="{40E193D5-D800-4E7C-97D7-94ABF1D165B8}" destId="{6713D668-F5D8-40BB-A618-9192247DFE81}" srcOrd="0" destOrd="0" presId="urn:microsoft.com/office/officeart/2005/8/layout/cycle3"/>
    <dgm:cxn modelId="{56BEFB40-238B-4A50-AC34-B72502CC6F13}" type="presOf" srcId="{3341F8AA-991A-43A5-AFF9-92AE2FF3C5CC}" destId="{4223722C-422B-4706-A673-773E3ABD6E32}" srcOrd="0" destOrd="0" presId="urn:microsoft.com/office/officeart/2005/8/layout/cycle3"/>
    <dgm:cxn modelId="{403865C7-8D2A-49A5-8505-64896F287C3A}" srcId="{F785A699-D74B-4DD1-A3FF-131CD0880F58}" destId="{98869041-1828-49B6-A509-508A96888D2A}" srcOrd="0" destOrd="0" parTransId="{F10DE749-7F3F-4E97-A16E-17567099ED6E}" sibTransId="{BE63B395-EE5E-45B3-B120-3C35977D0638}"/>
    <dgm:cxn modelId="{E27FF121-6B38-4261-ABD1-44016EDEE043}" type="presOf" srcId="{8890E730-91FE-43CB-8C06-CBFB6D223D54}" destId="{5A2CD40E-F68A-4706-ADF2-A7B9B396AFEC}" srcOrd="0" destOrd="0" presId="urn:microsoft.com/office/officeart/2005/8/layout/cycle3"/>
    <dgm:cxn modelId="{15DA76F3-5848-4BC7-B09F-EC685D29D05C}" srcId="{F785A699-D74B-4DD1-A3FF-131CD0880F58}" destId="{8890E730-91FE-43CB-8C06-CBFB6D223D54}" srcOrd="4" destOrd="0" parTransId="{E805CA9F-4106-4B7B-8D4D-2752D2F8F7B0}" sibTransId="{B3CC3320-EA52-4613-9878-8E54357C55CD}"/>
    <dgm:cxn modelId="{2F241B01-6AB7-4C1B-8D36-35E0B1749A0A}" type="presParOf" srcId="{3C30BE64-1C3F-40FB-8DF7-36BDB55C0C88}" destId="{2209F0F0-4783-458A-85B8-32EB9CF61019}" srcOrd="0" destOrd="0" presId="urn:microsoft.com/office/officeart/2005/8/layout/cycle3"/>
    <dgm:cxn modelId="{0AC38818-B389-4840-9443-05E2F484BA7B}" type="presParOf" srcId="{2209F0F0-4783-458A-85B8-32EB9CF61019}" destId="{95A9A259-58C8-4BF8-ABB0-6E45D2568186}" srcOrd="0" destOrd="0" presId="urn:microsoft.com/office/officeart/2005/8/layout/cycle3"/>
    <dgm:cxn modelId="{45831EB2-FDA5-470E-8EFF-0D4B1289A25C}" type="presParOf" srcId="{2209F0F0-4783-458A-85B8-32EB9CF61019}" destId="{1FDFE8F3-ACC8-4E51-A24C-3C71A778D2F7}" srcOrd="1" destOrd="0" presId="urn:microsoft.com/office/officeart/2005/8/layout/cycle3"/>
    <dgm:cxn modelId="{70771C55-7966-4A9A-8EDB-6EC9DFCFC33E}" type="presParOf" srcId="{2209F0F0-4783-458A-85B8-32EB9CF61019}" destId="{6713D668-F5D8-40BB-A618-9192247DFE81}" srcOrd="2" destOrd="0" presId="urn:microsoft.com/office/officeart/2005/8/layout/cycle3"/>
    <dgm:cxn modelId="{2FAA4F87-0BE9-4F7A-8279-20CD5E37DFDF}" type="presParOf" srcId="{2209F0F0-4783-458A-85B8-32EB9CF61019}" destId="{FD34C098-6708-4E82-A65A-6C725C2A4360}" srcOrd="3" destOrd="0" presId="urn:microsoft.com/office/officeart/2005/8/layout/cycle3"/>
    <dgm:cxn modelId="{70449002-7F12-4512-B375-77CC6D9AF464}" type="presParOf" srcId="{2209F0F0-4783-458A-85B8-32EB9CF61019}" destId="{4223722C-422B-4706-A673-773E3ABD6E32}" srcOrd="4" destOrd="0" presId="urn:microsoft.com/office/officeart/2005/8/layout/cycle3"/>
    <dgm:cxn modelId="{1B4CF817-5EE1-467A-A75F-D985FB1F4D42}" type="presParOf" srcId="{2209F0F0-4783-458A-85B8-32EB9CF61019}" destId="{5A2CD40E-F68A-4706-ADF2-A7B9B396AFEC}" srcOrd="5" destOrd="0" presId="urn:microsoft.com/office/officeart/2005/8/layout/cycle3"/>
    <dgm:cxn modelId="{25E44939-DBE8-4C7A-9740-2FFCC542B98F}" type="presParOf" srcId="{2209F0F0-4783-458A-85B8-32EB9CF61019}" destId="{FBBDE8DB-CAAA-4FF6-9399-BAA9FF110632}" srcOrd="6" destOrd="0" presId="urn:microsoft.com/office/officeart/2005/8/layout/cycle3"/>
  </dgm:cxnLst>
  <dgm:bg/>
  <dgm:whole/>
</dgm:dataModel>
</file>

<file path=ppt/diagrams/data2.xml><?xml version="1.0" encoding="utf-8"?>
<dgm:dataModel xmlns:dgm="http://schemas.openxmlformats.org/drawingml/2006/diagram" xmlns:a="http://schemas.openxmlformats.org/drawingml/2006/main">
  <dgm:ptLst>
    <dgm:pt modelId="{6C508D2A-0295-4642-BA17-52AB13542E9B}"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es-SV"/>
        </a:p>
      </dgm:t>
    </dgm:pt>
    <dgm:pt modelId="{4E9D4533-CC77-4D2F-85D9-6C64F624781C}">
      <dgm:prSet phldrT="[Texto]" custT="1"/>
      <dgm:spPr/>
      <dgm:t>
        <a:bodyPr/>
        <a:lstStyle/>
        <a:p>
          <a:r>
            <a:rPr lang="es-SV" sz="1600" dirty="0" smtClean="0">
              <a:effectLst/>
              <a:latin typeface="Arial" panose="020B0604020202020204" pitchFamily="34" charset="0"/>
              <a:ea typeface="Times New Roman" panose="02020603050405020304" pitchFamily="18" charset="0"/>
              <a:cs typeface="Times New Roman" panose="02020603050405020304" pitchFamily="18" charset="0"/>
            </a:rPr>
            <a:t>Analizar los alcances de los términos contractuales de la Auditoría Forense con la finalidad de que todos los auditores que participan conozcan el propósito de la auditoría, de tal manera que no existan dudas y se puedan alcanzar los fines propuestos.</a:t>
          </a:r>
          <a:endParaRPr lang="es-SV" sz="1600" dirty="0"/>
        </a:p>
      </dgm:t>
    </dgm:pt>
    <dgm:pt modelId="{32BD4CF8-8CF1-429E-A5B4-CA5F6093ED89}" type="parTrans" cxnId="{F321D69B-225F-496C-98F3-1972D34A9835}">
      <dgm:prSet/>
      <dgm:spPr/>
      <dgm:t>
        <a:bodyPr/>
        <a:lstStyle/>
        <a:p>
          <a:endParaRPr lang="es-SV"/>
        </a:p>
      </dgm:t>
    </dgm:pt>
    <dgm:pt modelId="{A66B7215-AAFA-4A46-B44A-36669D203817}" type="sibTrans" cxnId="{F321D69B-225F-496C-98F3-1972D34A9835}">
      <dgm:prSet/>
      <dgm:spPr/>
      <dgm:t>
        <a:bodyPr/>
        <a:lstStyle/>
        <a:p>
          <a:endParaRPr lang="es-SV"/>
        </a:p>
      </dgm:t>
    </dgm:pt>
    <dgm:pt modelId="{11DBB11C-59BC-40D4-82D4-03E530BB4EFA}">
      <dgm:prSet custT="1"/>
      <dgm:spPr/>
      <dgm:t>
        <a:bodyPr/>
        <a:lstStyle/>
        <a:p>
          <a:r>
            <a:rPr lang="es-SV" sz="1600" dirty="0" smtClean="0">
              <a:effectLst/>
              <a:latin typeface="Arial" panose="020B0604020202020204" pitchFamily="34" charset="0"/>
              <a:ea typeface="Times New Roman" panose="02020603050405020304" pitchFamily="18" charset="0"/>
              <a:cs typeface="Times New Roman" panose="02020603050405020304" pitchFamily="18" charset="0"/>
            </a:rPr>
            <a:t>Coordinar en forma permanente con los asesores legales con la finalidad de no incurrir en faltas que invaliden la opinión.</a:t>
          </a:r>
          <a:endParaRPr lang="es-SV" sz="1600" dirty="0" smtClean="0">
            <a:effectLst/>
            <a:latin typeface="Calibri" panose="020F0502020204030204" pitchFamily="34" charset="0"/>
            <a:ea typeface="Calibri" panose="020F0502020204030204" pitchFamily="34" charset="0"/>
            <a:cs typeface="Times New Roman" panose="02020603050405020304" pitchFamily="18" charset="0"/>
          </a:endParaRPr>
        </a:p>
      </dgm:t>
    </dgm:pt>
    <dgm:pt modelId="{ACB84B4F-5F46-48B1-AEEA-F170A3436923}" type="parTrans" cxnId="{AAF88016-EFFD-43C1-9F7C-9268AA3F99F8}">
      <dgm:prSet/>
      <dgm:spPr/>
      <dgm:t>
        <a:bodyPr/>
        <a:lstStyle/>
        <a:p>
          <a:endParaRPr lang="es-SV"/>
        </a:p>
      </dgm:t>
    </dgm:pt>
    <dgm:pt modelId="{72AE5730-A9BF-4DB7-BCFB-0A4B3D76E8BA}" type="sibTrans" cxnId="{AAF88016-EFFD-43C1-9F7C-9268AA3F99F8}">
      <dgm:prSet/>
      <dgm:spPr/>
      <dgm:t>
        <a:bodyPr/>
        <a:lstStyle/>
        <a:p>
          <a:endParaRPr lang="es-SV"/>
        </a:p>
      </dgm:t>
    </dgm:pt>
    <dgm:pt modelId="{250F376E-F92A-4E44-A386-A534191FBF94}">
      <dgm:prSet custT="1"/>
      <dgm:spPr/>
      <dgm:t>
        <a:bodyPr/>
        <a:lstStyle/>
        <a:p>
          <a:r>
            <a:rPr lang="es-SV" sz="1600" dirty="0" smtClean="0">
              <a:effectLst/>
              <a:latin typeface="Arial" panose="020B0604020202020204" pitchFamily="34" charset="0"/>
              <a:ea typeface="Times New Roman" panose="02020603050405020304" pitchFamily="18" charset="0"/>
              <a:cs typeface="Times New Roman" panose="02020603050405020304" pitchFamily="18" charset="0"/>
            </a:rPr>
            <a:t>Establecer una estrategia que permita obtener en forma detallada las declaraciones de las partes involucradas, debiéndose tener la precaución de obtener la declaración escrita y siendo complementada por videos, grabaciones, etc.</a:t>
          </a:r>
          <a:endParaRPr lang="es-SV" sz="1600" dirty="0"/>
        </a:p>
      </dgm:t>
    </dgm:pt>
    <dgm:pt modelId="{66E8A378-2EC5-4F3A-99FE-C2F971E0D2EF}" type="parTrans" cxnId="{A9FA4D29-5FED-4337-86FE-485B8AFD923B}">
      <dgm:prSet/>
      <dgm:spPr/>
      <dgm:t>
        <a:bodyPr/>
        <a:lstStyle/>
        <a:p>
          <a:endParaRPr lang="es-SV"/>
        </a:p>
      </dgm:t>
    </dgm:pt>
    <dgm:pt modelId="{BDA47279-051B-4C3B-AA9D-25CFC0A16691}" type="sibTrans" cxnId="{A9FA4D29-5FED-4337-86FE-485B8AFD923B}">
      <dgm:prSet/>
      <dgm:spPr/>
      <dgm:t>
        <a:bodyPr/>
        <a:lstStyle/>
        <a:p>
          <a:endParaRPr lang="es-SV"/>
        </a:p>
      </dgm:t>
    </dgm:pt>
    <dgm:pt modelId="{958D4BFE-84B7-4D1A-93C0-23E0F5293487}" type="pres">
      <dgm:prSet presAssocID="{6C508D2A-0295-4642-BA17-52AB13542E9B}" presName="linear" presStyleCnt="0">
        <dgm:presLayoutVars>
          <dgm:dir/>
          <dgm:animLvl val="lvl"/>
          <dgm:resizeHandles val="exact"/>
        </dgm:presLayoutVars>
      </dgm:prSet>
      <dgm:spPr/>
      <dgm:t>
        <a:bodyPr/>
        <a:lstStyle/>
        <a:p>
          <a:endParaRPr lang="es-SV"/>
        </a:p>
      </dgm:t>
    </dgm:pt>
    <dgm:pt modelId="{3FD4A21D-A0BB-4D44-933F-3006D48F9F74}" type="pres">
      <dgm:prSet presAssocID="{4E9D4533-CC77-4D2F-85D9-6C64F624781C}" presName="parentLin" presStyleCnt="0"/>
      <dgm:spPr/>
    </dgm:pt>
    <dgm:pt modelId="{DE6025B9-51D8-4C50-8297-F472F290F64D}" type="pres">
      <dgm:prSet presAssocID="{4E9D4533-CC77-4D2F-85D9-6C64F624781C}" presName="parentLeftMargin" presStyleLbl="node1" presStyleIdx="0" presStyleCnt="3"/>
      <dgm:spPr/>
      <dgm:t>
        <a:bodyPr/>
        <a:lstStyle/>
        <a:p>
          <a:endParaRPr lang="es-SV"/>
        </a:p>
      </dgm:t>
    </dgm:pt>
    <dgm:pt modelId="{A6A02443-A555-4F0B-A093-9BD20D0EA914}" type="pres">
      <dgm:prSet presAssocID="{4E9D4533-CC77-4D2F-85D9-6C64F624781C}" presName="parentText" presStyleLbl="node1" presStyleIdx="0" presStyleCnt="3" custScaleX="112916" custScaleY="88089" custLinFactNeighborX="3468" custLinFactNeighborY="20666">
        <dgm:presLayoutVars>
          <dgm:chMax val="0"/>
          <dgm:bulletEnabled val="1"/>
        </dgm:presLayoutVars>
      </dgm:prSet>
      <dgm:spPr/>
      <dgm:t>
        <a:bodyPr/>
        <a:lstStyle/>
        <a:p>
          <a:endParaRPr lang="es-SV"/>
        </a:p>
      </dgm:t>
    </dgm:pt>
    <dgm:pt modelId="{2513BE38-166B-4CAB-A822-B2ADCB2BB817}" type="pres">
      <dgm:prSet presAssocID="{4E9D4533-CC77-4D2F-85D9-6C64F624781C}" presName="negativeSpace" presStyleCnt="0"/>
      <dgm:spPr/>
    </dgm:pt>
    <dgm:pt modelId="{8EFC2926-AFD0-4CF8-BECE-AE18B92B3BE9}" type="pres">
      <dgm:prSet presAssocID="{4E9D4533-CC77-4D2F-85D9-6C64F624781C}" presName="childText" presStyleLbl="conFgAcc1" presStyleIdx="0" presStyleCnt="3">
        <dgm:presLayoutVars>
          <dgm:bulletEnabled val="1"/>
        </dgm:presLayoutVars>
      </dgm:prSet>
      <dgm:spPr/>
    </dgm:pt>
    <dgm:pt modelId="{D80472AB-AA88-41CE-8121-8D33BA20B164}" type="pres">
      <dgm:prSet presAssocID="{A66B7215-AAFA-4A46-B44A-36669D203817}" presName="spaceBetweenRectangles" presStyleCnt="0"/>
      <dgm:spPr/>
    </dgm:pt>
    <dgm:pt modelId="{5052140F-F975-48ED-BE4D-8CEA21B6C9D6}" type="pres">
      <dgm:prSet presAssocID="{11DBB11C-59BC-40D4-82D4-03E530BB4EFA}" presName="parentLin" presStyleCnt="0"/>
      <dgm:spPr/>
    </dgm:pt>
    <dgm:pt modelId="{EFF71517-8C33-4291-A089-AFEA838D5001}" type="pres">
      <dgm:prSet presAssocID="{11DBB11C-59BC-40D4-82D4-03E530BB4EFA}" presName="parentLeftMargin" presStyleLbl="node1" presStyleIdx="0" presStyleCnt="3"/>
      <dgm:spPr/>
      <dgm:t>
        <a:bodyPr/>
        <a:lstStyle/>
        <a:p>
          <a:endParaRPr lang="es-SV"/>
        </a:p>
      </dgm:t>
    </dgm:pt>
    <dgm:pt modelId="{3A075597-72C7-48D2-9670-372C623D3B99}" type="pres">
      <dgm:prSet presAssocID="{11DBB11C-59BC-40D4-82D4-03E530BB4EFA}" presName="parentText" presStyleLbl="node1" presStyleIdx="1" presStyleCnt="3" custScaleX="119171" custScaleY="48305">
        <dgm:presLayoutVars>
          <dgm:chMax val="0"/>
          <dgm:bulletEnabled val="1"/>
        </dgm:presLayoutVars>
      </dgm:prSet>
      <dgm:spPr/>
      <dgm:t>
        <a:bodyPr/>
        <a:lstStyle/>
        <a:p>
          <a:endParaRPr lang="es-SV"/>
        </a:p>
      </dgm:t>
    </dgm:pt>
    <dgm:pt modelId="{143094CD-9AF3-4005-A3AA-EC63CD82B11D}" type="pres">
      <dgm:prSet presAssocID="{11DBB11C-59BC-40D4-82D4-03E530BB4EFA}" presName="negativeSpace" presStyleCnt="0"/>
      <dgm:spPr/>
    </dgm:pt>
    <dgm:pt modelId="{BCCABF1F-52DB-411B-ACE6-E496BD2CB5FE}" type="pres">
      <dgm:prSet presAssocID="{11DBB11C-59BC-40D4-82D4-03E530BB4EFA}" presName="childText" presStyleLbl="conFgAcc1" presStyleIdx="1" presStyleCnt="3">
        <dgm:presLayoutVars>
          <dgm:bulletEnabled val="1"/>
        </dgm:presLayoutVars>
      </dgm:prSet>
      <dgm:spPr/>
    </dgm:pt>
    <dgm:pt modelId="{495A1E8C-D15D-4E08-9456-F9C424C7B23E}" type="pres">
      <dgm:prSet presAssocID="{72AE5730-A9BF-4DB7-BCFB-0A4B3D76E8BA}" presName="spaceBetweenRectangles" presStyleCnt="0"/>
      <dgm:spPr/>
    </dgm:pt>
    <dgm:pt modelId="{1CF39824-5DE3-49ED-9E5B-FE29845B8150}" type="pres">
      <dgm:prSet presAssocID="{250F376E-F92A-4E44-A386-A534191FBF94}" presName="parentLin" presStyleCnt="0"/>
      <dgm:spPr/>
    </dgm:pt>
    <dgm:pt modelId="{D517CC1F-B5B8-4DA0-A474-DE75E384305B}" type="pres">
      <dgm:prSet presAssocID="{250F376E-F92A-4E44-A386-A534191FBF94}" presName="parentLeftMargin" presStyleLbl="node1" presStyleIdx="1" presStyleCnt="3"/>
      <dgm:spPr/>
      <dgm:t>
        <a:bodyPr/>
        <a:lstStyle/>
        <a:p>
          <a:endParaRPr lang="es-SV"/>
        </a:p>
      </dgm:t>
    </dgm:pt>
    <dgm:pt modelId="{10784E43-167D-43B1-B77C-B79BCF99459F}" type="pres">
      <dgm:prSet presAssocID="{250F376E-F92A-4E44-A386-A534191FBF94}" presName="parentText" presStyleLbl="node1" presStyleIdx="2" presStyleCnt="3" custScaleX="122137" custScaleY="74770">
        <dgm:presLayoutVars>
          <dgm:chMax val="0"/>
          <dgm:bulletEnabled val="1"/>
        </dgm:presLayoutVars>
      </dgm:prSet>
      <dgm:spPr/>
      <dgm:t>
        <a:bodyPr/>
        <a:lstStyle/>
        <a:p>
          <a:endParaRPr lang="es-SV"/>
        </a:p>
      </dgm:t>
    </dgm:pt>
    <dgm:pt modelId="{52ECEE3C-57BF-413A-9E18-732C65D994EB}" type="pres">
      <dgm:prSet presAssocID="{250F376E-F92A-4E44-A386-A534191FBF94}" presName="negativeSpace" presStyleCnt="0"/>
      <dgm:spPr/>
    </dgm:pt>
    <dgm:pt modelId="{8DBADC75-8EE1-46E0-B362-59155FDDC996}" type="pres">
      <dgm:prSet presAssocID="{250F376E-F92A-4E44-A386-A534191FBF94}" presName="childText" presStyleLbl="conFgAcc1" presStyleIdx="2" presStyleCnt="3">
        <dgm:presLayoutVars>
          <dgm:bulletEnabled val="1"/>
        </dgm:presLayoutVars>
      </dgm:prSet>
      <dgm:spPr/>
    </dgm:pt>
  </dgm:ptLst>
  <dgm:cxnLst>
    <dgm:cxn modelId="{D87A0C0C-C39A-4585-81D0-6C5FC0933ED3}" type="presOf" srcId="{11DBB11C-59BC-40D4-82D4-03E530BB4EFA}" destId="{3A075597-72C7-48D2-9670-372C623D3B99}" srcOrd="1" destOrd="0" presId="urn:microsoft.com/office/officeart/2005/8/layout/list1"/>
    <dgm:cxn modelId="{3F05EAB0-C659-4AE6-827B-D49070E8ADD4}" type="presOf" srcId="{6C508D2A-0295-4642-BA17-52AB13542E9B}" destId="{958D4BFE-84B7-4D1A-93C0-23E0F5293487}" srcOrd="0" destOrd="0" presId="urn:microsoft.com/office/officeart/2005/8/layout/list1"/>
    <dgm:cxn modelId="{F321D69B-225F-496C-98F3-1972D34A9835}" srcId="{6C508D2A-0295-4642-BA17-52AB13542E9B}" destId="{4E9D4533-CC77-4D2F-85D9-6C64F624781C}" srcOrd="0" destOrd="0" parTransId="{32BD4CF8-8CF1-429E-A5B4-CA5F6093ED89}" sibTransId="{A66B7215-AAFA-4A46-B44A-36669D203817}"/>
    <dgm:cxn modelId="{1DD65016-3E1D-4C02-BAF0-40B8309F29A1}" type="presOf" srcId="{4E9D4533-CC77-4D2F-85D9-6C64F624781C}" destId="{DE6025B9-51D8-4C50-8297-F472F290F64D}" srcOrd="0" destOrd="0" presId="urn:microsoft.com/office/officeart/2005/8/layout/list1"/>
    <dgm:cxn modelId="{0C2FEC6A-D51A-4880-9070-726D00F72AB7}" type="presOf" srcId="{250F376E-F92A-4E44-A386-A534191FBF94}" destId="{10784E43-167D-43B1-B77C-B79BCF99459F}" srcOrd="1" destOrd="0" presId="urn:microsoft.com/office/officeart/2005/8/layout/list1"/>
    <dgm:cxn modelId="{A9FA4D29-5FED-4337-86FE-485B8AFD923B}" srcId="{6C508D2A-0295-4642-BA17-52AB13542E9B}" destId="{250F376E-F92A-4E44-A386-A534191FBF94}" srcOrd="2" destOrd="0" parTransId="{66E8A378-2EC5-4F3A-99FE-C2F971E0D2EF}" sibTransId="{BDA47279-051B-4C3B-AA9D-25CFC0A16691}"/>
    <dgm:cxn modelId="{A166214D-BC35-4704-91B0-5D81879BCA33}" type="presOf" srcId="{11DBB11C-59BC-40D4-82D4-03E530BB4EFA}" destId="{EFF71517-8C33-4291-A089-AFEA838D5001}" srcOrd="0" destOrd="0" presId="urn:microsoft.com/office/officeart/2005/8/layout/list1"/>
    <dgm:cxn modelId="{D7BA0EF3-D42E-4151-889C-50CED5B50B83}" type="presOf" srcId="{4E9D4533-CC77-4D2F-85D9-6C64F624781C}" destId="{A6A02443-A555-4F0B-A093-9BD20D0EA914}" srcOrd="1" destOrd="0" presId="urn:microsoft.com/office/officeart/2005/8/layout/list1"/>
    <dgm:cxn modelId="{8FC4FAD2-0DAA-443A-A822-6572D54E3B95}" type="presOf" srcId="{250F376E-F92A-4E44-A386-A534191FBF94}" destId="{D517CC1F-B5B8-4DA0-A474-DE75E384305B}" srcOrd="0" destOrd="0" presId="urn:microsoft.com/office/officeart/2005/8/layout/list1"/>
    <dgm:cxn modelId="{AAF88016-EFFD-43C1-9F7C-9268AA3F99F8}" srcId="{6C508D2A-0295-4642-BA17-52AB13542E9B}" destId="{11DBB11C-59BC-40D4-82D4-03E530BB4EFA}" srcOrd="1" destOrd="0" parTransId="{ACB84B4F-5F46-48B1-AEEA-F170A3436923}" sibTransId="{72AE5730-A9BF-4DB7-BCFB-0A4B3D76E8BA}"/>
    <dgm:cxn modelId="{BF4A625B-AE8F-4A25-82D9-0F663D383793}" type="presParOf" srcId="{958D4BFE-84B7-4D1A-93C0-23E0F5293487}" destId="{3FD4A21D-A0BB-4D44-933F-3006D48F9F74}" srcOrd="0" destOrd="0" presId="urn:microsoft.com/office/officeart/2005/8/layout/list1"/>
    <dgm:cxn modelId="{EFC01120-30C2-4DB4-8988-7ACCABD45EA6}" type="presParOf" srcId="{3FD4A21D-A0BB-4D44-933F-3006D48F9F74}" destId="{DE6025B9-51D8-4C50-8297-F472F290F64D}" srcOrd="0" destOrd="0" presId="urn:microsoft.com/office/officeart/2005/8/layout/list1"/>
    <dgm:cxn modelId="{D91D9574-9FC9-4A54-A5D2-8374CC3B46B5}" type="presParOf" srcId="{3FD4A21D-A0BB-4D44-933F-3006D48F9F74}" destId="{A6A02443-A555-4F0B-A093-9BD20D0EA914}" srcOrd="1" destOrd="0" presId="urn:microsoft.com/office/officeart/2005/8/layout/list1"/>
    <dgm:cxn modelId="{479A9FE4-0886-4999-B62B-0825E0D402A9}" type="presParOf" srcId="{958D4BFE-84B7-4D1A-93C0-23E0F5293487}" destId="{2513BE38-166B-4CAB-A822-B2ADCB2BB817}" srcOrd="1" destOrd="0" presId="urn:microsoft.com/office/officeart/2005/8/layout/list1"/>
    <dgm:cxn modelId="{E61BD190-0FC7-4D83-9392-8BDB34165EC7}" type="presParOf" srcId="{958D4BFE-84B7-4D1A-93C0-23E0F5293487}" destId="{8EFC2926-AFD0-4CF8-BECE-AE18B92B3BE9}" srcOrd="2" destOrd="0" presId="urn:microsoft.com/office/officeart/2005/8/layout/list1"/>
    <dgm:cxn modelId="{913C9EEC-ABCD-4C7C-A568-1303E340BC45}" type="presParOf" srcId="{958D4BFE-84B7-4D1A-93C0-23E0F5293487}" destId="{D80472AB-AA88-41CE-8121-8D33BA20B164}" srcOrd="3" destOrd="0" presId="urn:microsoft.com/office/officeart/2005/8/layout/list1"/>
    <dgm:cxn modelId="{BDB6C097-E94F-4E84-BBB2-5E1D4219708C}" type="presParOf" srcId="{958D4BFE-84B7-4D1A-93C0-23E0F5293487}" destId="{5052140F-F975-48ED-BE4D-8CEA21B6C9D6}" srcOrd="4" destOrd="0" presId="urn:microsoft.com/office/officeart/2005/8/layout/list1"/>
    <dgm:cxn modelId="{D765E7C1-A58B-4B15-9536-A1DE82AD2EBD}" type="presParOf" srcId="{5052140F-F975-48ED-BE4D-8CEA21B6C9D6}" destId="{EFF71517-8C33-4291-A089-AFEA838D5001}" srcOrd="0" destOrd="0" presId="urn:microsoft.com/office/officeart/2005/8/layout/list1"/>
    <dgm:cxn modelId="{06FC9B3A-E373-4043-84B3-3D43C4AC0C52}" type="presParOf" srcId="{5052140F-F975-48ED-BE4D-8CEA21B6C9D6}" destId="{3A075597-72C7-48D2-9670-372C623D3B99}" srcOrd="1" destOrd="0" presId="urn:microsoft.com/office/officeart/2005/8/layout/list1"/>
    <dgm:cxn modelId="{DF32F236-2D94-4E4E-94D5-03664496657D}" type="presParOf" srcId="{958D4BFE-84B7-4D1A-93C0-23E0F5293487}" destId="{143094CD-9AF3-4005-A3AA-EC63CD82B11D}" srcOrd="5" destOrd="0" presId="urn:microsoft.com/office/officeart/2005/8/layout/list1"/>
    <dgm:cxn modelId="{E1DA595D-598C-475A-A6DA-B893E7969DC3}" type="presParOf" srcId="{958D4BFE-84B7-4D1A-93C0-23E0F5293487}" destId="{BCCABF1F-52DB-411B-ACE6-E496BD2CB5FE}" srcOrd="6" destOrd="0" presId="urn:microsoft.com/office/officeart/2005/8/layout/list1"/>
    <dgm:cxn modelId="{D0049D2D-38A0-44C9-8198-884273C443B1}" type="presParOf" srcId="{958D4BFE-84B7-4D1A-93C0-23E0F5293487}" destId="{495A1E8C-D15D-4E08-9456-F9C424C7B23E}" srcOrd="7" destOrd="0" presId="urn:microsoft.com/office/officeart/2005/8/layout/list1"/>
    <dgm:cxn modelId="{720AFC57-CF18-4522-80D7-932C02B68F66}" type="presParOf" srcId="{958D4BFE-84B7-4D1A-93C0-23E0F5293487}" destId="{1CF39824-5DE3-49ED-9E5B-FE29845B8150}" srcOrd="8" destOrd="0" presId="urn:microsoft.com/office/officeart/2005/8/layout/list1"/>
    <dgm:cxn modelId="{611E0AFA-88CA-4944-B2CD-838B741AC0FF}" type="presParOf" srcId="{1CF39824-5DE3-49ED-9E5B-FE29845B8150}" destId="{D517CC1F-B5B8-4DA0-A474-DE75E384305B}" srcOrd="0" destOrd="0" presId="urn:microsoft.com/office/officeart/2005/8/layout/list1"/>
    <dgm:cxn modelId="{2E23BF07-AA4C-4B08-B62D-8BC05F3FEDF5}" type="presParOf" srcId="{1CF39824-5DE3-49ED-9E5B-FE29845B8150}" destId="{10784E43-167D-43B1-B77C-B79BCF99459F}" srcOrd="1" destOrd="0" presId="urn:microsoft.com/office/officeart/2005/8/layout/list1"/>
    <dgm:cxn modelId="{6EF7F687-9085-49FC-9959-3E9D75D8DF5A}" type="presParOf" srcId="{958D4BFE-84B7-4D1A-93C0-23E0F5293487}" destId="{52ECEE3C-57BF-413A-9E18-732C65D994EB}" srcOrd="9" destOrd="0" presId="urn:microsoft.com/office/officeart/2005/8/layout/list1"/>
    <dgm:cxn modelId="{BAC7B39B-6A31-4D97-9D27-B4FABD7EBA38}" type="presParOf" srcId="{958D4BFE-84B7-4D1A-93C0-23E0F5293487}" destId="{8DBADC75-8EE1-46E0-B362-59155FDDC996}"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572597B6-B174-478A-AC17-4BF6A09BB1EA}" type="datetimeFigureOut">
              <a:rPr lang="es-SV" smtClean="0"/>
              <a:t>26/11/2015</a:t>
            </a:fld>
            <a:endParaRPr lang="es-SV"/>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SV"/>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ACA1772-0459-4395-9E19-0814FE3A991A}" type="slidenum">
              <a:rPr lang="es-SV" smtClean="0"/>
              <a:t>‹Nº›</a:t>
            </a:fld>
            <a:endParaRPr lang="es-S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72597B6-B174-478A-AC17-4BF6A09BB1EA}" type="datetimeFigureOut">
              <a:rPr lang="es-SV" smtClean="0"/>
              <a:t>26/11/2015</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0ACA1772-0459-4395-9E19-0814FE3A991A}" type="slidenum">
              <a:rPr lang="es-SV" smtClean="0"/>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72597B6-B174-478A-AC17-4BF6A09BB1EA}" type="datetimeFigureOut">
              <a:rPr lang="es-SV" smtClean="0"/>
              <a:t>26/11/2015</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0ACA1772-0459-4395-9E19-0814FE3A991A}" type="slidenum">
              <a:rPr lang="es-SV" smtClean="0"/>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572597B6-B174-478A-AC17-4BF6A09BB1EA}" type="datetimeFigureOut">
              <a:rPr lang="es-SV" smtClean="0"/>
              <a:t>26/11/2015</a:t>
            </a:fld>
            <a:endParaRPr lang="es-SV"/>
          </a:p>
        </p:txBody>
      </p:sp>
      <p:sp>
        <p:nvSpPr>
          <p:cNvPr id="5" name="4 Marcador de pie de página"/>
          <p:cNvSpPr>
            <a:spLocks noGrp="1"/>
          </p:cNvSpPr>
          <p:nvPr>
            <p:ph type="ftr" sz="quarter" idx="11"/>
          </p:nvPr>
        </p:nvSpPr>
        <p:spPr>
          <a:xfrm>
            <a:off x="457200" y="6480969"/>
            <a:ext cx="4260056" cy="300831"/>
          </a:xfrm>
        </p:spPr>
        <p:txBody>
          <a:bodyPr/>
          <a:lstStyle/>
          <a:p>
            <a:endParaRPr lang="es-SV"/>
          </a:p>
        </p:txBody>
      </p:sp>
      <p:sp>
        <p:nvSpPr>
          <p:cNvPr id="6" name="5 Marcador de número de diapositiva"/>
          <p:cNvSpPr>
            <a:spLocks noGrp="1"/>
          </p:cNvSpPr>
          <p:nvPr>
            <p:ph type="sldNum" sz="quarter" idx="12"/>
          </p:nvPr>
        </p:nvSpPr>
        <p:spPr/>
        <p:txBody>
          <a:bodyPr/>
          <a:lstStyle/>
          <a:p>
            <a:fld id="{0ACA1772-0459-4395-9E19-0814FE3A991A}" type="slidenum">
              <a:rPr lang="es-SV" smtClean="0"/>
              <a:t>‹Nº›</a:t>
            </a:fld>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572597B6-B174-478A-AC17-4BF6A09BB1EA}" type="datetimeFigureOut">
              <a:rPr lang="es-SV" smtClean="0"/>
              <a:t>26/11/2015</a:t>
            </a:fld>
            <a:endParaRPr lang="es-SV"/>
          </a:p>
        </p:txBody>
      </p:sp>
      <p:sp>
        <p:nvSpPr>
          <p:cNvPr id="5" name="4 Marcador de pie de página"/>
          <p:cNvSpPr>
            <a:spLocks noGrp="1"/>
          </p:cNvSpPr>
          <p:nvPr>
            <p:ph type="ftr" sz="quarter" idx="11"/>
          </p:nvPr>
        </p:nvSpPr>
        <p:spPr>
          <a:xfrm>
            <a:off x="2619376" y="6480969"/>
            <a:ext cx="4260056" cy="300831"/>
          </a:xfrm>
        </p:spPr>
        <p:txBody>
          <a:bodyPr/>
          <a:lstStyle/>
          <a:p>
            <a:endParaRPr lang="es-SV"/>
          </a:p>
        </p:txBody>
      </p:sp>
      <p:sp>
        <p:nvSpPr>
          <p:cNvPr id="6" name="5 Marcador de número de diapositiva"/>
          <p:cNvSpPr>
            <a:spLocks noGrp="1"/>
          </p:cNvSpPr>
          <p:nvPr>
            <p:ph type="sldNum" sz="quarter" idx="12"/>
          </p:nvPr>
        </p:nvSpPr>
        <p:spPr>
          <a:xfrm>
            <a:off x="8451056" y="809624"/>
            <a:ext cx="502920" cy="300831"/>
          </a:xfrm>
        </p:spPr>
        <p:txBody>
          <a:bodyPr/>
          <a:lstStyle/>
          <a:p>
            <a:fld id="{0ACA1772-0459-4395-9E19-0814FE3A991A}" type="slidenum">
              <a:rPr lang="es-SV" smtClean="0"/>
              <a:t>‹Nº›</a:t>
            </a:fld>
            <a:endParaRPr lang="es-SV"/>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572597B6-B174-478A-AC17-4BF6A09BB1EA}" type="datetimeFigureOut">
              <a:rPr lang="es-SV" smtClean="0"/>
              <a:t>26/11/2015</a:t>
            </a:fld>
            <a:endParaRPr lang="es-SV"/>
          </a:p>
        </p:txBody>
      </p:sp>
      <p:sp>
        <p:nvSpPr>
          <p:cNvPr id="6" name="5 Marcador de pie de página"/>
          <p:cNvSpPr>
            <a:spLocks noGrp="1"/>
          </p:cNvSpPr>
          <p:nvPr>
            <p:ph type="ftr" sz="quarter" idx="11"/>
          </p:nvPr>
        </p:nvSpPr>
        <p:spPr>
          <a:xfrm>
            <a:off x="457200" y="6480969"/>
            <a:ext cx="4260056" cy="301752"/>
          </a:xfrm>
        </p:spPr>
        <p:txBody>
          <a:bodyPr/>
          <a:lstStyle/>
          <a:p>
            <a:endParaRPr lang="es-SV"/>
          </a:p>
        </p:txBody>
      </p:sp>
      <p:sp>
        <p:nvSpPr>
          <p:cNvPr id="7" name="6 Marcador de número de diapositiva"/>
          <p:cNvSpPr>
            <a:spLocks noGrp="1"/>
          </p:cNvSpPr>
          <p:nvPr>
            <p:ph type="sldNum" sz="quarter" idx="12"/>
          </p:nvPr>
        </p:nvSpPr>
        <p:spPr>
          <a:xfrm>
            <a:off x="7589520" y="6480969"/>
            <a:ext cx="502920" cy="301752"/>
          </a:xfrm>
        </p:spPr>
        <p:txBody>
          <a:bodyPr/>
          <a:lstStyle/>
          <a:p>
            <a:fld id="{0ACA1772-0459-4395-9E19-0814FE3A991A}" type="slidenum">
              <a:rPr lang="es-SV" smtClean="0"/>
              <a:t>‹Nº›</a:t>
            </a:fld>
            <a:endParaRPr 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572597B6-B174-478A-AC17-4BF6A09BB1EA}" type="datetimeFigureOut">
              <a:rPr lang="es-SV" smtClean="0"/>
              <a:t>26/11/2015</a:t>
            </a:fld>
            <a:endParaRPr lang="es-SV"/>
          </a:p>
        </p:txBody>
      </p:sp>
      <p:sp>
        <p:nvSpPr>
          <p:cNvPr id="8" name="7 Marcador de pie de página"/>
          <p:cNvSpPr>
            <a:spLocks noGrp="1"/>
          </p:cNvSpPr>
          <p:nvPr>
            <p:ph type="ftr" sz="quarter" idx="11"/>
          </p:nvPr>
        </p:nvSpPr>
        <p:spPr>
          <a:xfrm>
            <a:off x="457200" y="6480969"/>
            <a:ext cx="4261104" cy="301752"/>
          </a:xfrm>
        </p:spPr>
        <p:txBody>
          <a:bodyPr/>
          <a:lstStyle/>
          <a:p>
            <a:endParaRPr lang="es-SV"/>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0ACA1772-0459-4395-9E19-0814FE3A991A}"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72597B6-B174-478A-AC17-4BF6A09BB1EA}" type="datetimeFigureOut">
              <a:rPr lang="es-SV" smtClean="0"/>
              <a:t>26/11/2015</a:t>
            </a:fld>
            <a:endParaRPr lang="es-SV"/>
          </a:p>
        </p:txBody>
      </p:sp>
      <p:sp>
        <p:nvSpPr>
          <p:cNvPr id="4" name="3 Marcador de pie de página"/>
          <p:cNvSpPr>
            <a:spLocks noGrp="1"/>
          </p:cNvSpPr>
          <p:nvPr>
            <p:ph type="ftr" sz="quarter" idx="11"/>
          </p:nvPr>
        </p:nvSpPr>
        <p:spPr/>
        <p:txBody>
          <a:bodyPr/>
          <a:lstStyle/>
          <a:p>
            <a:endParaRPr lang="es-SV"/>
          </a:p>
        </p:txBody>
      </p:sp>
      <p:sp>
        <p:nvSpPr>
          <p:cNvPr id="5" name="4 Marcador de número de diapositiva"/>
          <p:cNvSpPr>
            <a:spLocks noGrp="1"/>
          </p:cNvSpPr>
          <p:nvPr>
            <p:ph type="sldNum" sz="quarter" idx="12"/>
          </p:nvPr>
        </p:nvSpPr>
        <p:spPr/>
        <p:txBody>
          <a:bodyPr/>
          <a:lstStyle/>
          <a:p>
            <a:fld id="{0ACA1772-0459-4395-9E19-0814FE3A991A}" type="slidenum">
              <a:rPr lang="es-SV" smtClean="0"/>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572597B6-B174-478A-AC17-4BF6A09BB1EA}" type="datetimeFigureOut">
              <a:rPr lang="es-SV" smtClean="0"/>
              <a:t>26/11/2015</a:t>
            </a:fld>
            <a:endParaRPr lang="es-SV"/>
          </a:p>
        </p:txBody>
      </p:sp>
      <p:sp>
        <p:nvSpPr>
          <p:cNvPr id="3" name="2 Marcador de pie de página"/>
          <p:cNvSpPr>
            <a:spLocks noGrp="1"/>
          </p:cNvSpPr>
          <p:nvPr>
            <p:ph type="ftr" sz="quarter" idx="11"/>
          </p:nvPr>
        </p:nvSpPr>
        <p:spPr>
          <a:xfrm>
            <a:off x="457200" y="6481890"/>
            <a:ext cx="4260056" cy="300831"/>
          </a:xfrm>
        </p:spPr>
        <p:txBody>
          <a:bodyPr/>
          <a:lstStyle/>
          <a:p>
            <a:endParaRPr lang="es-SV"/>
          </a:p>
        </p:txBody>
      </p:sp>
      <p:sp>
        <p:nvSpPr>
          <p:cNvPr id="4" name="3 Marcador de número de diapositiva"/>
          <p:cNvSpPr>
            <a:spLocks noGrp="1"/>
          </p:cNvSpPr>
          <p:nvPr>
            <p:ph type="sldNum" sz="quarter" idx="12"/>
          </p:nvPr>
        </p:nvSpPr>
        <p:spPr>
          <a:xfrm>
            <a:off x="7589520" y="6480969"/>
            <a:ext cx="502920" cy="301752"/>
          </a:xfrm>
        </p:spPr>
        <p:txBody>
          <a:bodyPr/>
          <a:lstStyle/>
          <a:p>
            <a:fld id="{0ACA1772-0459-4395-9E19-0814FE3A991A}" type="slidenum">
              <a:rPr lang="es-SV" smtClean="0"/>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572597B6-B174-478A-AC17-4BF6A09BB1EA}" type="datetimeFigureOut">
              <a:rPr lang="es-SV" smtClean="0"/>
              <a:t>26/11/2015</a:t>
            </a:fld>
            <a:endParaRPr lang="es-SV"/>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SV"/>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0ACA1772-0459-4395-9E19-0814FE3A991A}"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572597B6-B174-478A-AC17-4BF6A09BB1EA}" type="datetimeFigureOut">
              <a:rPr lang="es-SV" smtClean="0"/>
              <a:t>26/11/2015</a:t>
            </a:fld>
            <a:endParaRPr lang="es-SV"/>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SV"/>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0ACA1772-0459-4395-9E19-0814FE3A991A}"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72597B6-B174-478A-AC17-4BF6A09BB1EA}" type="datetimeFigureOut">
              <a:rPr lang="es-SV" smtClean="0"/>
              <a:t>26/11/2015</a:t>
            </a:fld>
            <a:endParaRPr lang="es-SV"/>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SV"/>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ACA1772-0459-4395-9E19-0814FE3A991A}" type="slidenum">
              <a:rPr lang="es-SV" smtClean="0"/>
              <a:t>‹Nº›</a:t>
            </a:fld>
            <a:endParaRPr lang="es-SV"/>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ángulo 13"/>
          <p:cNvSpPr/>
          <p:nvPr/>
        </p:nvSpPr>
        <p:spPr>
          <a:xfrm>
            <a:off x="1785918" y="214290"/>
            <a:ext cx="4572000" cy="1754326"/>
          </a:xfrm>
          <a:prstGeom prst="rect">
            <a:avLst/>
          </a:prstGeom>
        </p:spPr>
        <p:txBody>
          <a:bodyPr>
            <a:spAutoFit/>
          </a:bodyPr>
          <a:lstStyle/>
          <a:p>
            <a:pPr algn="ctr">
              <a:lnSpc>
                <a:spcPct val="150000"/>
              </a:lnSpc>
            </a:pPr>
            <a:r>
              <a:rPr lang="es-SV" b="1" dirty="0">
                <a:latin typeface="Tahoma" panose="020B0604030504040204" pitchFamily="34" charset="0"/>
                <a:ea typeface="Arial Unicode MS" panose="020B0604020202020204" pitchFamily="34" charset="-128"/>
              </a:rPr>
              <a:t>UNIVERSIDAD DE EL SALVADOR</a:t>
            </a:r>
            <a:endParaRPr lang="es-SV" dirty="0"/>
          </a:p>
          <a:p>
            <a:pPr algn="ctr">
              <a:lnSpc>
                <a:spcPct val="150000"/>
              </a:lnSpc>
            </a:pPr>
            <a:r>
              <a:rPr lang="es-SV" b="1" dirty="0">
                <a:latin typeface="Tahoma" panose="020B0604030504040204" pitchFamily="34" charset="0"/>
                <a:ea typeface="Arial Unicode MS" panose="020B0604020202020204" pitchFamily="34" charset="-128"/>
              </a:rPr>
              <a:t>     FACULTAD DE CIENCIAS ECONÓMICAS</a:t>
            </a:r>
            <a:endParaRPr lang="es-SV" dirty="0"/>
          </a:p>
          <a:p>
            <a:pPr algn="ctr">
              <a:lnSpc>
                <a:spcPct val="150000"/>
              </a:lnSpc>
            </a:pPr>
            <a:r>
              <a:rPr lang="es-SV" b="1" dirty="0">
                <a:latin typeface="Tahoma" panose="020B0604030504040204" pitchFamily="34" charset="0"/>
                <a:ea typeface="Arial Unicode MS" panose="020B0604020202020204" pitchFamily="34" charset="-128"/>
              </a:rPr>
              <a:t>ESCUELA DE CONTADURIA PÚBLICA</a:t>
            </a:r>
            <a:endParaRPr lang="es-SV" dirty="0">
              <a:effectLst/>
            </a:endParaRPr>
          </a:p>
        </p:txBody>
      </p:sp>
      <p:pic>
        <p:nvPicPr>
          <p:cNvPr id="15" name="Imagen 14" descr="UESLogo4"/>
          <p:cNvPicPr/>
          <p:nvPr/>
        </p:nvPicPr>
        <p:blipFill>
          <a:blip r:embed="rId2" cstate="print"/>
          <a:srcRect/>
          <a:stretch>
            <a:fillRect/>
          </a:stretch>
        </p:blipFill>
        <p:spPr bwMode="auto">
          <a:xfrm>
            <a:off x="135568" y="173003"/>
            <a:ext cx="862965" cy="12306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Imagen 15" descr="UESLogo4"/>
          <p:cNvPicPr/>
          <p:nvPr/>
        </p:nvPicPr>
        <p:blipFill>
          <a:blip r:embed="rId2" cstate="print"/>
          <a:srcRect/>
          <a:stretch>
            <a:fillRect/>
          </a:stretch>
        </p:blipFill>
        <p:spPr bwMode="auto">
          <a:xfrm>
            <a:off x="8124889" y="173003"/>
            <a:ext cx="862965" cy="12306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Rectángulo 16"/>
          <p:cNvSpPr/>
          <p:nvPr/>
        </p:nvSpPr>
        <p:spPr>
          <a:xfrm>
            <a:off x="1600200" y="1945806"/>
            <a:ext cx="5373710" cy="2133982"/>
          </a:xfrm>
          <a:prstGeom prst="rect">
            <a:avLst/>
          </a:prstGeom>
        </p:spPr>
        <p:txBody>
          <a:bodyPr wrap="square">
            <a:spAutoFit/>
          </a:bodyPr>
          <a:lstStyle/>
          <a:p>
            <a:pPr algn="ctr">
              <a:lnSpc>
                <a:spcPct val="107000"/>
              </a:lnSpc>
              <a:spcAft>
                <a:spcPts val="0"/>
              </a:spcAft>
            </a:pPr>
            <a:r>
              <a:rPr lang="es-SV" b="1" dirty="0">
                <a:latin typeface="Tahoma" panose="020B0604030504040204" pitchFamily="34" charset="0"/>
                <a:ea typeface="Times New Roman" panose="02020603050405020304" pitchFamily="18" charset="0"/>
                <a:cs typeface="Times New Roman" panose="02020603050405020304" pitchFamily="18" charset="0"/>
              </a:rPr>
              <a:t>“SEMINARIO DE AUDITORÍA</a:t>
            </a:r>
            <a:r>
              <a:rPr lang="es-SV" b="1" dirty="0" smtClean="0">
                <a:latin typeface="Tahoma" panose="020B0604030504040204" pitchFamily="34" charset="0"/>
                <a:ea typeface="Times New Roman" panose="02020603050405020304" pitchFamily="18" charset="0"/>
                <a:cs typeface="Times New Roman" panose="02020603050405020304" pitchFamily="18" charset="0"/>
              </a:rPr>
              <a:t>”</a:t>
            </a:r>
          </a:p>
          <a:p>
            <a:pPr algn="ctr">
              <a:lnSpc>
                <a:spcPct val="107000"/>
              </a:lnSpc>
              <a:spcAft>
                <a:spcPts val="0"/>
              </a:spcAft>
            </a:pPr>
            <a:endParaRPr lang="es-SV"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SV" b="1" dirty="0">
                <a:latin typeface="Tahoma" panose="020B0604030504040204" pitchFamily="34" charset="0"/>
                <a:ea typeface="Times New Roman" panose="02020603050405020304" pitchFamily="18" charset="0"/>
                <a:cs typeface="Times New Roman" panose="02020603050405020304" pitchFamily="18" charset="0"/>
              </a:rPr>
              <a:t>CATEDRATICO:</a:t>
            </a:r>
            <a:r>
              <a:rPr lang="es-SV" dirty="0">
                <a:latin typeface="Tahoma" panose="020B0604030504040204" pitchFamily="34" charset="0"/>
                <a:ea typeface="Times New Roman" panose="02020603050405020304" pitchFamily="18" charset="0"/>
                <a:cs typeface="Times New Roman" panose="02020603050405020304" pitchFamily="18" charset="0"/>
              </a:rPr>
              <a:t> LIC.</a:t>
            </a:r>
            <a:r>
              <a:rPr lang="es-SV" dirty="0">
                <a:latin typeface="Tahoma" panose="020B0604030504040204" pitchFamily="34" charset="0"/>
                <a:ea typeface="Calibri" panose="020F0502020204030204" pitchFamily="34" charset="0"/>
                <a:cs typeface="Times New Roman" panose="02020603050405020304" pitchFamily="18" charset="0"/>
              </a:rPr>
              <a:t> JAVIER ENRIQUE MIRANDA </a:t>
            </a:r>
            <a:r>
              <a:rPr lang="es-SV" dirty="0" smtClean="0">
                <a:latin typeface="Tahoma" panose="020B0604030504040204" pitchFamily="34" charset="0"/>
                <a:ea typeface="Calibri" panose="020F0502020204030204" pitchFamily="34" charset="0"/>
                <a:cs typeface="Times New Roman" panose="02020603050405020304" pitchFamily="18" charset="0"/>
              </a:rPr>
              <a:t>RIVERA</a:t>
            </a:r>
            <a:r>
              <a:rPr lang="es-SV" b="1" dirty="0">
                <a:latin typeface="Tahoma" panose="020B0604030504040204" pitchFamily="34" charset="0"/>
                <a:ea typeface="Calibri" panose="020F0502020204030204" pitchFamily="34" charset="0"/>
                <a:cs typeface="Times New Roman" panose="02020603050405020304" pitchFamily="18" charset="0"/>
              </a:rPr>
              <a:t> </a:t>
            </a:r>
            <a:endParaRPr lang="es-SV"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SV" b="1" dirty="0">
                <a:latin typeface="Tahoma" panose="020B0604030504040204" pitchFamily="34" charset="0"/>
                <a:ea typeface="Calibri" panose="020F0502020204030204" pitchFamily="34" charset="0"/>
                <a:cs typeface="Times New Roman" panose="02020603050405020304" pitchFamily="18" charset="0"/>
              </a:rPr>
              <a:t>TEMA:</a:t>
            </a:r>
            <a:r>
              <a:rPr lang="es-SV" dirty="0">
                <a:latin typeface="Tahoma" panose="020B0604030504040204" pitchFamily="34" charset="0"/>
                <a:ea typeface="Calibri" panose="020F0502020204030204" pitchFamily="34" charset="0"/>
                <a:cs typeface="Times New Roman" panose="02020603050405020304" pitchFamily="18" charset="0"/>
              </a:rPr>
              <a:t> AUDITORÍA </a:t>
            </a:r>
            <a:r>
              <a:rPr lang="es-SV" dirty="0" smtClean="0">
                <a:latin typeface="Tahoma" panose="020B0604030504040204" pitchFamily="34" charset="0"/>
                <a:ea typeface="Calibri" panose="020F0502020204030204" pitchFamily="34" charset="0"/>
                <a:cs typeface="Times New Roman" panose="02020603050405020304" pitchFamily="18" charset="0"/>
              </a:rPr>
              <a:t>FORENSE</a:t>
            </a:r>
            <a:r>
              <a:rPr lang="es-SV" dirty="0">
                <a:latin typeface="Tahoma" panose="020B0604030504040204" pitchFamily="34" charset="0"/>
                <a:ea typeface="Calibri" panose="020F0502020204030204" pitchFamily="34" charset="0"/>
                <a:cs typeface="Times New Roman" panose="02020603050405020304" pitchFamily="18" charset="0"/>
              </a:rPr>
              <a:t> </a:t>
            </a:r>
            <a:endParaRPr lang="es-SV"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SV" b="1" dirty="0">
                <a:latin typeface="Tahoma" panose="020B0604030504040204" pitchFamily="34" charset="0"/>
                <a:ea typeface="Times New Roman" panose="02020603050405020304" pitchFamily="18" charset="0"/>
                <a:cs typeface="Times New Roman" panose="02020603050405020304" pitchFamily="18" charset="0"/>
              </a:rPr>
              <a:t>GT:</a:t>
            </a:r>
            <a:r>
              <a:rPr lang="es-SV" dirty="0">
                <a:latin typeface="Tahoma" panose="020B0604030504040204" pitchFamily="34" charset="0"/>
                <a:ea typeface="Times New Roman" panose="02020603050405020304" pitchFamily="18" charset="0"/>
                <a:cs typeface="Times New Roman" panose="02020603050405020304" pitchFamily="18" charset="0"/>
              </a:rPr>
              <a:t> </a:t>
            </a:r>
            <a:r>
              <a:rPr lang="es-SV" dirty="0" smtClean="0">
                <a:latin typeface="Tahoma" panose="020B0604030504040204" pitchFamily="34" charset="0"/>
                <a:ea typeface="Times New Roman" panose="02020603050405020304" pitchFamily="18" charset="0"/>
                <a:cs typeface="Times New Roman" panose="02020603050405020304" pitchFamily="18" charset="0"/>
              </a:rPr>
              <a:t>03</a:t>
            </a:r>
            <a:r>
              <a:rPr lang="es-SV" dirty="0">
                <a:latin typeface="Tahoma" panose="020B0604030504040204" pitchFamily="34" charset="0"/>
                <a:ea typeface="Times New Roman" panose="02020603050405020304" pitchFamily="18" charset="0"/>
                <a:cs typeface="Times New Roman" panose="02020603050405020304" pitchFamily="18" charset="0"/>
              </a:rPr>
              <a:t> </a:t>
            </a:r>
            <a:endParaRPr lang="es-SV"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SV" b="1" dirty="0">
                <a:latin typeface="Tahoma" panose="020B0604030504040204" pitchFamily="34" charset="0"/>
                <a:ea typeface="Times New Roman" panose="02020603050405020304" pitchFamily="18" charset="0"/>
                <a:cs typeface="Times New Roman" panose="02020603050405020304" pitchFamily="18" charset="0"/>
              </a:rPr>
              <a:t>EQUIPO DE TRABAJO:</a:t>
            </a:r>
            <a:r>
              <a:rPr lang="es-SV" dirty="0">
                <a:latin typeface="Tahoma" panose="020B0604030504040204" pitchFamily="34" charset="0"/>
                <a:ea typeface="Times New Roman" panose="02020603050405020304" pitchFamily="18" charset="0"/>
                <a:cs typeface="Times New Roman" panose="02020603050405020304" pitchFamily="18" charset="0"/>
              </a:rPr>
              <a:t> 05</a:t>
            </a:r>
            <a:endParaRPr lang="es-SV"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Rectángulo 19"/>
          <p:cNvSpPr/>
          <p:nvPr/>
        </p:nvSpPr>
        <p:spPr>
          <a:xfrm>
            <a:off x="3357554" y="4071942"/>
            <a:ext cx="2116285" cy="388696"/>
          </a:xfrm>
          <a:prstGeom prst="rect">
            <a:avLst/>
          </a:prstGeom>
        </p:spPr>
        <p:txBody>
          <a:bodyPr wrap="none">
            <a:spAutoFit/>
          </a:bodyPr>
          <a:lstStyle/>
          <a:p>
            <a:pPr algn="ctr">
              <a:lnSpc>
                <a:spcPct val="107000"/>
              </a:lnSpc>
              <a:spcAft>
                <a:spcPts val="0"/>
              </a:spcAft>
            </a:pPr>
            <a:r>
              <a:rPr lang="es-SV" b="1" dirty="0">
                <a:latin typeface="Tahoma" panose="020B0604030504040204" pitchFamily="34" charset="0"/>
                <a:ea typeface="Times New Roman" panose="02020603050405020304" pitchFamily="18" charset="0"/>
                <a:cs typeface="Times New Roman" panose="02020603050405020304" pitchFamily="18" charset="0"/>
              </a:rPr>
              <a:t>RESPONSABLES:</a:t>
            </a:r>
            <a:endParaRPr lang="es-SV"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1" name="Tabla 20"/>
          <p:cNvGraphicFramePr>
            <a:graphicFrameLocks noGrp="1"/>
          </p:cNvGraphicFramePr>
          <p:nvPr>
            <p:extLst>
              <p:ext uri="{D42A27DB-BD31-4B8C-83A1-F6EECF244321}">
                <p14:modId xmlns:p14="http://schemas.microsoft.com/office/powerpoint/2010/main" xmlns="" val="2425379733"/>
              </p:ext>
            </p:extLst>
          </p:nvPr>
        </p:nvGraphicFramePr>
        <p:xfrm>
          <a:off x="857224" y="4429132"/>
          <a:ext cx="6929254" cy="1941496"/>
        </p:xfrm>
        <a:graphic>
          <a:graphicData uri="http://schemas.openxmlformats.org/drawingml/2006/table">
            <a:tbl>
              <a:tblPr firstRow="1" firstCol="1" bandRow="1">
                <a:tableStyleId>{2D5ABB26-0587-4C30-8999-92F81FD0307C}</a:tableStyleId>
              </a:tblPr>
              <a:tblGrid>
                <a:gridCol w="4495343"/>
                <a:gridCol w="2433911"/>
              </a:tblGrid>
              <a:tr h="549333">
                <a:tc>
                  <a:txBody>
                    <a:bodyPr/>
                    <a:lstStyle/>
                    <a:p>
                      <a:pPr algn="just">
                        <a:lnSpc>
                          <a:spcPct val="107000"/>
                        </a:lnSpc>
                        <a:spcAft>
                          <a:spcPts val="0"/>
                        </a:spcAft>
                      </a:pPr>
                      <a:r>
                        <a:rPr lang="es-SV" sz="1800" dirty="0">
                          <a:effectLst/>
                        </a:rPr>
                        <a:t>Daniel Wilfredo Bonilla Robles                                                        </a:t>
                      </a:r>
                      <a:endParaRPr lang="es-SV" sz="1600" dirty="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c>
                  <a:txBody>
                    <a:bodyPr/>
                    <a:lstStyle/>
                    <a:p>
                      <a:pPr algn="r">
                        <a:lnSpc>
                          <a:spcPct val="107000"/>
                        </a:lnSpc>
                        <a:spcAft>
                          <a:spcPts val="0"/>
                        </a:spcAft>
                      </a:pPr>
                      <a:r>
                        <a:rPr lang="es-SV" sz="1800">
                          <a:effectLst/>
                        </a:rPr>
                        <a:t>BR10021 #10</a:t>
                      </a:r>
                      <a:endParaRPr lang="es-SV" sz="160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r>
              <a:tr h="549333">
                <a:tc>
                  <a:txBody>
                    <a:bodyPr/>
                    <a:lstStyle/>
                    <a:p>
                      <a:pPr algn="l">
                        <a:lnSpc>
                          <a:spcPct val="107000"/>
                        </a:lnSpc>
                        <a:spcAft>
                          <a:spcPts val="0"/>
                        </a:spcAft>
                      </a:pPr>
                      <a:r>
                        <a:rPr lang="es-SV" sz="1800" dirty="0">
                          <a:effectLst/>
                        </a:rPr>
                        <a:t>David Alexander Cruz Roque                                                         </a:t>
                      </a:r>
                      <a:endParaRPr lang="es-SV" sz="1600" dirty="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c>
                  <a:txBody>
                    <a:bodyPr/>
                    <a:lstStyle/>
                    <a:p>
                      <a:pPr algn="r">
                        <a:lnSpc>
                          <a:spcPct val="107000"/>
                        </a:lnSpc>
                        <a:spcAft>
                          <a:spcPts val="0"/>
                        </a:spcAft>
                      </a:pPr>
                      <a:r>
                        <a:rPr lang="es-SV" sz="1800" dirty="0">
                          <a:effectLst/>
                        </a:rPr>
                        <a:t>CR07020 #12</a:t>
                      </a:r>
                      <a:endParaRPr lang="es-SV" sz="1600" dirty="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r>
              <a:tr h="549333">
                <a:tc>
                  <a:txBody>
                    <a:bodyPr/>
                    <a:lstStyle/>
                    <a:p>
                      <a:pPr algn="l">
                        <a:lnSpc>
                          <a:spcPct val="107000"/>
                        </a:lnSpc>
                        <a:spcAft>
                          <a:spcPts val="0"/>
                        </a:spcAft>
                      </a:pPr>
                      <a:r>
                        <a:rPr lang="es-SV" sz="1800" dirty="0">
                          <a:effectLst/>
                        </a:rPr>
                        <a:t>Walter Dennis Mendoza Rubio                                                       </a:t>
                      </a:r>
                      <a:endParaRPr lang="es-SV" sz="1600" dirty="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c>
                  <a:txBody>
                    <a:bodyPr/>
                    <a:lstStyle/>
                    <a:p>
                      <a:pPr algn="r">
                        <a:lnSpc>
                          <a:spcPct val="107000"/>
                        </a:lnSpc>
                        <a:spcAft>
                          <a:spcPts val="0"/>
                        </a:spcAft>
                      </a:pPr>
                      <a:r>
                        <a:rPr lang="es-SV" sz="1800">
                          <a:effectLst/>
                        </a:rPr>
                        <a:t>MR11069 #22</a:t>
                      </a:r>
                      <a:endParaRPr lang="es-SV" sz="160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r>
              <a:tr h="233202">
                <a:tc>
                  <a:txBody>
                    <a:bodyPr/>
                    <a:lstStyle/>
                    <a:p>
                      <a:pPr algn="l">
                        <a:lnSpc>
                          <a:spcPct val="107000"/>
                        </a:lnSpc>
                        <a:spcAft>
                          <a:spcPts val="0"/>
                        </a:spcAft>
                      </a:pPr>
                      <a:r>
                        <a:rPr lang="es-SV" sz="1800" dirty="0">
                          <a:effectLst/>
                        </a:rPr>
                        <a:t>Blanca Maricela Villegas Peña                                                         </a:t>
                      </a:r>
                      <a:endParaRPr lang="es-SV" sz="1600" dirty="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c>
                  <a:txBody>
                    <a:bodyPr/>
                    <a:lstStyle/>
                    <a:p>
                      <a:pPr algn="r">
                        <a:lnSpc>
                          <a:spcPct val="107000"/>
                        </a:lnSpc>
                        <a:spcAft>
                          <a:spcPts val="0"/>
                        </a:spcAft>
                      </a:pPr>
                      <a:r>
                        <a:rPr lang="es-SV" sz="1800" dirty="0">
                          <a:effectLst/>
                        </a:rPr>
                        <a:t>VP10027 #37</a:t>
                      </a:r>
                      <a:endParaRPr lang="es-SV" sz="1600" dirty="0">
                        <a:effectLst/>
                        <a:latin typeface="Tahoma" panose="020B0604030504040204" pitchFamily="34" charset="0"/>
                        <a:ea typeface="Tahoma" panose="020B0604030504040204" pitchFamily="34" charset="0"/>
                        <a:cs typeface="Tahoma" panose="020B0604030504040204" pitchFamily="34" charset="0"/>
                      </a:endParaRPr>
                    </a:p>
                  </a:txBody>
                  <a:tcPr marL="51435" marR="51435" marT="0" marB="0" anchor="ctr"/>
                </a:tc>
              </a:tr>
            </a:tbl>
          </a:graphicData>
        </a:graphic>
      </p:graphicFrame>
    </p:spTree>
    <p:extLst>
      <p:ext uri="{BB962C8B-B14F-4D97-AF65-F5344CB8AC3E}">
        <p14:creationId xmlns:p14="http://schemas.microsoft.com/office/powerpoint/2010/main" xmlns="" val="2823476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20996045">
            <a:off x="201142" y="2281228"/>
            <a:ext cx="7458630" cy="2050556"/>
          </a:xfrm>
        </p:spPr>
        <p:txBody>
          <a:bodyPr>
            <a:normAutofit/>
          </a:bodyPr>
          <a:lstStyle/>
          <a:p>
            <a:r>
              <a:rPr lang="es-SV" dirty="0" smtClean="0">
                <a:solidFill>
                  <a:schemeClr val="tx1"/>
                </a:solidFill>
                <a:latin typeface="Algerian" panose="04020705040A02060702" pitchFamily="82" charset="0"/>
              </a:rPr>
              <a:t>TÉCNICAS Y PROCEDIMIENTOS DE LA AUDITORIA FORENSE</a:t>
            </a:r>
            <a:endParaRPr lang="es-SV" dirty="0">
              <a:solidFill>
                <a:schemeClr val="tx1"/>
              </a:solidFill>
              <a:latin typeface="Algerian" panose="04020705040A02060702" pitchFamily="82" charset="0"/>
            </a:endParaRPr>
          </a:p>
        </p:txBody>
      </p:sp>
      <p:pic>
        <p:nvPicPr>
          <p:cNvPr id="1026" name="Picture 2" descr="Resultado de imagen de AUDITORIA FORENS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24737" y="4391698"/>
            <a:ext cx="1334801" cy="17876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1822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133" y="506793"/>
            <a:ext cx="7886700" cy="1325563"/>
          </a:xfrm>
        </p:spPr>
        <p:txBody>
          <a:bodyPr>
            <a:normAutofit/>
          </a:bodyPr>
          <a:lstStyle/>
          <a:p>
            <a:pPr algn="ctr"/>
            <a:r>
              <a:rPr lang="es-SV" sz="4000" b="1" i="1" dirty="0" smtClean="0">
                <a:solidFill>
                  <a:schemeClr val="tx1"/>
                </a:solidFill>
              </a:rPr>
              <a:t>TÉCNICAS DE LA AUDITORÍA FORENSE</a:t>
            </a:r>
            <a:endParaRPr lang="es-SV" sz="4000" b="1" i="1" dirty="0">
              <a:solidFill>
                <a:schemeClr val="tx1"/>
              </a:solidFill>
            </a:endParaRPr>
          </a:p>
        </p:txBody>
      </p:sp>
      <p:sp>
        <p:nvSpPr>
          <p:cNvPr id="3" name="Marcador de contenido 2"/>
          <p:cNvSpPr>
            <a:spLocks noGrp="1"/>
          </p:cNvSpPr>
          <p:nvPr>
            <p:ph idx="1"/>
          </p:nvPr>
        </p:nvSpPr>
        <p:spPr>
          <a:xfrm>
            <a:off x="425876" y="1832356"/>
            <a:ext cx="6838682" cy="3029711"/>
          </a:xfrm>
        </p:spPr>
        <p:txBody>
          <a:bodyPr>
            <a:normAutofit/>
          </a:bodyPr>
          <a:lstStyle/>
          <a:p>
            <a:pPr marL="0" indent="0" algn="just">
              <a:buNone/>
            </a:pPr>
            <a:r>
              <a:rPr lang="es-SV" sz="2800" dirty="0" smtClean="0"/>
              <a:t>Se ejecutan </a:t>
            </a:r>
            <a:r>
              <a:rPr lang="es-SV" sz="2800" dirty="0"/>
              <a:t>por medio de procedimientos que son el conjunto de instrucciones para la investigación, que se aplican en forma sistemática y lógica para que se logren los </a:t>
            </a:r>
            <a:r>
              <a:rPr lang="es-SV" sz="2800" dirty="0" smtClean="0"/>
              <a:t>resultados</a:t>
            </a:r>
            <a:endParaRPr lang="es-SV" sz="2800" dirty="0"/>
          </a:p>
          <a:p>
            <a:pPr marL="0" indent="0">
              <a:buNone/>
            </a:pPr>
            <a:endParaRPr lang="es-SV" sz="2800" dirty="0"/>
          </a:p>
        </p:txBody>
      </p:sp>
      <p:pic>
        <p:nvPicPr>
          <p:cNvPr id="1026" name="Picture 2" descr="https://encrypted-tbn2.gstatic.com/images?q=tbn:ANd9GcS8kEZ-MMIM8YmwmczB04cdeT7oxuuhk5cp5PxmFgzv4BaG_Snp"/>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8867" y="5073234"/>
            <a:ext cx="1279700" cy="130226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68527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xmlns="" val="4224843369"/>
              </p:ext>
            </p:extLst>
          </p:nvPr>
        </p:nvGraphicFramePr>
        <p:xfrm>
          <a:off x="958953" y="476519"/>
          <a:ext cx="5618931" cy="549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513525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541718" y="481035"/>
            <a:ext cx="7886700" cy="1325563"/>
          </a:xfrm>
          <a:prstGeom prst="rect">
            <a:avLst/>
          </a:prstGeom>
        </p:spPr>
        <p:txBody>
          <a:bodyP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SV" sz="4000" b="1" i="1" dirty="0" smtClean="0"/>
          </a:p>
          <a:p>
            <a:pPr algn="ctr"/>
            <a:r>
              <a:rPr lang="es-SV" sz="4000" b="1" i="1" dirty="0" smtClean="0"/>
              <a:t>PROCEDIMIENTOS DE LA AUDITORÍA FORENSE</a:t>
            </a:r>
            <a:endParaRPr lang="es-SV" sz="4000" b="1" i="1" dirty="0"/>
          </a:p>
        </p:txBody>
      </p:sp>
      <p:sp>
        <p:nvSpPr>
          <p:cNvPr id="3" name="Rectángulo 2"/>
          <p:cNvSpPr/>
          <p:nvPr/>
        </p:nvSpPr>
        <p:spPr>
          <a:xfrm>
            <a:off x="676141" y="2047741"/>
            <a:ext cx="7752277" cy="4307846"/>
          </a:xfrm>
          <a:prstGeom prst="rect">
            <a:avLst/>
          </a:prstGeom>
        </p:spPr>
        <p:txBody>
          <a:bodyPr wrap="square">
            <a:spAutoFit/>
          </a:bodyPr>
          <a:lstStyle/>
          <a:p>
            <a:pPr algn="just">
              <a:lnSpc>
                <a:spcPct val="107000"/>
              </a:lnSpc>
              <a:spcAft>
                <a:spcPts val="0"/>
              </a:spcAft>
            </a:pPr>
            <a:r>
              <a:rPr lang="es-SV" sz="3200" dirty="0" smtClean="0">
                <a:latin typeface="Arial" panose="020B0604020202020204" pitchFamily="34" charset="0"/>
                <a:ea typeface="Times New Roman" panose="02020603050405020304" pitchFamily="18" charset="0"/>
                <a:cs typeface="Times New Roman" panose="02020603050405020304" pitchFamily="18" charset="0"/>
              </a:rPr>
              <a:t>C</a:t>
            </a:r>
            <a:r>
              <a:rPr lang="es-SV" sz="3200" dirty="0" smtClean="0">
                <a:effectLst/>
                <a:latin typeface="Arial" panose="020B0604020202020204" pitchFamily="34" charset="0"/>
                <a:ea typeface="Times New Roman" panose="02020603050405020304" pitchFamily="18" charset="0"/>
                <a:cs typeface="Times New Roman" panose="02020603050405020304" pitchFamily="18" charset="0"/>
              </a:rPr>
              <a:t>onstituyen el conjunto de técnicas aplicadas de forma secuencial para poder obtener las evidencias suficientes, competentes, relevantes y útiles que permitan sustentar las pruebas y testimonios que aporta el auditor forense, ante los tribunales o el Directorio que lo contrata. </a:t>
            </a:r>
            <a:endParaRPr lang="es-SV"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098102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xmlns="" val="1799223915"/>
              </p:ext>
            </p:extLst>
          </p:nvPr>
        </p:nvGraphicFramePr>
        <p:xfrm>
          <a:off x="511936" y="695459"/>
          <a:ext cx="7167093" cy="5396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56966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TotalTime>
  <Words>258</Words>
  <Application>Microsoft Office PowerPoint</Application>
  <PresentationFormat>Presentación en pantalla (4:3)</PresentationFormat>
  <Paragraphs>33</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Brío</vt:lpstr>
      <vt:lpstr>Diapositiva 1</vt:lpstr>
      <vt:lpstr>TÉCNICAS Y PROCEDIMIENTOS DE LA AUDITORIA FORENSE</vt:lpstr>
      <vt:lpstr>TÉCNICAS DE LA AUDITORÍA FORENSE</vt:lpstr>
      <vt:lpstr>Diapositiva 4</vt:lpstr>
      <vt:lpstr>Diapositiva 5</vt:lpstr>
      <vt:lpstr>Diapositiva 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Usuario1</dc:creator>
  <cp:lastModifiedBy>Usuario1</cp:lastModifiedBy>
  <cp:revision>1</cp:revision>
  <dcterms:created xsi:type="dcterms:W3CDTF">2015-11-27T02:23:41Z</dcterms:created>
  <dcterms:modified xsi:type="dcterms:W3CDTF">2015-11-27T02:25:18Z</dcterms:modified>
</cp:coreProperties>
</file>