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CAA25-D652-4589-A7E3-39D1A3F49770}" type="doc">
      <dgm:prSet loTypeId="urn:microsoft.com/office/officeart/2005/8/layout/radial6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SV"/>
        </a:p>
      </dgm:t>
    </dgm:pt>
    <dgm:pt modelId="{40ED3B99-003B-4A38-B16E-715233BFA8F7}">
      <dgm:prSet phldrT="[Texto]"/>
      <dgm:spPr/>
      <dgm:t>
        <a:bodyPr/>
        <a:lstStyle/>
        <a:p>
          <a:r>
            <a:rPr lang="es-SV" dirty="0"/>
            <a:t>AUDITORÍA FORENSE</a:t>
          </a:r>
        </a:p>
      </dgm:t>
    </dgm:pt>
    <dgm:pt modelId="{2A6669C7-0C4D-4010-82D6-DBB2D4530C71}" type="parTrans" cxnId="{29CBCE24-AEE8-49B1-834E-EC5AE392A9D8}">
      <dgm:prSet/>
      <dgm:spPr/>
      <dgm:t>
        <a:bodyPr/>
        <a:lstStyle/>
        <a:p>
          <a:endParaRPr lang="es-SV"/>
        </a:p>
      </dgm:t>
    </dgm:pt>
    <dgm:pt modelId="{009BBEC3-BC09-4F6A-AA48-7EA8B0B35E2E}" type="sibTrans" cxnId="{29CBCE24-AEE8-49B1-834E-EC5AE392A9D8}">
      <dgm:prSet/>
      <dgm:spPr/>
      <dgm:t>
        <a:bodyPr/>
        <a:lstStyle/>
        <a:p>
          <a:endParaRPr lang="es-SV"/>
        </a:p>
      </dgm:t>
    </dgm:pt>
    <dgm:pt modelId="{D25A88CC-6306-4C11-85F0-AAD87ECD5636}">
      <dgm:prSet phldrT="[Texto]"/>
      <dgm:spPr/>
      <dgm:t>
        <a:bodyPr/>
        <a:lstStyle/>
        <a:p>
          <a:r>
            <a:rPr lang="es-SV" b="1" dirty="0"/>
            <a:t>PLANEACIÓN</a:t>
          </a:r>
        </a:p>
      </dgm:t>
    </dgm:pt>
    <dgm:pt modelId="{41F4C326-1998-4651-960F-781A09765EE2}" type="parTrans" cxnId="{50F2E7AD-A01A-4E0A-9DFF-B366B0F7E98D}">
      <dgm:prSet/>
      <dgm:spPr/>
      <dgm:t>
        <a:bodyPr/>
        <a:lstStyle/>
        <a:p>
          <a:endParaRPr lang="es-SV"/>
        </a:p>
      </dgm:t>
    </dgm:pt>
    <dgm:pt modelId="{03038020-39B1-4B06-ADB9-E857F318E59F}" type="sibTrans" cxnId="{50F2E7AD-A01A-4E0A-9DFF-B366B0F7E98D}">
      <dgm:prSet/>
      <dgm:spPr/>
      <dgm:t>
        <a:bodyPr/>
        <a:lstStyle/>
        <a:p>
          <a:endParaRPr lang="es-SV"/>
        </a:p>
      </dgm:t>
    </dgm:pt>
    <dgm:pt modelId="{0CB3C14E-FAD7-4983-8BBC-41ED97ACF7F2}">
      <dgm:prSet phldrT="[Texto]"/>
      <dgm:spPr/>
      <dgm:t>
        <a:bodyPr/>
        <a:lstStyle/>
        <a:p>
          <a:r>
            <a:rPr lang="es-SV" b="1" dirty="0"/>
            <a:t>IDENTIFICACIÓN DEL PROBELMA</a:t>
          </a:r>
        </a:p>
      </dgm:t>
    </dgm:pt>
    <dgm:pt modelId="{5CDD27FA-8018-4318-B048-93B0B57B37E9}" type="parTrans" cxnId="{1A7D8C4D-4A0B-408B-8E91-10ABA8EA2C22}">
      <dgm:prSet/>
      <dgm:spPr/>
      <dgm:t>
        <a:bodyPr/>
        <a:lstStyle/>
        <a:p>
          <a:endParaRPr lang="es-SV"/>
        </a:p>
      </dgm:t>
    </dgm:pt>
    <dgm:pt modelId="{1A7E1FE7-87AE-4C9B-AEB8-E5AA78200BD4}" type="sibTrans" cxnId="{1A7D8C4D-4A0B-408B-8E91-10ABA8EA2C22}">
      <dgm:prSet/>
      <dgm:spPr/>
      <dgm:t>
        <a:bodyPr/>
        <a:lstStyle/>
        <a:p>
          <a:endParaRPr lang="es-SV"/>
        </a:p>
      </dgm:t>
    </dgm:pt>
    <dgm:pt modelId="{EF83CA2D-A260-42CD-9C49-C0C6E2F95294}">
      <dgm:prSet phldrT="[Texto]"/>
      <dgm:spPr/>
      <dgm:t>
        <a:bodyPr/>
        <a:lstStyle/>
        <a:p>
          <a:r>
            <a:rPr lang="es-SV" b="1" dirty="0"/>
            <a:t>EVALUACIÓN DE LA EVIDENCIA E INTEGRACIÓN DE EXPDIENTES</a:t>
          </a:r>
        </a:p>
      </dgm:t>
    </dgm:pt>
    <dgm:pt modelId="{2CB28419-96C2-4231-9A72-BBF53054552E}" type="parTrans" cxnId="{4E096A34-B270-40D4-8B06-DE1EBD5ADEA6}">
      <dgm:prSet/>
      <dgm:spPr/>
      <dgm:t>
        <a:bodyPr/>
        <a:lstStyle/>
        <a:p>
          <a:endParaRPr lang="es-SV"/>
        </a:p>
      </dgm:t>
    </dgm:pt>
    <dgm:pt modelId="{F572A3E1-9140-47F9-AC5A-3523D19C8A73}" type="sibTrans" cxnId="{4E096A34-B270-40D4-8B06-DE1EBD5ADEA6}">
      <dgm:prSet/>
      <dgm:spPr/>
      <dgm:t>
        <a:bodyPr/>
        <a:lstStyle/>
        <a:p>
          <a:endParaRPr lang="es-SV"/>
        </a:p>
      </dgm:t>
    </dgm:pt>
    <dgm:pt modelId="{2AA26ECC-468E-4EEE-83C5-BACE46F11FFF}">
      <dgm:prSet phldrT="[Texto]"/>
      <dgm:spPr/>
      <dgm:t>
        <a:bodyPr/>
        <a:lstStyle/>
        <a:p>
          <a:r>
            <a:rPr lang="es-SV" b="1" dirty="0"/>
            <a:t>ELABORACIÓN DEL INFORME</a:t>
          </a:r>
        </a:p>
      </dgm:t>
    </dgm:pt>
    <dgm:pt modelId="{00444395-B1D8-43EF-BCAC-AA761A210BC9}" type="parTrans" cxnId="{FB8096B2-15B4-4BA3-891B-A787E4EC0BAA}">
      <dgm:prSet/>
      <dgm:spPr/>
      <dgm:t>
        <a:bodyPr/>
        <a:lstStyle/>
        <a:p>
          <a:endParaRPr lang="es-SV"/>
        </a:p>
      </dgm:t>
    </dgm:pt>
    <dgm:pt modelId="{BE677DEB-2C33-4C46-B8EC-E6670ED3457C}" type="sibTrans" cxnId="{FB8096B2-15B4-4BA3-891B-A787E4EC0BAA}">
      <dgm:prSet/>
      <dgm:spPr/>
      <dgm:t>
        <a:bodyPr/>
        <a:lstStyle/>
        <a:p>
          <a:endParaRPr lang="es-SV"/>
        </a:p>
      </dgm:t>
    </dgm:pt>
    <dgm:pt modelId="{A30586A1-A425-47C4-85CC-F5543B7D95EB}">
      <dgm:prSet phldrT="[Texto]"/>
      <dgm:spPr/>
      <dgm:t>
        <a:bodyPr/>
        <a:lstStyle/>
        <a:p>
          <a:r>
            <a:rPr lang="es-SV" b="1" dirty="0"/>
            <a:t>EVALUACIÓN DEL RIESGO</a:t>
          </a:r>
        </a:p>
      </dgm:t>
    </dgm:pt>
    <dgm:pt modelId="{A5CC3E8D-2205-4F3E-BF74-6BC1ED476069}" type="parTrans" cxnId="{5DCC0D64-6A63-48B6-96DF-7438BD9D6D28}">
      <dgm:prSet/>
      <dgm:spPr/>
      <dgm:t>
        <a:bodyPr/>
        <a:lstStyle/>
        <a:p>
          <a:endParaRPr lang="es-SV"/>
        </a:p>
      </dgm:t>
    </dgm:pt>
    <dgm:pt modelId="{AA39BEF7-F8E3-46EE-B2E1-44B096B181B8}" type="sibTrans" cxnId="{5DCC0D64-6A63-48B6-96DF-7438BD9D6D28}">
      <dgm:prSet/>
      <dgm:spPr/>
      <dgm:t>
        <a:bodyPr/>
        <a:lstStyle/>
        <a:p>
          <a:endParaRPr lang="es-SV"/>
        </a:p>
      </dgm:t>
    </dgm:pt>
    <dgm:pt modelId="{D505ABE0-41BD-4EA5-95FC-118849FC8685}">
      <dgm:prSet phldrT="[Texto]"/>
      <dgm:spPr/>
      <dgm:t>
        <a:bodyPr/>
        <a:lstStyle/>
        <a:p>
          <a:r>
            <a:rPr lang="es-SV" b="1" dirty="0"/>
            <a:t>ELABORACIÓN Y DESARROLLO DEL PROGRAMA</a:t>
          </a:r>
        </a:p>
      </dgm:t>
    </dgm:pt>
    <dgm:pt modelId="{166476F9-D75A-4464-BC9B-820A865C0803}" type="parTrans" cxnId="{9DAFA357-B096-47F6-87CC-9D5496523F49}">
      <dgm:prSet/>
      <dgm:spPr/>
      <dgm:t>
        <a:bodyPr/>
        <a:lstStyle/>
        <a:p>
          <a:endParaRPr lang="es-SV"/>
        </a:p>
      </dgm:t>
    </dgm:pt>
    <dgm:pt modelId="{ED2FA341-BB21-4DAF-97B8-348385BE4743}" type="sibTrans" cxnId="{9DAFA357-B096-47F6-87CC-9D5496523F49}">
      <dgm:prSet/>
      <dgm:spPr/>
      <dgm:t>
        <a:bodyPr/>
        <a:lstStyle/>
        <a:p>
          <a:endParaRPr lang="es-SV"/>
        </a:p>
      </dgm:t>
    </dgm:pt>
    <dgm:pt modelId="{889B2ACA-AFF9-4255-B0F2-027A49753D0F}" type="pres">
      <dgm:prSet presAssocID="{912CAA25-D652-4589-A7E3-39D1A3F4977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2AE7FC1E-1607-4BFC-A26C-F9A256768CBE}" type="pres">
      <dgm:prSet presAssocID="{40ED3B99-003B-4A38-B16E-715233BFA8F7}" presName="centerShape" presStyleLbl="node0" presStyleIdx="0" presStyleCnt="1"/>
      <dgm:spPr/>
      <dgm:t>
        <a:bodyPr/>
        <a:lstStyle/>
        <a:p>
          <a:endParaRPr lang="es-SV"/>
        </a:p>
      </dgm:t>
    </dgm:pt>
    <dgm:pt modelId="{65ED0C1B-9A33-407E-8BB3-1C8294B9A45C}" type="pres">
      <dgm:prSet presAssocID="{D25A88CC-6306-4C11-85F0-AAD87ECD563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A696C1F-314F-41E1-BA66-F12814536B34}" type="pres">
      <dgm:prSet presAssocID="{D25A88CC-6306-4C11-85F0-AAD87ECD5636}" presName="dummy" presStyleCnt="0"/>
      <dgm:spPr/>
      <dgm:t>
        <a:bodyPr/>
        <a:lstStyle/>
        <a:p>
          <a:endParaRPr lang="es-SV"/>
        </a:p>
      </dgm:t>
    </dgm:pt>
    <dgm:pt modelId="{B7104BE1-0204-48A6-8F21-ACBF1F569E43}" type="pres">
      <dgm:prSet presAssocID="{03038020-39B1-4B06-ADB9-E857F318E59F}" presName="sibTrans" presStyleLbl="sibTrans2D1" presStyleIdx="0" presStyleCnt="6"/>
      <dgm:spPr/>
      <dgm:t>
        <a:bodyPr/>
        <a:lstStyle/>
        <a:p>
          <a:endParaRPr lang="es-SV"/>
        </a:p>
      </dgm:t>
    </dgm:pt>
    <dgm:pt modelId="{C0E6A8D7-D4C5-410B-9B56-75CEE579CD12}" type="pres">
      <dgm:prSet presAssocID="{0CB3C14E-FAD7-4983-8BBC-41ED97ACF7F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563487D-3377-4AF1-9772-075FB24A2252}" type="pres">
      <dgm:prSet presAssocID="{0CB3C14E-FAD7-4983-8BBC-41ED97ACF7F2}" presName="dummy" presStyleCnt="0"/>
      <dgm:spPr/>
      <dgm:t>
        <a:bodyPr/>
        <a:lstStyle/>
        <a:p>
          <a:endParaRPr lang="es-SV"/>
        </a:p>
      </dgm:t>
    </dgm:pt>
    <dgm:pt modelId="{09E0DFF1-FD01-4431-BEBC-A8465625427B}" type="pres">
      <dgm:prSet presAssocID="{1A7E1FE7-87AE-4C9B-AEB8-E5AA78200BD4}" presName="sibTrans" presStyleLbl="sibTrans2D1" presStyleIdx="1" presStyleCnt="6"/>
      <dgm:spPr/>
      <dgm:t>
        <a:bodyPr/>
        <a:lstStyle/>
        <a:p>
          <a:endParaRPr lang="es-SV"/>
        </a:p>
      </dgm:t>
    </dgm:pt>
    <dgm:pt modelId="{9C77549D-C885-482D-961F-3787572C2670}" type="pres">
      <dgm:prSet presAssocID="{A30586A1-A425-47C4-85CC-F5543B7D95E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2A40E93-20F1-4560-AF01-00906876C4DB}" type="pres">
      <dgm:prSet presAssocID="{A30586A1-A425-47C4-85CC-F5543B7D95EB}" presName="dummy" presStyleCnt="0"/>
      <dgm:spPr/>
      <dgm:t>
        <a:bodyPr/>
        <a:lstStyle/>
        <a:p>
          <a:endParaRPr lang="es-SV"/>
        </a:p>
      </dgm:t>
    </dgm:pt>
    <dgm:pt modelId="{8D2E2E51-A259-4245-B911-9F8B7233E5A8}" type="pres">
      <dgm:prSet presAssocID="{AA39BEF7-F8E3-46EE-B2E1-44B096B181B8}" presName="sibTrans" presStyleLbl="sibTrans2D1" presStyleIdx="2" presStyleCnt="6"/>
      <dgm:spPr/>
      <dgm:t>
        <a:bodyPr/>
        <a:lstStyle/>
        <a:p>
          <a:endParaRPr lang="es-SV"/>
        </a:p>
      </dgm:t>
    </dgm:pt>
    <dgm:pt modelId="{A3DA44F8-A56D-4289-A40D-732F7FCA8A54}" type="pres">
      <dgm:prSet presAssocID="{D505ABE0-41BD-4EA5-95FC-118849FC8685}" presName="node" presStyleLbl="node1" presStyleIdx="3" presStyleCnt="6" custRadScaleRad="10222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C6E0A6C-21DE-4FC1-A744-6D95356B101D}" type="pres">
      <dgm:prSet presAssocID="{D505ABE0-41BD-4EA5-95FC-118849FC8685}" presName="dummy" presStyleCnt="0"/>
      <dgm:spPr/>
      <dgm:t>
        <a:bodyPr/>
        <a:lstStyle/>
        <a:p>
          <a:endParaRPr lang="es-SV"/>
        </a:p>
      </dgm:t>
    </dgm:pt>
    <dgm:pt modelId="{68EBE214-9872-4A08-B6D4-87D08F624ADE}" type="pres">
      <dgm:prSet presAssocID="{ED2FA341-BB21-4DAF-97B8-348385BE4743}" presName="sibTrans" presStyleLbl="sibTrans2D1" presStyleIdx="3" presStyleCnt="6"/>
      <dgm:spPr/>
      <dgm:t>
        <a:bodyPr/>
        <a:lstStyle/>
        <a:p>
          <a:endParaRPr lang="es-SV"/>
        </a:p>
      </dgm:t>
    </dgm:pt>
    <dgm:pt modelId="{D9A9894D-68C1-4516-8612-CD9AD7958749}" type="pres">
      <dgm:prSet presAssocID="{EF83CA2D-A260-42CD-9C49-C0C6E2F9529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ABC016B-88DD-41F4-BDF4-EFD0C9FFA908}" type="pres">
      <dgm:prSet presAssocID="{EF83CA2D-A260-42CD-9C49-C0C6E2F95294}" presName="dummy" presStyleCnt="0"/>
      <dgm:spPr/>
      <dgm:t>
        <a:bodyPr/>
        <a:lstStyle/>
        <a:p>
          <a:endParaRPr lang="es-SV"/>
        </a:p>
      </dgm:t>
    </dgm:pt>
    <dgm:pt modelId="{1063BE08-8B28-4D71-862D-F80218F6079C}" type="pres">
      <dgm:prSet presAssocID="{F572A3E1-9140-47F9-AC5A-3523D19C8A73}" presName="sibTrans" presStyleLbl="sibTrans2D1" presStyleIdx="4" presStyleCnt="6"/>
      <dgm:spPr/>
      <dgm:t>
        <a:bodyPr/>
        <a:lstStyle/>
        <a:p>
          <a:endParaRPr lang="es-SV"/>
        </a:p>
      </dgm:t>
    </dgm:pt>
    <dgm:pt modelId="{CBE4071B-3103-42A2-ACCC-0788BB23033E}" type="pres">
      <dgm:prSet presAssocID="{2AA26ECC-468E-4EEE-83C5-BACE46F11FF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4EF2C11-3C09-4A49-925D-FDC7E7F6B01D}" type="pres">
      <dgm:prSet presAssocID="{2AA26ECC-468E-4EEE-83C5-BACE46F11FFF}" presName="dummy" presStyleCnt="0"/>
      <dgm:spPr/>
      <dgm:t>
        <a:bodyPr/>
        <a:lstStyle/>
        <a:p>
          <a:endParaRPr lang="es-SV"/>
        </a:p>
      </dgm:t>
    </dgm:pt>
    <dgm:pt modelId="{98340CD2-1D72-41C4-A6B8-3559A5760B1F}" type="pres">
      <dgm:prSet presAssocID="{BE677DEB-2C33-4C46-B8EC-E6670ED3457C}" presName="sibTrans" presStyleLbl="sibTrans2D1" presStyleIdx="5" presStyleCnt="6"/>
      <dgm:spPr/>
      <dgm:t>
        <a:bodyPr/>
        <a:lstStyle/>
        <a:p>
          <a:endParaRPr lang="es-SV"/>
        </a:p>
      </dgm:t>
    </dgm:pt>
  </dgm:ptLst>
  <dgm:cxnLst>
    <dgm:cxn modelId="{50F2E7AD-A01A-4E0A-9DFF-B366B0F7E98D}" srcId="{40ED3B99-003B-4A38-B16E-715233BFA8F7}" destId="{D25A88CC-6306-4C11-85F0-AAD87ECD5636}" srcOrd="0" destOrd="0" parTransId="{41F4C326-1998-4651-960F-781A09765EE2}" sibTransId="{03038020-39B1-4B06-ADB9-E857F318E59F}"/>
    <dgm:cxn modelId="{1A7D8C4D-4A0B-408B-8E91-10ABA8EA2C22}" srcId="{40ED3B99-003B-4A38-B16E-715233BFA8F7}" destId="{0CB3C14E-FAD7-4983-8BBC-41ED97ACF7F2}" srcOrd="1" destOrd="0" parTransId="{5CDD27FA-8018-4318-B048-93B0B57B37E9}" sibTransId="{1A7E1FE7-87AE-4C9B-AEB8-E5AA78200BD4}"/>
    <dgm:cxn modelId="{FB8096B2-15B4-4BA3-891B-A787E4EC0BAA}" srcId="{40ED3B99-003B-4A38-B16E-715233BFA8F7}" destId="{2AA26ECC-468E-4EEE-83C5-BACE46F11FFF}" srcOrd="5" destOrd="0" parTransId="{00444395-B1D8-43EF-BCAC-AA761A210BC9}" sibTransId="{BE677DEB-2C33-4C46-B8EC-E6670ED3457C}"/>
    <dgm:cxn modelId="{8E6693FA-02B7-4736-9B30-21DC7202D706}" type="presOf" srcId="{F572A3E1-9140-47F9-AC5A-3523D19C8A73}" destId="{1063BE08-8B28-4D71-862D-F80218F6079C}" srcOrd="0" destOrd="0" presId="urn:microsoft.com/office/officeart/2005/8/layout/radial6"/>
    <dgm:cxn modelId="{29CBCE24-AEE8-49B1-834E-EC5AE392A9D8}" srcId="{912CAA25-D652-4589-A7E3-39D1A3F49770}" destId="{40ED3B99-003B-4A38-B16E-715233BFA8F7}" srcOrd="0" destOrd="0" parTransId="{2A6669C7-0C4D-4010-82D6-DBB2D4530C71}" sibTransId="{009BBEC3-BC09-4F6A-AA48-7EA8B0B35E2E}"/>
    <dgm:cxn modelId="{8098A469-522A-442A-9F5F-D53EFE5AC27B}" type="presOf" srcId="{1A7E1FE7-87AE-4C9B-AEB8-E5AA78200BD4}" destId="{09E0DFF1-FD01-4431-BEBC-A8465625427B}" srcOrd="0" destOrd="0" presId="urn:microsoft.com/office/officeart/2005/8/layout/radial6"/>
    <dgm:cxn modelId="{B0E9885B-CBC0-42CE-AE26-9499297FEBBC}" type="presOf" srcId="{40ED3B99-003B-4A38-B16E-715233BFA8F7}" destId="{2AE7FC1E-1607-4BFC-A26C-F9A256768CBE}" srcOrd="0" destOrd="0" presId="urn:microsoft.com/office/officeart/2005/8/layout/radial6"/>
    <dgm:cxn modelId="{5DCC0D64-6A63-48B6-96DF-7438BD9D6D28}" srcId="{40ED3B99-003B-4A38-B16E-715233BFA8F7}" destId="{A30586A1-A425-47C4-85CC-F5543B7D95EB}" srcOrd="2" destOrd="0" parTransId="{A5CC3E8D-2205-4F3E-BF74-6BC1ED476069}" sibTransId="{AA39BEF7-F8E3-46EE-B2E1-44B096B181B8}"/>
    <dgm:cxn modelId="{4E096A34-B270-40D4-8B06-DE1EBD5ADEA6}" srcId="{40ED3B99-003B-4A38-B16E-715233BFA8F7}" destId="{EF83CA2D-A260-42CD-9C49-C0C6E2F95294}" srcOrd="4" destOrd="0" parTransId="{2CB28419-96C2-4231-9A72-BBF53054552E}" sibTransId="{F572A3E1-9140-47F9-AC5A-3523D19C8A73}"/>
    <dgm:cxn modelId="{3D73B278-9707-42E2-8ECB-C57FD4F48282}" type="presOf" srcId="{D25A88CC-6306-4C11-85F0-AAD87ECD5636}" destId="{65ED0C1B-9A33-407E-8BB3-1C8294B9A45C}" srcOrd="0" destOrd="0" presId="urn:microsoft.com/office/officeart/2005/8/layout/radial6"/>
    <dgm:cxn modelId="{DA7878E7-86FB-4C4B-A9BC-C9FCCAEF09BB}" type="presOf" srcId="{ED2FA341-BB21-4DAF-97B8-348385BE4743}" destId="{68EBE214-9872-4A08-B6D4-87D08F624ADE}" srcOrd="0" destOrd="0" presId="urn:microsoft.com/office/officeart/2005/8/layout/radial6"/>
    <dgm:cxn modelId="{25351D27-CE73-452C-9D2C-1C91171875A0}" type="presOf" srcId="{0CB3C14E-FAD7-4983-8BBC-41ED97ACF7F2}" destId="{C0E6A8D7-D4C5-410B-9B56-75CEE579CD12}" srcOrd="0" destOrd="0" presId="urn:microsoft.com/office/officeart/2005/8/layout/radial6"/>
    <dgm:cxn modelId="{4B3ADFBD-AD6F-46D5-A427-160C03BAEDEA}" type="presOf" srcId="{912CAA25-D652-4589-A7E3-39D1A3F49770}" destId="{889B2ACA-AFF9-4255-B0F2-027A49753D0F}" srcOrd="0" destOrd="0" presId="urn:microsoft.com/office/officeart/2005/8/layout/radial6"/>
    <dgm:cxn modelId="{CBB51FB8-886D-4FBC-9CB6-0D7754AEC725}" type="presOf" srcId="{AA39BEF7-F8E3-46EE-B2E1-44B096B181B8}" destId="{8D2E2E51-A259-4245-B911-9F8B7233E5A8}" srcOrd="0" destOrd="0" presId="urn:microsoft.com/office/officeart/2005/8/layout/radial6"/>
    <dgm:cxn modelId="{367BF409-95E4-4B9A-B406-513621DFB50D}" type="presOf" srcId="{A30586A1-A425-47C4-85CC-F5543B7D95EB}" destId="{9C77549D-C885-482D-961F-3787572C2670}" srcOrd="0" destOrd="0" presId="urn:microsoft.com/office/officeart/2005/8/layout/radial6"/>
    <dgm:cxn modelId="{896EB9A2-0180-4DAF-B7EF-00BAF3001AAC}" type="presOf" srcId="{2AA26ECC-468E-4EEE-83C5-BACE46F11FFF}" destId="{CBE4071B-3103-42A2-ACCC-0788BB23033E}" srcOrd="0" destOrd="0" presId="urn:microsoft.com/office/officeart/2005/8/layout/radial6"/>
    <dgm:cxn modelId="{477C9561-5456-41FC-B305-F8568D0109EE}" type="presOf" srcId="{EF83CA2D-A260-42CD-9C49-C0C6E2F95294}" destId="{D9A9894D-68C1-4516-8612-CD9AD7958749}" srcOrd="0" destOrd="0" presId="urn:microsoft.com/office/officeart/2005/8/layout/radial6"/>
    <dgm:cxn modelId="{223E484A-E56A-4DF6-85AC-8F82C0825BD2}" type="presOf" srcId="{BE677DEB-2C33-4C46-B8EC-E6670ED3457C}" destId="{98340CD2-1D72-41C4-A6B8-3559A5760B1F}" srcOrd="0" destOrd="0" presId="urn:microsoft.com/office/officeart/2005/8/layout/radial6"/>
    <dgm:cxn modelId="{E972B9EF-C565-4664-97E4-5781429499E5}" type="presOf" srcId="{D505ABE0-41BD-4EA5-95FC-118849FC8685}" destId="{A3DA44F8-A56D-4289-A40D-732F7FCA8A54}" srcOrd="0" destOrd="0" presId="urn:microsoft.com/office/officeart/2005/8/layout/radial6"/>
    <dgm:cxn modelId="{1994F9E2-26E1-4804-A63E-51878440F964}" type="presOf" srcId="{03038020-39B1-4B06-ADB9-E857F318E59F}" destId="{B7104BE1-0204-48A6-8F21-ACBF1F569E43}" srcOrd="0" destOrd="0" presId="urn:microsoft.com/office/officeart/2005/8/layout/radial6"/>
    <dgm:cxn modelId="{9DAFA357-B096-47F6-87CC-9D5496523F49}" srcId="{40ED3B99-003B-4A38-B16E-715233BFA8F7}" destId="{D505ABE0-41BD-4EA5-95FC-118849FC8685}" srcOrd="3" destOrd="0" parTransId="{166476F9-D75A-4464-BC9B-820A865C0803}" sibTransId="{ED2FA341-BB21-4DAF-97B8-348385BE4743}"/>
    <dgm:cxn modelId="{13881911-5313-4EDD-91BC-66081F711AEF}" type="presParOf" srcId="{889B2ACA-AFF9-4255-B0F2-027A49753D0F}" destId="{2AE7FC1E-1607-4BFC-A26C-F9A256768CBE}" srcOrd="0" destOrd="0" presId="urn:microsoft.com/office/officeart/2005/8/layout/radial6"/>
    <dgm:cxn modelId="{DBCDD832-4EF8-4FE1-BAC6-84D166FBB0EC}" type="presParOf" srcId="{889B2ACA-AFF9-4255-B0F2-027A49753D0F}" destId="{65ED0C1B-9A33-407E-8BB3-1C8294B9A45C}" srcOrd="1" destOrd="0" presId="urn:microsoft.com/office/officeart/2005/8/layout/radial6"/>
    <dgm:cxn modelId="{17519F76-122C-4FDB-9A50-25D44898D85D}" type="presParOf" srcId="{889B2ACA-AFF9-4255-B0F2-027A49753D0F}" destId="{CA696C1F-314F-41E1-BA66-F12814536B34}" srcOrd="2" destOrd="0" presId="urn:microsoft.com/office/officeart/2005/8/layout/radial6"/>
    <dgm:cxn modelId="{0776B297-6AC7-404A-851C-093AF7F633DD}" type="presParOf" srcId="{889B2ACA-AFF9-4255-B0F2-027A49753D0F}" destId="{B7104BE1-0204-48A6-8F21-ACBF1F569E43}" srcOrd="3" destOrd="0" presId="urn:microsoft.com/office/officeart/2005/8/layout/radial6"/>
    <dgm:cxn modelId="{59D00F9B-F40D-46B1-B86C-01C2D56BD015}" type="presParOf" srcId="{889B2ACA-AFF9-4255-B0F2-027A49753D0F}" destId="{C0E6A8D7-D4C5-410B-9B56-75CEE579CD12}" srcOrd="4" destOrd="0" presId="urn:microsoft.com/office/officeart/2005/8/layout/radial6"/>
    <dgm:cxn modelId="{EB178A76-8D91-448E-903F-A8721315DC26}" type="presParOf" srcId="{889B2ACA-AFF9-4255-B0F2-027A49753D0F}" destId="{C563487D-3377-4AF1-9772-075FB24A2252}" srcOrd="5" destOrd="0" presId="urn:microsoft.com/office/officeart/2005/8/layout/radial6"/>
    <dgm:cxn modelId="{FDF63CEC-0C6E-4377-8F09-AC242C8673AF}" type="presParOf" srcId="{889B2ACA-AFF9-4255-B0F2-027A49753D0F}" destId="{09E0DFF1-FD01-4431-BEBC-A8465625427B}" srcOrd="6" destOrd="0" presId="urn:microsoft.com/office/officeart/2005/8/layout/radial6"/>
    <dgm:cxn modelId="{B47E1880-F10E-4827-9557-D1033C24826B}" type="presParOf" srcId="{889B2ACA-AFF9-4255-B0F2-027A49753D0F}" destId="{9C77549D-C885-482D-961F-3787572C2670}" srcOrd="7" destOrd="0" presId="urn:microsoft.com/office/officeart/2005/8/layout/radial6"/>
    <dgm:cxn modelId="{9CA06EEA-FB12-4324-AD4F-C74CAA78F442}" type="presParOf" srcId="{889B2ACA-AFF9-4255-B0F2-027A49753D0F}" destId="{12A40E93-20F1-4560-AF01-00906876C4DB}" srcOrd="8" destOrd="0" presId="urn:microsoft.com/office/officeart/2005/8/layout/radial6"/>
    <dgm:cxn modelId="{33849798-6A9F-4FB3-992B-483DB22ACF79}" type="presParOf" srcId="{889B2ACA-AFF9-4255-B0F2-027A49753D0F}" destId="{8D2E2E51-A259-4245-B911-9F8B7233E5A8}" srcOrd="9" destOrd="0" presId="urn:microsoft.com/office/officeart/2005/8/layout/radial6"/>
    <dgm:cxn modelId="{8DE23824-826C-4E0C-99F8-4DFE0D597F39}" type="presParOf" srcId="{889B2ACA-AFF9-4255-B0F2-027A49753D0F}" destId="{A3DA44F8-A56D-4289-A40D-732F7FCA8A54}" srcOrd="10" destOrd="0" presId="urn:microsoft.com/office/officeart/2005/8/layout/radial6"/>
    <dgm:cxn modelId="{1B023054-0124-469A-A72A-67F30AB50803}" type="presParOf" srcId="{889B2ACA-AFF9-4255-B0F2-027A49753D0F}" destId="{9C6E0A6C-21DE-4FC1-A744-6D95356B101D}" srcOrd="11" destOrd="0" presId="urn:microsoft.com/office/officeart/2005/8/layout/radial6"/>
    <dgm:cxn modelId="{27497D0E-5938-446F-9B98-7E2071A392E3}" type="presParOf" srcId="{889B2ACA-AFF9-4255-B0F2-027A49753D0F}" destId="{68EBE214-9872-4A08-B6D4-87D08F624ADE}" srcOrd="12" destOrd="0" presId="urn:microsoft.com/office/officeart/2005/8/layout/radial6"/>
    <dgm:cxn modelId="{7D296254-F691-44A7-86E2-25BEF40174A6}" type="presParOf" srcId="{889B2ACA-AFF9-4255-B0F2-027A49753D0F}" destId="{D9A9894D-68C1-4516-8612-CD9AD7958749}" srcOrd="13" destOrd="0" presId="urn:microsoft.com/office/officeart/2005/8/layout/radial6"/>
    <dgm:cxn modelId="{98E6F682-3D5B-4C7C-87FC-6B527DFA75F6}" type="presParOf" srcId="{889B2ACA-AFF9-4255-B0F2-027A49753D0F}" destId="{6ABC016B-88DD-41F4-BDF4-EFD0C9FFA908}" srcOrd="14" destOrd="0" presId="urn:microsoft.com/office/officeart/2005/8/layout/radial6"/>
    <dgm:cxn modelId="{92C31C28-4CD0-4B44-AB34-D91908ABAB48}" type="presParOf" srcId="{889B2ACA-AFF9-4255-B0F2-027A49753D0F}" destId="{1063BE08-8B28-4D71-862D-F80218F6079C}" srcOrd="15" destOrd="0" presId="urn:microsoft.com/office/officeart/2005/8/layout/radial6"/>
    <dgm:cxn modelId="{4FD5DE33-9F2C-4A54-B3FA-49DC7E7A0A11}" type="presParOf" srcId="{889B2ACA-AFF9-4255-B0F2-027A49753D0F}" destId="{CBE4071B-3103-42A2-ACCC-0788BB23033E}" srcOrd="16" destOrd="0" presId="urn:microsoft.com/office/officeart/2005/8/layout/radial6"/>
    <dgm:cxn modelId="{DEB1D735-9A53-405C-B1C3-471113D323B5}" type="presParOf" srcId="{889B2ACA-AFF9-4255-B0F2-027A49753D0F}" destId="{34EF2C11-3C09-4A49-925D-FDC7E7F6B01D}" srcOrd="17" destOrd="0" presId="urn:microsoft.com/office/officeart/2005/8/layout/radial6"/>
    <dgm:cxn modelId="{EE7D79E7-F1B5-4A93-98CD-1F1C9F7E8BD4}" type="presParOf" srcId="{889B2ACA-AFF9-4255-B0F2-027A49753D0F}" destId="{98340CD2-1D72-41C4-A6B8-3559A5760B1F}" srcOrd="18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SV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A7BD880-7EA8-413E-8AB4-057F8C13ED22}" type="datetimeFigureOut">
              <a:rPr lang="es-SV" smtClean="0"/>
              <a:t>26/11/2015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SV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2B68BDD-E61D-47C7-84B9-1BC536D06751}" type="slidenum">
              <a:rPr lang="es-SV" smtClean="0"/>
              <a:t>‹Nº›</a:t>
            </a:fld>
            <a:endParaRPr lang="es-SV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2143108" y="21429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Arial Unicode MS" panose="020B0604020202020204" pitchFamily="34" charset="-128"/>
              </a:rPr>
              <a:t>UNIVERSIDAD DE EL SALVADOR</a:t>
            </a:r>
            <a:endParaRPr lang="es-SV" dirty="0">
              <a:solidFill>
                <a:srgbClr val="92D05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Arial Unicode MS" panose="020B0604020202020204" pitchFamily="34" charset="-128"/>
              </a:rPr>
              <a:t>     FACULTAD DE CIENCIAS ECONÓMICAS</a:t>
            </a:r>
            <a:endParaRPr lang="es-SV" dirty="0">
              <a:solidFill>
                <a:srgbClr val="92D05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Arial Unicode MS" panose="020B0604020202020204" pitchFamily="34" charset="-128"/>
              </a:rPr>
              <a:t>ESCUELA DE CONTADURIA PÚBLICA</a:t>
            </a:r>
            <a:endParaRPr lang="es-SV" dirty="0">
              <a:solidFill>
                <a:srgbClr val="92D050"/>
              </a:solidFill>
              <a:effectLst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143108" y="1928802"/>
            <a:ext cx="5373710" cy="2133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“SEMINARIO DE AUDITORÍA</a:t>
            </a:r>
            <a:r>
              <a:rPr lang="es-SV" b="1" dirty="0" smtClean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SV" sz="16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CATEDRATICO: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LIC.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JAVIER ENRIQUE MIRANDA </a:t>
            </a:r>
            <a:r>
              <a:rPr lang="es-SV" dirty="0" smtClean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RIVERA</a:t>
            </a: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SV" sz="16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TEMA: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AUDITORÍA </a:t>
            </a:r>
            <a:r>
              <a:rPr lang="es-SV" dirty="0" smtClean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FORENSE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SV" sz="16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GT: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SV" dirty="0" smtClean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SV" sz="16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EQUIPO DE TRABAJO:</a:t>
            </a:r>
            <a:r>
              <a:rPr lang="es-SV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05</a:t>
            </a:r>
            <a:endParaRPr lang="es-SV" sz="1600" dirty="0">
              <a:solidFill>
                <a:srgbClr val="92D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786182" y="4071942"/>
            <a:ext cx="211628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SV" b="1" dirty="0">
                <a:solidFill>
                  <a:srgbClr val="92D05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RESPONSABLES</a:t>
            </a:r>
            <a:r>
              <a:rPr lang="es-SV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S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5379733"/>
              </p:ext>
            </p:extLst>
          </p:nvPr>
        </p:nvGraphicFramePr>
        <p:xfrm>
          <a:off x="1428728" y="4440710"/>
          <a:ext cx="6929486" cy="191819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072098"/>
                <a:gridCol w="1857388"/>
              </a:tblGrid>
              <a:tr h="5493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Daniel Wilfredo Bonilla Robles                                                        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BR10021 #10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5493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David Alexander Cruz Roque                                                         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CR07020 #12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5493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Walter Dennis Mendoza Rubio                                                       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MR11069 #22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2332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Blanca Maricela Villegas Peña                                                         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solidFill>
                            <a:srgbClr val="92D050"/>
                          </a:solidFill>
                          <a:effectLst/>
                        </a:rPr>
                        <a:t>VP10027 #37</a:t>
                      </a:r>
                      <a:endParaRPr lang="es-SV" sz="1600" dirty="0">
                        <a:solidFill>
                          <a:srgbClr val="92D05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347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SV" dirty="0" smtClean="0"/>
              <a:t>FASES DE LA AUDITORÍA FORENSE</a:t>
            </a:r>
            <a:endParaRPr lang="es-S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SV" dirty="0" smtClean="0"/>
              <a:t>SEMINARIO DE AUDITORÍA</a:t>
            </a:r>
          </a:p>
          <a:p>
            <a:r>
              <a:rPr lang="es-SV" dirty="0" smtClean="0"/>
              <a:t>WALTER MENDOZA</a:t>
            </a:r>
          </a:p>
          <a:p>
            <a:r>
              <a:rPr lang="es-SV" dirty="0" smtClean="0"/>
              <a:t>EQUIPO 05 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xmlns="" val="280805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1"/>
          <p:cNvGraphicFramePr/>
          <p:nvPr>
            <p:extLst>
              <p:ext uri="{D42A27DB-BD31-4B8C-83A1-F6EECF244321}">
                <p14:modId xmlns:p14="http://schemas.microsoft.com/office/powerpoint/2010/main" xmlns="" val="966463403"/>
              </p:ext>
            </p:extLst>
          </p:nvPr>
        </p:nvGraphicFramePr>
        <p:xfrm>
          <a:off x="1285852" y="214290"/>
          <a:ext cx="6548906" cy="625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150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</TotalTime>
  <Words>93</Words>
  <Application>Microsoft Office PowerPoint</Application>
  <PresentationFormat>Presentación en pantalla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Brío</vt:lpstr>
      <vt:lpstr>Diapositiva 1</vt:lpstr>
      <vt:lpstr>FASES DE LA AUDITORÍA FORENSE</vt:lpstr>
      <vt:lpstr>Diapositiva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Usuario1</dc:creator>
  <cp:lastModifiedBy>Usuario1</cp:lastModifiedBy>
  <cp:revision>3</cp:revision>
  <dcterms:created xsi:type="dcterms:W3CDTF">2015-11-27T02:09:35Z</dcterms:created>
  <dcterms:modified xsi:type="dcterms:W3CDTF">2015-11-27T02:23:16Z</dcterms:modified>
</cp:coreProperties>
</file>