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64" r:id="rId3"/>
    <p:sldId id="257" r:id="rId4"/>
    <p:sldId id="258" r:id="rId5"/>
    <p:sldId id="259" r:id="rId6"/>
    <p:sldId id="261" r:id="rId7"/>
    <p:sldId id="265" r:id="rId8"/>
    <p:sldId id="263" r:id="rId9"/>
    <p:sldId id="260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8" d="100"/>
          <a:sy n="58" d="100"/>
        </p:scale>
        <p:origin x="-300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9F48DC-E6E1-42F4-B83B-57468EA2FCE1}" type="doc">
      <dgm:prSet loTypeId="urn:microsoft.com/office/officeart/2005/8/layout/hList6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AD2873-3E01-4811-8A81-75A3EEC98363}">
      <dgm:prSet phldrT="[Texto]"/>
      <dgm:spPr/>
      <dgm:t>
        <a:bodyPr/>
        <a:lstStyle/>
        <a:p>
          <a:endParaRPr lang="es-SV" dirty="0" smtClean="0">
            <a:solidFill>
              <a:schemeClr val="bg1"/>
            </a:solidFill>
          </a:endParaRPr>
        </a:p>
        <a:p>
          <a:r>
            <a:rPr lang="es-SV" dirty="0" smtClean="0">
              <a:solidFill>
                <a:schemeClr val="bg1"/>
              </a:solidFill>
            </a:rPr>
            <a:t>Esta orientada a proporcionar</a:t>
          </a:r>
          <a:endParaRPr lang="en-US" dirty="0">
            <a:solidFill>
              <a:schemeClr val="bg1"/>
            </a:solidFill>
          </a:endParaRPr>
        </a:p>
      </dgm:t>
    </dgm:pt>
    <dgm:pt modelId="{9EBE5568-4ECD-41A7-BA46-C9CC54608901}" type="parTrans" cxnId="{2E7D53CD-7284-4918-BE36-69291EE4FB3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7DD9EDF-D4AB-49A8-ABFE-D9E13CF82CF9}" type="sibTrans" cxnId="{2E7D53CD-7284-4918-BE36-69291EE4FB3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B466C1C-570F-4F6D-BA76-F02CABDC0B3F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Evaluaciones ó</a:t>
          </a:r>
          <a:endParaRPr lang="en-US" dirty="0">
            <a:solidFill>
              <a:schemeClr val="bg1"/>
            </a:solidFill>
          </a:endParaRPr>
        </a:p>
      </dgm:t>
    </dgm:pt>
    <dgm:pt modelId="{C76C0E96-1CE3-48C0-8E41-D0A214C4F934}" type="parTrans" cxnId="{BB0BD9D2-6C51-448F-B839-30E70C5144D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71E9F80-3E3B-42D0-8AC0-F7CDEE546778}" type="sibTrans" cxnId="{BB0BD9D2-6C51-448F-B839-30E70C5144D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678DB43-5C13-4E3B-BD73-04056AB2B40B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Asesoramiento </a:t>
          </a:r>
          <a:endParaRPr lang="en-US" dirty="0">
            <a:solidFill>
              <a:schemeClr val="bg1"/>
            </a:solidFill>
          </a:endParaRPr>
        </a:p>
      </dgm:t>
    </dgm:pt>
    <dgm:pt modelId="{BF408668-8BEF-46E8-8E1A-B188DE584562}" type="parTrans" cxnId="{DB307DAC-77CA-46CC-A1B9-913D10B34D5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BDEBFAA-D571-48C2-9A9E-1A54581D299E}" type="sibTrans" cxnId="{DB307DAC-77CA-46CC-A1B9-913D10B34D5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1268BC0-C19C-4C2D-87B5-ED11ECDE553C}">
      <dgm:prSet phldrT="[Texto]"/>
      <dgm:spPr/>
      <dgm:t>
        <a:bodyPr/>
        <a:lstStyle/>
        <a:p>
          <a:endParaRPr lang="es-SV" dirty="0" smtClean="0">
            <a:solidFill>
              <a:schemeClr val="bg1"/>
            </a:solidFill>
          </a:endParaRPr>
        </a:p>
        <a:p>
          <a:r>
            <a:rPr lang="es-SV" dirty="0" smtClean="0">
              <a:solidFill>
                <a:schemeClr val="bg1"/>
              </a:solidFill>
            </a:rPr>
            <a:t>A diferentes organizaciones de características </a:t>
          </a:r>
          <a:endParaRPr lang="en-US" dirty="0">
            <a:solidFill>
              <a:schemeClr val="bg1"/>
            </a:solidFill>
          </a:endParaRPr>
        </a:p>
      </dgm:t>
    </dgm:pt>
    <dgm:pt modelId="{7B7558DB-A903-40E2-AC7F-180AAA582FB2}" type="parTrans" cxnId="{DE90B822-CEBA-42A4-805B-F8FF7EDB69C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02B75DB-EEAD-4A12-9DE9-4387D6585718}" type="sibTrans" cxnId="{DE90B822-CEBA-42A4-805B-F8FF7EDB69C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37581C8-9D26-4451-8594-1668EECE9F42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Publicas ó</a:t>
          </a:r>
          <a:endParaRPr lang="en-US" dirty="0">
            <a:solidFill>
              <a:schemeClr val="bg1"/>
            </a:solidFill>
          </a:endParaRPr>
        </a:p>
      </dgm:t>
    </dgm:pt>
    <dgm:pt modelId="{138A3177-A2D8-4F88-ACFF-99DED3C7E85A}" type="parTrans" cxnId="{438E0533-A03D-40A5-ADDE-3D730E04EF0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8AFE064-4936-4F22-871B-8C3BDB9BF4EA}" type="sibTrans" cxnId="{438E0533-A03D-40A5-ADDE-3D730E04EF0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3A43579-1ABA-4A4F-BBA0-1512F0811B3B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Privadas </a:t>
          </a:r>
          <a:endParaRPr lang="en-US" dirty="0">
            <a:solidFill>
              <a:schemeClr val="bg1"/>
            </a:solidFill>
          </a:endParaRPr>
        </a:p>
      </dgm:t>
    </dgm:pt>
    <dgm:pt modelId="{0A35B59B-DFD3-4720-AC42-5B5FF0D4AE4C}" type="parTrans" cxnId="{4CA46738-29A8-4533-99A9-10A9D9A848C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47BC5CD-557C-4290-A6C9-1DE8D2DBCD12}" type="sibTrans" cxnId="{4CA46738-29A8-4533-99A9-10A9D9A848C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350C761-F6F8-4C44-9DC0-1F918F664868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Respecto de su capacidad para</a:t>
          </a:r>
          <a:endParaRPr lang="en-US" dirty="0">
            <a:solidFill>
              <a:schemeClr val="bg1"/>
            </a:solidFill>
          </a:endParaRPr>
        </a:p>
      </dgm:t>
    </dgm:pt>
    <dgm:pt modelId="{79792D68-75D5-4918-9E1E-72CDF2067AA4}" type="parTrans" cxnId="{AB9F20FD-E8A0-4250-989F-84D14D213E6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C51988DF-EC8A-4B31-B7BB-4B1E5330B263}" type="sibTrans" cxnId="{AB9F20FD-E8A0-4250-989F-84D14D213E6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BFFFEDA-B00D-4AC2-B52B-0744DCF24990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Disuadir </a:t>
          </a:r>
          <a:endParaRPr lang="en-US" dirty="0">
            <a:solidFill>
              <a:schemeClr val="bg1"/>
            </a:solidFill>
          </a:endParaRPr>
        </a:p>
      </dgm:t>
    </dgm:pt>
    <dgm:pt modelId="{EE7B37A0-255A-4F89-932C-37523F5480ED}" type="parTrans" cxnId="{CB681E0F-B4EB-4A88-9D39-626CA37DE66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D44D07E-6AC1-40A7-8032-07DB1996A297}" type="sibTrans" cxnId="{CB681E0F-B4EB-4A88-9D39-626CA37DE66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AC6AABB-7DFC-4DF9-AFC4-C1EEAC5A8A14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Y proceder frente a diferentes acciones de fraude</a:t>
          </a:r>
          <a:endParaRPr lang="en-US" dirty="0">
            <a:solidFill>
              <a:schemeClr val="bg1"/>
            </a:solidFill>
          </a:endParaRPr>
        </a:p>
      </dgm:t>
    </dgm:pt>
    <dgm:pt modelId="{CA4E8746-CD23-41B5-AA0B-61DA6BF1A390}" type="parTrans" cxnId="{171649AE-C3C0-4AC0-A096-F24DF259908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8FB438-71A7-4FBB-9027-6B9FB2C79905}" type="sibTrans" cxnId="{171649AE-C3C0-4AC0-A096-F24DF259908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337A97A-F89B-4606-9B28-DADDC9FD8BD7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Prevenir</a:t>
          </a:r>
          <a:endParaRPr lang="en-US" dirty="0">
            <a:solidFill>
              <a:schemeClr val="bg1"/>
            </a:solidFill>
          </a:endParaRPr>
        </a:p>
      </dgm:t>
    </dgm:pt>
    <dgm:pt modelId="{AF802206-87B1-4FDD-A69B-E84C29692A0A}" type="parTrans" cxnId="{0F2B1074-FA75-4247-AA69-E59D29F940E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EE92044-349F-4F07-A33D-2E25BB90CE28}" type="sibTrans" cxnId="{0F2B1074-FA75-4247-AA69-E59D29F940E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1268022-0871-4813-8AAB-7F3739082A88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Detectar </a:t>
          </a:r>
          <a:endParaRPr lang="en-US" dirty="0">
            <a:solidFill>
              <a:schemeClr val="bg1"/>
            </a:solidFill>
          </a:endParaRPr>
        </a:p>
      </dgm:t>
    </dgm:pt>
    <dgm:pt modelId="{33A475BC-E2CD-4816-8E0D-176AB3588707}" type="parTrans" cxnId="{DE750462-8683-4EE6-BE4A-AA7451C4480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7D315403-07F7-46E3-8100-3F0319F53318}" type="sibTrans" cxnId="{DE750462-8683-4EE6-BE4A-AA7451C4480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D919214-5D9A-46EF-8EAB-5172945AFB44}" type="pres">
      <dgm:prSet presAssocID="{DD9F48DC-E6E1-42F4-B83B-57468EA2FCE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AE3C65D0-E122-4996-9BF7-923167B99038}" type="pres">
      <dgm:prSet presAssocID="{15AD2873-3E01-4811-8A81-75A3EEC9836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766115-F7B1-4524-A3EC-32E4FB206E61}" type="pres">
      <dgm:prSet presAssocID="{17DD9EDF-D4AB-49A8-ABFE-D9E13CF82CF9}" presName="sibTrans" presStyleCnt="0"/>
      <dgm:spPr/>
    </dgm:pt>
    <dgm:pt modelId="{20B5E6FC-0AF0-4891-BFB7-6BDEB960F81E}" type="pres">
      <dgm:prSet presAssocID="{01268BC0-C19C-4C2D-87B5-ED11ECDE553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09D58-4D8C-4103-A710-81C1826F3821}" type="pres">
      <dgm:prSet presAssocID="{402B75DB-EEAD-4A12-9DE9-4387D6585718}" presName="sibTrans" presStyleCnt="0"/>
      <dgm:spPr/>
    </dgm:pt>
    <dgm:pt modelId="{B2DE1CEF-FD7D-4433-888D-75FE3424F950}" type="pres">
      <dgm:prSet presAssocID="{0350C761-F6F8-4C44-9DC0-1F918F66486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0BD9D2-6C51-448F-B839-30E70C5144D0}" srcId="{15AD2873-3E01-4811-8A81-75A3EEC98363}" destId="{5B466C1C-570F-4F6D-BA76-F02CABDC0B3F}" srcOrd="0" destOrd="0" parTransId="{C76C0E96-1CE3-48C0-8E41-D0A214C4F934}" sibTransId="{671E9F80-3E3B-42D0-8AC0-F7CDEE546778}"/>
    <dgm:cxn modelId="{9306CB37-5374-42C4-BD3D-41B254ACE6D5}" type="presOf" srcId="{FAC6AABB-7DFC-4DF9-AFC4-C1EEAC5A8A14}" destId="{B2DE1CEF-FD7D-4433-888D-75FE3424F950}" srcOrd="0" destOrd="4" presId="urn:microsoft.com/office/officeart/2005/8/layout/hList6"/>
    <dgm:cxn modelId="{0F2B1074-FA75-4247-AA69-E59D29F940EA}" srcId="{0350C761-F6F8-4C44-9DC0-1F918F664868}" destId="{2337A97A-F89B-4606-9B28-DADDC9FD8BD7}" srcOrd="1" destOrd="0" parTransId="{AF802206-87B1-4FDD-A69B-E84C29692A0A}" sibTransId="{8EE92044-349F-4F07-A33D-2E25BB90CE28}"/>
    <dgm:cxn modelId="{DE90B822-CEBA-42A4-805B-F8FF7EDB69CC}" srcId="{DD9F48DC-E6E1-42F4-B83B-57468EA2FCE1}" destId="{01268BC0-C19C-4C2D-87B5-ED11ECDE553C}" srcOrd="1" destOrd="0" parTransId="{7B7558DB-A903-40E2-AC7F-180AAA582FB2}" sibTransId="{402B75DB-EEAD-4A12-9DE9-4387D6585718}"/>
    <dgm:cxn modelId="{AB9F20FD-E8A0-4250-989F-84D14D213E6F}" srcId="{DD9F48DC-E6E1-42F4-B83B-57468EA2FCE1}" destId="{0350C761-F6F8-4C44-9DC0-1F918F664868}" srcOrd="2" destOrd="0" parTransId="{79792D68-75D5-4918-9E1E-72CDF2067AA4}" sibTransId="{C51988DF-EC8A-4B31-B7BB-4B1E5330B263}"/>
    <dgm:cxn modelId="{171649AE-C3C0-4AC0-A096-F24DF2599088}" srcId="{0350C761-F6F8-4C44-9DC0-1F918F664868}" destId="{FAC6AABB-7DFC-4DF9-AFC4-C1EEAC5A8A14}" srcOrd="3" destOrd="0" parTransId="{CA4E8746-CD23-41B5-AA0B-61DA6BF1A390}" sibTransId="{BE8FB438-71A7-4FBB-9027-6B9FB2C79905}"/>
    <dgm:cxn modelId="{26AF729A-BD25-474B-8A30-A0AB9928B9DF}" type="presOf" srcId="{2337A97A-F89B-4606-9B28-DADDC9FD8BD7}" destId="{B2DE1CEF-FD7D-4433-888D-75FE3424F950}" srcOrd="0" destOrd="2" presId="urn:microsoft.com/office/officeart/2005/8/layout/hList6"/>
    <dgm:cxn modelId="{C112D878-4AFD-4E65-8C29-31616D0ED1A9}" type="presOf" srcId="{15AD2873-3E01-4811-8A81-75A3EEC98363}" destId="{AE3C65D0-E122-4996-9BF7-923167B99038}" srcOrd="0" destOrd="0" presId="urn:microsoft.com/office/officeart/2005/8/layout/hList6"/>
    <dgm:cxn modelId="{80CE262B-3778-434A-9F19-DD7D6C99BA00}" type="presOf" srcId="{137581C8-9D26-4451-8594-1668EECE9F42}" destId="{20B5E6FC-0AF0-4891-BFB7-6BDEB960F81E}" srcOrd="0" destOrd="1" presId="urn:microsoft.com/office/officeart/2005/8/layout/hList6"/>
    <dgm:cxn modelId="{E7A45E9E-F729-4DD7-9FD3-2757C46749F2}" type="presOf" srcId="{FBFFFEDA-B00D-4AC2-B52B-0744DCF24990}" destId="{B2DE1CEF-FD7D-4433-888D-75FE3424F950}" srcOrd="0" destOrd="1" presId="urn:microsoft.com/office/officeart/2005/8/layout/hList6"/>
    <dgm:cxn modelId="{2E335ECF-A26E-469E-87C1-D5DC01E35F57}" type="presOf" srcId="{0350C761-F6F8-4C44-9DC0-1F918F664868}" destId="{B2DE1CEF-FD7D-4433-888D-75FE3424F950}" srcOrd="0" destOrd="0" presId="urn:microsoft.com/office/officeart/2005/8/layout/hList6"/>
    <dgm:cxn modelId="{4CA46738-29A8-4533-99A9-10A9D9A848C5}" srcId="{01268BC0-C19C-4C2D-87B5-ED11ECDE553C}" destId="{B3A43579-1ABA-4A4F-BBA0-1512F0811B3B}" srcOrd="1" destOrd="0" parTransId="{0A35B59B-DFD3-4720-AC42-5B5FF0D4AE4C}" sibTransId="{A47BC5CD-557C-4290-A6C9-1DE8D2DBCD12}"/>
    <dgm:cxn modelId="{DE750462-8683-4EE6-BE4A-AA7451C44805}" srcId="{0350C761-F6F8-4C44-9DC0-1F918F664868}" destId="{61268022-0871-4813-8AAB-7F3739082A88}" srcOrd="2" destOrd="0" parTransId="{33A475BC-E2CD-4816-8E0D-176AB3588707}" sibTransId="{7D315403-07F7-46E3-8100-3F0319F53318}"/>
    <dgm:cxn modelId="{438E0533-A03D-40A5-ADDE-3D730E04EF02}" srcId="{01268BC0-C19C-4C2D-87B5-ED11ECDE553C}" destId="{137581C8-9D26-4451-8594-1668EECE9F42}" srcOrd="0" destOrd="0" parTransId="{138A3177-A2D8-4F88-ACFF-99DED3C7E85A}" sibTransId="{58AFE064-4936-4F22-871B-8C3BDB9BF4EA}"/>
    <dgm:cxn modelId="{B38499A5-4975-4AE3-BD31-83F5DFCE40B0}" type="presOf" srcId="{B3A43579-1ABA-4A4F-BBA0-1512F0811B3B}" destId="{20B5E6FC-0AF0-4891-BFB7-6BDEB960F81E}" srcOrd="0" destOrd="2" presId="urn:microsoft.com/office/officeart/2005/8/layout/hList6"/>
    <dgm:cxn modelId="{9968077D-D2D9-4D56-8278-AB6895BE9C73}" type="presOf" srcId="{0678DB43-5C13-4E3B-BD73-04056AB2B40B}" destId="{AE3C65D0-E122-4996-9BF7-923167B99038}" srcOrd="0" destOrd="2" presId="urn:microsoft.com/office/officeart/2005/8/layout/hList6"/>
    <dgm:cxn modelId="{D61C1AE1-1A1A-4249-99A3-446D741B1C14}" type="presOf" srcId="{01268BC0-C19C-4C2D-87B5-ED11ECDE553C}" destId="{20B5E6FC-0AF0-4891-BFB7-6BDEB960F81E}" srcOrd="0" destOrd="0" presId="urn:microsoft.com/office/officeart/2005/8/layout/hList6"/>
    <dgm:cxn modelId="{925D3829-E8DA-4545-8972-1B55D6FE9DC4}" type="presOf" srcId="{61268022-0871-4813-8AAB-7F3739082A88}" destId="{B2DE1CEF-FD7D-4433-888D-75FE3424F950}" srcOrd="0" destOrd="3" presId="urn:microsoft.com/office/officeart/2005/8/layout/hList6"/>
    <dgm:cxn modelId="{CB681E0F-B4EB-4A88-9D39-626CA37DE665}" srcId="{0350C761-F6F8-4C44-9DC0-1F918F664868}" destId="{FBFFFEDA-B00D-4AC2-B52B-0744DCF24990}" srcOrd="0" destOrd="0" parTransId="{EE7B37A0-255A-4F89-932C-37523F5480ED}" sibTransId="{BD44D07E-6AC1-40A7-8032-07DB1996A297}"/>
    <dgm:cxn modelId="{DB307DAC-77CA-46CC-A1B9-913D10B34D58}" srcId="{15AD2873-3E01-4811-8A81-75A3EEC98363}" destId="{0678DB43-5C13-4E3B-BD73-04056AB2B40B}" srcOrd="1" destOrd="0" parTransId="{BF408668-8BEF-46E8-8E1A-B188DE584562}" sibTransId="{2BDEBFAA-D571-48C2-9A9E-1A54581D299E}"/>
    <dgm:cxn modelId="{D7D0E5E0-6A78-4BB4-9E56-F532E710B011}" type="presOf" srcId="{5B466C1C-570F-4F6D-BA76-F02CABDC0B3F}" destId="{AE3C65D0-E122-4996-9BF7-923167B99038}" srcOrd="0" destOrd="1" presId="urn:microsoft.com/office/officeart/2005/8/layout/hList6"/>
    <dgm:cxn modelId="{4BC86E93-4A13-4174-B1F4-BC03569B9005}" type="presOf" srcId="{DD9F48DC-E6E1-42F4-B83B-57468EA2FCE1}" destId="{9D919214-5D9A-46EF-8EAB-5172945AFB44}" srcOrd="0" destOrd="0" presId="urn:microsoft.com/office/officeart/2005/8/layout/hList6"/>
    <dgm:cxn modelId="{2E7D53CD-7284-4918-BE36-69291EE4FB3D}" srcId="{DD9F48DC-E6E1-42F4-B83B-57468EA2FCE1}" destId="{15AD2873-3E01-4811-8A81-75A3EEC98363}" srcOrd="0" destOrd="0" parTransId="{9EBE5568-4ECD-41A7-BA46-C9CC54608901}" sibTransId="{17DD9EDF-D4AB-49A8-ABFE-D9E13CF82CF9}"/>
    <dgm:cxn modelId="{1F5DF2BA-62DC-431D-B85B-61424E5FBD03}" type="presParOf" srcId="{9D919214-5D9A-46EF-8EAB-5172945AFB44}" destId="{AE3C65D0-E122-4996-9BF7-923167B99038}" srcOrd="0" destOrd="0" presId="urn:microsoft.com/office/officeart/2005/8/layout/hList6"/>
    <dgm:cxn modelId="{555140BD-09BD-4A56-B345-D9C750B5CEF8}" type="presParOf" srcId="{9D919214-5D9A-46EF-8EAB-5172945AFB44}" destId="{7D766115-F7B1-4524-A3EC-32E4FB206E61}" srcOrd="1" destOrd="0" presId="urn:microsoft.com/office/officeart/2005/8/layout/hList6"/>
    <dgm:cxn modelId="{1B4589B3-3817-4436-8DA7-6F4A502075DB}" type="presParOf" srcId="{9D919214-5D9A-46EF-8EAB-5172945AFB44}" destId="{20B5E6FC-0AF0-4891-BFB7-6BDEB960F81E}" srcOrd="2" destOrd="0" presId="urn:microsoft.com/office/officeart/2005/8/layout/hList6"/>
    <dgm:cxn modelId="{C8209B66-2C73-483F-B67E-8F9712865B6D}" type="presParOf" srcId="{9D919214-5D9A-46EF-8EAB-5172945AFB44}" destId="{93909D58-4D8C-4103-A710-81C1826F3821}" srcOrd="3" destOrd="0" presId="urn:microsoft.com/office/officeart/2005/8/layout/hList6"/>
    <dgm:cxn modelId="{FB471325-4501-4B63-AA2D-9E308BC206BB}" type="presParOf" srcId="{9D919214-5D9A-46EF-8EAB-5172945AFB44}" destId="{B2DE1CEF-FD7D-4433-888D-75FE3424F95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94838B-BE8C-4474-86DE-CA081A491A9C}" type="doc">
      <dgm:prSet loTypeId="urn:microsoft.com/office/officeart/2005/8/layout/radial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D0206D6-C530-47EB-8C95-7E31414B880D}">
      <dgm:prSet phldrT="[Texto]" custT="1"/>
      <dgm:spPr/>
      <dgm:t>
        <a:bodyPr/>
        <a:lstStyle/>
        <a:p>
          <a:r>
            <a:rPr lang="es-SV" sz="2800" dirty="0" smtClean="0">
              <a:solidFill>
                <a:schemeClr val="bg1"/>
              </a:solidFill>
            </a:rPr>
            <a:t>Este enfoque es PROACTIVO, por cuanto implica </a:t>
          </a:r>
          <a:endParaRPr lang="en-US" sz="2800" dirty="0">
            <a:solidFill>
              <a:schemeClr val="bg1"/>
            </a:solidFill>
          </a:endParaRPr>
        </a:p>
      </dgm:t>
    </dgm:pt>
    <dgm:pt modelId="{B1D736F0-3641-46D0-8292-D35E77AC695A}" type="parTrans" cxnId="{6EEB476A-4040-4018-9619-18D10ED969E6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23AF9773-7926-460C-9FF6-DB99CC8E28E2}" type="sibTrans" cxnId="{6EEB476A-4040-4018-9619-18D10ED969E6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97CA8464-1702-4F81-B5EC-85E496710D88}">
      <dgm:prSet phldrT="[Texto]" custT="1"/>
      <dgm:spPr/>
      <dgm:t>
        <a:bodyPr/>
        <a:lstStyle/>
        <a:p>
          <a:r>
            <a:rPr lang="es-SV" sz="1800" dirty="0" smtClean="0">
              <a:solidFill>
                <a:schemeClr val="bg1"/>
              </a:solidFill>
            </a:rPr>
            <a:t>IMPLEMENTAR</a:t>
          </a:r>
          <a:endParaRPr lang="en-US" sz="1800" dirty="0">
            <a:solidFill>
              <a:schemeClr val="bg1"/>
            </a:solidFill>
          </a:endParaRPr>
        </a:p>
      </dgm:t>
    </dgm:pt>
    <dgm:pt modelId="{82F16870-DAE4-4791-801D-22A28489A410}" type="parTrans" cxnId="{1064A9BD-1FF4-470C-A783-F92B84C5212A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CADEA65B-6473-48BB-B81C-C3083B54512B}" type="sibTrans" cxnId="{1064A9BD-1FF4-470C-A783-F92B84C5212A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28684861-990C-49BC-9A6A-2DF517BD617D}">
      <dgm:prSet phldrT="[Texto]" custT="1"/>
      <dgm:spPr/>
      <dgm:t>
        <a:bodyPr/>
        <a:lstStyle/>
        <a:p>
          <a:r>
            <a:rPr lang="es-SV" sz="1800" dirty="0" smtClean="0">
              <a:solidFill>
                <a:schemeClr val="bg1"/>
              </a:solidFill>
            </a:rPr>
            <a:t>TOMAR DESICIONES</a:t>
          </a:r>
          <a:endParaRPr lang="en-US" sz="1800" dirty="0">
            <a:solidFill>
              <a:schemeClr val="bg1"/>
            </a:solidFill>
          </a:endParaRPr>
        </a:p>
      </dgm:t>
    </dgm:pt>
    <dgm:pt modelId="{4BFF4840-A0CE-4277-B996-4B64537A4686}" type="parTrans" cxnId="{0D0732DC-0913-4C8F-8F8B-F5D3BE1300DF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312558B8-7459-4719-B8C6-639A20C8AAD6}" type="sibTrans" cxnId="{0D0732DC-0913-4C8F-8F8B-F5D3BE1300DF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94306EF3-D931-4C3A-925F-76E2EB6984DD}">
      <dgm:prSet phldrT="[Texto]" custT="1"/>
      <dgm:spPr/>
      <dgm:t>
        <a:bodyPr/>
        <a:lstStyle/>
        <a:p>
          <a:r>
            <a:rPr lang="es-SV" sz="1800" dirty="0" smtClean="0">
              <a:solidFill>
                <a:schemeClr val="bg1"/>
              </a:solidFill>
            </a:rPr>
            <a:t>PARA EVITAR FRAUDES EN EL FUTURO</a:t>
          </a:r>
          <a:endParaRPr lang="en-US" sz="1800" dirty="0">
            <a:solidFill>
              <a:schemeClr val="bg1"/>
            </a:solidFill>
          </a:endParaRPr>
        </a:p>
      </dgm:t>
    </dgm:pt>
    <dgm:pt modelId="{D3B4F51C-E34D-4277-9EE0-BF1E3EB9382E}" type="parTrans" cxnId="{B99AF099-F693-42EE-86C6-44F016F102FB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82A61651-3C0D-41B5-B24D-B8C673FADF98}" type="sibTrans" cxnId="{B99AF099-F693-42EE-86C6-44F016F102FB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17B14253-4A66-4598-AE63-49072761092C}">
      <dgm:prSet phldrT="[Texto]" custT="1"/>
      <dgm:spPr/>
      <dgm:t>
        <a:bodyPr/>
        <a:lstStyle/>
        <a:p>
          <a:r>
            <a:rPr lang="es-SV" sz="1800" dirty="0" smtClean="0">
              <a:solidFill>
                <a:schemeClr val="bg1"/>
              </a:solidFill>
            </a:rPr>
            <a:t>TOMAR ACCIONES </a:t>
          </a:r>
          <a:endParaRPr lang="en-US" sz="1800" dirty="0">
            <a:solidFill>
              <a:schemeClr val="bg1"/>
            </a:solidFill>
          </a:endParaRPr>
        </a:p>
      </dgm:t>
    </dgm:pt>
    <dgm:pt modelId="{999B9688-F7C6-4AD5-9E83-417888F2C2E3}" type="parTrans" cxnId="{448AE518-625C-4300-B394-17ED4DEDEF47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FC2F0714-F822-4E88-9916-B3E8AB722EEF}" type="sibTrans" cxnId="{448AE518-625C-4300-B394-17ED4DEDEF47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163B06F1-40D4-4637-83EA-FFEE07B4A7EE}" type="pres">
      <dgm:prSet presAssocID="{6294838B-BE8C-4474-86DE-CA081A491A9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CD8A8973-2651-420C-BEF1-CE3B5721E8CD}" type="pres">
      <dgm:prSet presAssocID="{AD0206D6-C530-47EB-8C95-7E31414B880D}" presName="centerShape" presStyleLbl="node0" presStyleIdx="0" presStyleCnt="1" custScaleX="155982" custScaleY="97360"/>
      <dgm:spPr/>
      <dgm:t>
        <a:bodyPr/>
        <a:lstStyle/>
        <a:p>
          <a:endParaRPr lang="en-US"/>
        </a:p>
      </dgm:t>
    </dgm:pt>
    <dgm:pt modelId="{B5D058D8-980F-4FB4-B7CF-079BB7037D4C}" type="pres">
      <dgm:prSet presAssocID="{97CA8464-1702-4F81-B5EC-85E496710D88}" presName="node" presStyleLbl="node1" presStyleIdx="0" presStyleCnt="4" custScaleX="18744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A17981F-4F3A-43D8-856F-EEAD213203DD}" type="pres">
      <dgm:prSet presAssocID="{97CA8464-1702-4F81-B5EC-85E496710D88}" presName="dummy" presStyleCnt="0"/>
      <dgm:spPr/>
    </dgm:pt>
    <dgm:pt modelId="{808D0DAB-4467-4CB8-A356-38F27CC0D907}" type="pres">
      <dgm:prSet presAssocID="{CADEA65B-6473-48BB-B81C-C3083B54512B}" presName="sibTrans" presStyleLbl="sibTrans2D1" presStyleIdx="0" presStyleCnt="4"/>
      <dgm:spPr/>
      <dgm:t>
        <a:bodyPr/>
        <a:lstStyle/>
        <a:p>
          <a:endParaRPr lang="es-SV"/>
        </a:p>
      </dgm:t>
    </dgm:pt>
    <dgm:pt modelId="{D8F9C2F4-7B47-4FA6-A29D-9E0089D5117B}" type="pres">
      <dgm:prSet presAssocID="{28684861-990C-49BC-9A6A-2DF517BD617D}" presName="node" presStyleLbl="node1" presStyleIdx="1" presStyleCnt="4" custScaleX="169543" custRadScaleRad="132249" custRadScaleInc="-25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BD19C-E20C-4205-B123-B4B5AFA1C2D8}" type="pres">
      <dgm:prSet presAssocID="{28684861-990C-49BC-9A6A-2DF517BD617D}" presName="dummy" presStyleCnt="0"/>
      <dgm:spPr/>
    </dgm:pt>
    <dgm:pt modelId="{F9FD1AA3-1D30-48C1-BD2A-554AAF64C21D}" type="pres">
      <dgm:prSet presAssocID="{312558B8-7459-4719-B8C6-639A20C8AAD6}" presName="sibTrans" presStyleLbl="sibTrans2D1" presStyleIdx="1" presStyleCnt="4"/>
      <dgm:spPr/>
      <dgm:t>
        <a:bodyPr/>
        <a:lstStyle/>
        <a:p>
          <a:endParaRPr lang="es-SV"/>
        </a:p>
      </dgm:t>
    </dgm:pt>
    <dgm:pt modelId="{9A4EE155-18E4-42CC-89CE-E98EBD85EE6F}" type="pres">
      <dgm:prSet presAssocID="{94306EF3-D931-4C3A-925F-76E2EB6984DD}" presName="node" presStyleLbl="node1" presStyleIdx="2" presStyleCnt="4" custScaleX="1482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380F3D-700D-490C-96C7-776D12BE41C6}" type="pres">
      <dgm:prSet presAssocID="{94306EF3-D931-4C3A-925F-76E2EB6984DD}" presName="dummy" presStyleCnt="0"/>
      <dgm:spPr/>
    </dgm:pt>
    <dgm:pt modelId="{BD313648-EF8F-4E47-8138-ADF942F55FCF}" type="pres">
      <dgm:prSet presAssocID="{82A61651-3C0D-41B5-B24D-B8C673FADF98}" presName="sibTrans" presStyleLbl="sibTrans2D1" presStyleIdx="2" presStyleCnt="4"/>
      <dgm:spPr/>
      <dgm:t>
        <a:bodyPr/>
        <a:lstStyle/>
        <a:p>
          <a:endParaRPr lang="es-SV"/>
        </a:p>
      </dgm:t>
    </dgm:pt>
    <dgm:pt modelId="{60B3EB0B-94F4-482B-B30F-EE0955360D69}" type="pres">
      <dgm:prSet presAssocID="{17B14253-4A66-4598-AE63-49072761092C}" presName="node" presStyleLbl="node1" presStyleIdx="3" presStyleCnt="4" custScaleX="158114" custRadScaleRad="128755" custRadScaleInc="1292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3DAEB0B1-F00F-4ED6-B08C-89D387ECE934}" type="pres">
      <dgm:prSet presAssocID="{17B14253-4A66-4598-AE63-49072761092C}" presName="dummy" presStyleCnt="0"/>
      <dgm:spPr/>
    </dgm:pt>
    <dgm:pt modelId="{1B48D961-179E-4589-981C-CAD5B0AA6569}" type="pres">
      <dgm:prSet presAssocID="{FC2F0714-F822-4E88-9916-B3E8AB722EEF}" presName="sibTrans" presStyleLbl="sibTrans2D1" presStyleIdx="3" presStyleCnt="4"/>
      <dgm:spPr/>
      <dgm:t>
        <a:bodyPr/>
        <a:lstStyle/>
        <a:p>
          <a:endParaRPr lang="es-SV"/>
        </a:p>
      </dgm:t>
    </dgm:pt>
  </dgm:ptLst>
  <dgm:cxnLst>
    <dgm:cxn modelId="{0D0732DC-0913-4C8F-8F8B-F5D3BE1300DF}" srcId="{AD0206D6-C530-47EB-8C95-7E31414B880D}" destId="{28684861-990C-49BC-9A6A-2DF517BD617D}" srcOrd="1" destOrd="0" parTransId="{4BFF4840-A0CE-4277-B996-4B64537A4686}" sibTransId="{312558B8-7459-4719-B8C6-639A20C8AAD6}"/>
    <dgm:cxn modelId="{448AE518-625C-4300-B394-17ED4DEDEF47}" srcId="{AD0206D6-C530-47EB-8C95-7E31414B880D}" destId="{17B14253-4A66-4598-AE63-49072761092C}" srcOrd="3" destOrd="0" parTransId="{999B9688-F7C6-4AD5-9E83-417888F2C2E3}" sibTransId="{FC2F0714-F822-4E88-9916-B3E8AB722EEF}"/>
    <dgm:cxn modelId="{6C49BB0A-2D43-4374-990E-02569DE3A419}" type="presOf" srcId="{17B14253-4A66-4598-AE63-49072761092C}" destId="{60B3EB0B-94F4-482B-B30F-EE0955360D69}" srcOrd="0" destOrd="0" presId="urn:microsoft.com/office/officeart/2005/8/layout/radial6"/>
    <dgm:cxn modelId="{30AA1B71-A0B0-4BAF-9FA3-4AAA7309A3DF}" type="presOf" srcId="{28684861-990C-49BC-9A6A-2DF517BD617D}" destId="{D8F9C2F4-7B47-4FA6-A29D-9E0089D5117B}" srcOrd="0" destOrd="0" presId="urn:microsoft.com/office/officeart/2005/8/layout/radial6"/>
    <dgm:cxn modelId="{B99AF099-F693-42EE-86C6-44F016F102FB}" srcId="{AD0206D6-C530-47EB-8C95-7E31414B880D}" destId="{94306EF3-D931-4C3A-925F-76E2EB6984DD}" srcOrd="2" destOrd="0" parTransId="{D3B4F51C-E34D-4277-9EE0-BF1E3EB9382E}" sibTransId="{82A61651-3C0D-41B5-B24D-B8C673FADF98}"/>
    <dgm:cxn modelId="{394A5886-5989-4F76-A2A2-80F742900657}" type="presOf" srcId="{FC2F0714-F822-4E88-9916-B3E8AB722EEF}" destId="{1B48D961-179E-4589-981C-CAD5B0AA6569}" srcOrd="0" destOrd="0" presId="urn:microsoft.com/office/officeart/2005/8/layout/radial6"/>
    <dgm:cxn modelId="{65A5623F-E804-45ED-9E09-83DDF20F244B}" type="presOf" srcId="{6294838B-BE8C-4474-86DE-CA081A491A9C}" destId="{163B06F1-40D4-4637-83EA-FFEE07B4A7EE}" srcOrd="0" destOrd="0" presId="urn:microsoft.com/office/officeart/2005/8/layout/radial6"/>
    <dgm:cxn modelId="{981691ED-70EB-4597-AB0E-F9CAC75EF230}" type="presOf" srcId="{82A61651-3C0D-41B5-B24D-B8C673FADF98}" destId="{BD313648-EF8F-4E47-8138-ADF942F55FCF}" srcOrd="0" destOrd="0" presId="urn:microsoft.com/office/officeart/2005/8/layout/radial6"/>
    <dgm:cxn modelId="{2A215811-72D8-45EC-9144-AE7CD99F0E38}" type="presOf" srcId="{94306EF3-D931-4C3A-925F-76E2EB6984DD}" destId="{9A4EE155-18E4-42CC-89CE-E98EBD85EE6F}" srcOrd="0" destOrd="0" presId="urn:microsoft.com/office/officeart/2005/8/layout/radial6"/>
    <dgm:cxn modelId="{6EEB476A-4040-4018-9619-18D10ED969E6}" srcId="{6294838B-BE8C-4474-86DE-CA081A491A9C}" destId="{AD0206D6-C530-47EB-8C95-7E31414B880D}" srcOrd="0" destOrd="0" parTransId="{B1D736F0-3641-46D0-8292-D35E77AC695A}" sibTransId="{23AF9773-7926-460C-9FF6-DB99CC8E28E2}"/>
    <dgm:cxn modelId="{C4C7BB12-9EC1-4C64-AE39-9DA047A07A66}" type="presOf" srcId="{AD0206D6-C530-47EB-8C95-7E31414B880D}" destId="{CD8A8973-2651-420C-BEF1-CE3B5721E8CD}" srcOrd="0" destOrd="0" presId="urn:microsoft.com/office/officeart/2005/8/layout/radial6"/>
    <dgm:cxn modelId="{72A38F3F-872F-4276-B5B6-7B92F3F4B774}" type="presOf" srcId="{97CA8464-1702-4F81-B5EC-85E496710D88}" destId="{B5D058D8-980F-4FB4-B7CF-079BB7037D4C}" srcOrd="0" destOrd="0" presId="urn:microsoft.com/office/officeart/2005/8/layout/radial6"/>
    <dgm:cxn modelId="{BEB67A7C-5AE9-4538-9BFF-5049DAC9605F}" type="presOf" srcId="{CADEA65B-6473-48BB-B81C-C3083B54512B}" destId="{808D0DAB-4467-4CB8-A356-38F27CC0D907}" srcOrd="0" destOrd="0" presId="urn:microsoft.com/office/officeart/2005/8/layout/radial6"/>
    <dgm:cxn modelId="{1064A9BD-1FF4-470C-A783-F92B84C5212A}" srcId="{AD0206D6-C530-47EB-8C95-7E31414B880D}" destId="{97CA8464-1702-4F81-B5EC-85E496710D88}" srcOrd="0" destOrd="0" parTransId="{82F16870-DAE4-4791-801D-22A28489A410}" sibTransId="{CADEA65B-6473-48BB-B81C-C3083B54512B}"/>
    <dgm:cxn modelId="{BD92B72D-DC7D-44F0-B9DB-28ACB9E5D737}" type="presOf" srcId="{312558B8-7459-4719-B8C6-639A20C8AAD6}" destId="{F9FD1AA3-1D30-48C1-BD2A-554AAF64C21D}" srcOrd="0" destOrd="0" presId="urn:microsoft.com/office/officeart/2005/8/layout/radial6"/>
    <dgm:cxn modelId="{1CDEC05B-6760-41F6-A4E1-6C56E29A3714}" type="presParOf" srcId="{163B06F1-40D4-4637-83EA-FFEE07B4A7EE}" destId="{CD8A8973-2651-420C-BEF1-CE3B5721E8CD}" srcOrd="0" destOrd="0" presId="urn:microsoft.com/office/officeart/2005/8/layout/radial6"/>
    <dgm:cxn modelId="{1A7D314B-3B8A-45CE-AF5B-FB13E834FE8A}" type="presParOf" srcId="{163B06F1-40D4-4637-83EA-FFEE07B4A7EE}" destId="{B5D058D8-980F-4FB4-B7CF-079BB7037D4C}" srcOrd="1" destOrd="0" presId="urn:microsoft.com/office/officeart/2005/8/layout/radial6"/>
    <dgm:cxn modelId="{04D7C021-44C2-4207-AF3A-61C43E18BD6E}" type="presParOf" srcId="{163B06F1-40D4-4637-83EA-FFEE07B4A7EE}" destId="{5A17981F-4F3A-43D8-856F-EEAD213203DD}" srcOrd="2" destOrd="0" presId="urn:microsoft.com/office/officeart/2005/8/layout/radial6"/>
    <dgm:cxn modelId="{7BF9BE00-4B25-402B-820F-C33DFC6704B8}" type="presParOf" srcId="{163B06F1-40D4-4637-83EA-FFEE07B4A7EE}" destId="{808D0DAB-4467-4CB8-A356-38F27CC0D907}" srcOrd="3" destOrd="0" presId="urn:microsoft.com/office/officeart/2005/8/layout/radial6"/>
    <dgm:cxn modelId="{DEB9106F-C7D7-4A6E-A914-1631F9DFD71D}" type="presParOf" srcId="{163B06F1-40D4-4637-83EA-FFEE07B4A7EE}" destId="{D8F9C2F4-7B47-4FA6-A29D-9E0089D5117B}" srcOrd="4" destOrd="0" presId="urn:microsoft.com/office/officeart/2005/8/layout/radial6"/>
    <dgm:cxn modelId="{EDEBEC91-03A4-4EF0-821B-DC70A31ECC15}" type="presParOf" srcId="{163B06F1-40D4-4637-83EA-FFEE07B4A7EE}" destId="{E9CBD19C-E20C-4205-B123-B4B5AFA1C2D8}" srcOrd="5" destOrd="0" presId="urn:microsoft.com/office/officeart/2005/8/layout/radial6"/>
    <dgm:cxn modelId="{F658DE80-04EF-4200-BCF8-9E39180A5C58}" type="presParOf" srcId="{163B06F1-40D4-4637-83EA-FFEE07B4A7EE}" destId="{F9FD1AA3-1D30-48C1-BD2A-554AAF64C21D}" srcOrd="6" destOrd="0" presId="urn:microsoft.com/office/officeart/2005/8/layout/radial6"/>
    <dgm:cxn modelId="{52015466-5CF2-4711-9037-8CCA13787706}" type="presParOf" srcId="{163B06F1-40D4-4637-83EA-FFEE07B4A7EE}" destId="{9A4EE155-18E4-42CC-89CE-E98EBD85EE6F}" srcOrd="7" destOrd="0" presId="urn:microsoft.com/office/officeart/2005/8/layout/radial6"/>
    <dgm:cxn modelId="{38C125E5-CBF9-4C3F-8D00-F952AF5F5066}" type="presParOf" srcId="{163B06F1-40D4-4637-83EA-FFEE07B4A7EE}" destId="{63380F3D-700D-490C-96C7-776D12BE41C6}" srcOrd="8" destOrd="0" presId="urn:microsoft.com/office/officeart/2005/8/layout/radial6"/>
    <dgm:cxn modelId="{2747996E-FCD6-4530-BCB5-8F33A6B0741F}" type="presParOf" srcId="{163B06F1-40D4-4637-83EA-FFEE07B4A7EE}" destId="{BD313648-EF8F-4E47-8138-ADF942F55FCF}" srcOrd="9" destOrd="0" presId="urn:microsoft.com/office/officeart/2005/8/layout/radial6"/>
    <dgm:cxn modelId="{7B9C4438-7135-4D1D-B5B8-C683D6F4A9F6}" type="presParOf" srcId="{163B06F1-40D4-4637-83EA-FFEE07B4A7EE}" destId="{60B3EB0B-94F4-482B-B30F-EE0955360D69}" srcOrd="10" destOrd="0" presId="urn:microsoft.com/office/officeart/2005/8/layout/radial6"/>
    <dgm:cxn modelId="{FC1D1EB1-A82F-4BD2-909C-CE3FA50A143D}" type="presParOf" srcId="{163B06F1-40D4-4637-83EA-FFEE07B4A7EE}" destId="{3DAEB0B1-F00F-4ED6-B08C-89D387ECE934}" srcOrd="11" destOrd="0" presId="urn:microsoft.com/office/officeart/2005/8/layout/radial6"/>
    <dgm:cxn modelId="{1B39B9DC-F0E2-4824-BC7C-66FBFA5843AA}" type="presParOf" srcId="{163B06F1-40D4-4637-83EA-FFEE07B4A7EE}" destId="{1B48D961-179E-4589-981C-CAD5B0AA656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827719-9B0E-48F9-9C2B-B4671C7FF31A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8BD6EB-2C33-4592-A20A-3B2F81BB9C1A}">
      <dgm:prSet phldrT="[Texto]" phldr="1"/>
      <dgm:spPr/>
      <dgm:t>
        <a:bodyPr/>
        <a:lstStyle/>
        <a:p>
          <a:endParaRPr lang="en-US"/>
        </a:p>
      </dgm:t>
    </dgm:pt>
    <dgm:pt modelId="{A0908826-BDA5-49C2-8767-B03011E01986}" type="parTrans" cxnId="{8C258DF9-4963-489C-8DED-808CDF56C254}">
      <dgm:prSet/>
      <dgm:spPr/>
      <dgm:t>
        <a:bodyPr/>
        <a:lstStyle/>
        <a:p>
          <a:endParaRPr lang="en-US"/>
        </a:p>
      </dgm:t>
    </dgm:pt>
    <dgm:pt modelId="{958330AF-89F8-4D2E-B3D7-AA82A70F247A}" type="sibTrans" cxnId="{8C258DF9-4963-489C-8DED-808CDF56C254}">
      <dgm:prSet/>
      <dgm:spPr/>
      <dgm:t>
        <a:bodyPr/>
        <a:lstStyle/>
        <a:p>
          <a:endParaRPr lang="en-US"/>
        </a:p>
      </dgm:t>
    </dgm:pt>
    <dgm:pt modelId="{6F93232C-99C8-42EB-85AB-9BCB96DC272B}">
      <dgm:prSet phldrT="[Texto]"/>
      <dgm:spPr/>
      <dgm:t>
        <a:bodyPr/>
        <a:lstStyle/>
        <a:p>
          <a:r>
            <a:rPr lang="es-SV" dirty="0" smtClean="0"/>
            <a:t>Programas y controles anti fraude</a:t>
          </a:r>
          <a:endParaRPr lang="en-US" dirty="0"/>
        </a:p>
      </dgm:t>
    </dgm:pt>
    <dgm:pt modelId="{ABB7E1C3-B487-4C01-8144-5A73F14AB689}" type="parTrans" cxnId="{AA35A884-F179-4152-9383-3C435A8A9D4D}">
      <dgm:prSet/>
      <dgm:spPr/>
      <dgm:t>
        <a:bodyPr/>
        <a:lstStyle/>
        <a:p>
          <a:endParaRPr lang="en-US"/>
        </a:p>
      </dgm:t>
    </dgm:pt>
    <dgm:pt modelId="{D072A8A2-D752-4240-9298-10C06366BA27}" type="sibTrans" cxnId="{AA35A884-F179-4152-9383-3C435A8A9D4D}">
      <dgm:prSet/>
      <dgm:spPr/>
      <dgm:t>
        <a:bodyPr/>
        <a:lstStyle/>
        <a:p>
          <a:endParaRPr lang="en-US"/>
        </a:p>
      </dgm:t>
    </dgm:pt>
    <dgm:pt modelId="{E81CDC62-BD0D-482D-90D6-F69B81B1E3C6}">
      <dgm:prSet phldrT="[Texto]"/>
      <dgm:spPr/>
      <dgm:t>
        <a:bodyPr/>
        <a:lstStyle/>
        <a:p>
          <a:r>
            <a:rPr lang="es-SV" dirty="0" smtClean="0"/>
            <a:t>Esquemas de alerta temprana de irregularidades</a:t>
          </a:r>
          <a:endParaRPr lang="en-US" dirty="0"/>
        </a:p>
      </dgm:t>
    </dgm:pt>
    <dgm:pt modelId="{B5EAA1C5-839F-4382-B375-4209656E39E3}" type="parTrans" cxnId="{A7D47A8E-EC85-42DD-B428-209551403185}">
      <dgm:prSet/>
      <dgm:spPr/>
      <dgm:t>
        <a:bodyPr/>
        <a:lstStyle/>
        <a:p>
          <a:endParaRPr lang="en-US"/>
        </a:p>
      </dgm:t>
    </dgm:pt>
    <dgm:pt modelId="{3039A894-D5B1-4489-A784-AA2F775D2E26}" type="sibTrans" cxnId="{A7D47A8E-EC85-42DD-B428-209551403185}">
      <dgm:prSet/>
      <dgm:spPr/>
      <dgm:t>
        <a:bodyPr/>
        <a:lstStyle/>
        <a:p>
          <a:endParaRPr lang="en-US"/>
        </a:p>
      </dgm:t>
    </dgm:pt>
    <dgm:pt modelId="{45FECF38-EB88-4D61-810A-61CACD9C79F3}">
      <dgm:prSet phldrT="[Texto]" phldr="1"/>
      <dgm:spPr/>
      <dgm:t>
        <a:bodyPr/>
        <a:lstStyle/>
        <a:p>
          <a:endParaRPr lang="en-US"/>
        </a:p>
      </dgm:t>
    </dgm:pt>
    <dgm:pt modelId="{B599531E-2A7D-47D6-B712-8C3E6BD7A4F7}" type="parTrans" cxnId="{C684AF71-2095-40D9-A1B0-6A7F81D9F6AA}">
      <dgm:prSet/>
      <dgm:spPr/>
      <dgm:t>
        <a:bodyPr/>
        <a:lstStyle/>
        <a:p>
          <a:endParaRPr lang="en-US"/>
        </a:p>
      </dgm:t>
    </dgm:pt>
    <dgm:pt modelId="{8A5D9474-2409-4D7E-9FA6-F439DF9D13CA}" type="sibTrans" cxnId="{C684AF71-2095-40D9-A1B0-6A7F81D9F6AA}">
      <dgm:prSet/>
      <dgm:spPr/>
      <dgm:t>
        <a:bodyPr/>
        <a:lstStyle/>
        <a:p>
          <a:endParaRPr lang="en-US"/>
        </a:p>
      </dgm:t>
    </dgm:pt>
    <dgm:pt modelId="{2B69B678-1815-4D21-884B-A86DF9798223}">
      <dgm:prSet phldrT="[Texto]"/>
      <dgm:spPr/>
      <dgm:t>
        <a:bodyPr/>
        <a:lstStyle/>
        <a:p>
          <a:r>
            <a:rPr lang="es-SV" dirty="0" smtClean="0"/>
            <a:t>Programa gerencial de prevención y manejo de riesgos de fraude</a:t>
          </a:r>
          <a:endParaRPr lang="en-US" dirty="0"/>
        </a:p>
      </dgm:t>
    </dgm:pt>
    <dgm:pt modelId="{D7067156-3477-47A6-8A63-C8536DC24E8E}" type="parTrans" cxnId="{F66EAB07-874E-4028-8584-89E9F60E0964}">
      <dgm:prSet/>
      <dgm:spPr/>
      <dgm:t>
        <a:bodyPr/>
        <a:lstStyle/>
        <a:p>
          <a:endParaRPr lang="en-US"/>
        </a:p>
      </dgm:t>
    </dgm:pt>
    <dgm:pt modelId="{028A1775-2845-4366-B9FD-3D51FF3ACEB3}" type="sibTrans" cxnId="{F66EAB07-874E-4028-8584-89E9F60E0964}">
      <dgm:prSet/>
      <dgm:spPr/>
      <dgm:t>
        <a:bodyPr/>
        <a:lstStyle/>
        <a:p>
          <a:endParaRPr lang="en-US"/>
        </a:p>
      </dgm:t>
    </dgm:pt>
    <dgm:pt modelId="{52BDB866-8B13-46A7-B9C7-3973ED4BC8E1}">
      <dgm:prSet phldrT="[Texto]" phldr="1"/>
      <dgm:spPr/>
      <dgm:t>
        <a:bodyPr/>
        <a:lstStyle/>
        <a:p>
          <a:endParaRPr lang="en-US"/>
        </a:p>
      </dgm:t>
    </dgm:pt>
    <dgm:pt modelId="{1EBC0096-F086-4853-862C-47FEE7A36CDD}" type="parTrans" cxnId="{250CE5ED-A5C5-4CBC-86F3-3C048885689A}">
      <dgm:prSet/>
      <dgm:spPr/>
      <dgm:t>
        <a:bodyPr/>
        <a:lstStyle/>
        <a:p>
          <a:endParaRPr lang="en-US"/>
        </a:p>
      </dgm:t>
    </dgm:pt>
    <dgm:pt modelId="{4A8D0AA2-0ED0-408D-A750-796B422CA740}" type="sibTrans" cxnId="{250CE5ED-A5C5-4CBC-86F3-3C048885689A}">
      <dgm:prSet/>
      <dgm:spPr/>
      <dgm:t>
        <a:bodyPr/>
        <a:lstStyle/>
        <a:p>
          <a:endParaRPr lang="en-US"/>
        </a:p>
      </dgm:t>
    </dgm:pt>
    <dgm:pt modelId="{AE040802-5874-40AA-BF2F-E1BC5BE7B692}">
      <dgm:prSet phldrT="[Texto]"/>
      <dgm:spPr/>
      <dgm:t>
        <a:bodyPr/>
        <a:lstStyle/>
        <a:p>
          <a:r>
            <a:rPr lang="es-SV" dirty="0" smtClean="0"/>
            <a:t>Detección de abuso potencial en el uso de los sistemas e internet. 	</a:t>
          </a:r>
          <a:endParaRPr lang="en-US" dirty="0"/>
        </a:p>
      </dgm:t>
    </dgm:pt>
    <dgm:pt modelId="{1341A14B-0DAD-442A-8CB9-209381B30D61}" type="parTrans" cxnId="{D2A1BD21-53F3-420D-9D19-DB0037BC3324}">
      <dgm:prSet/>
      <dgm:spPr/>
      <dgm:t>
        <a:bodyPr/>
        <a:lstStyle/>
        <a:p>
          <a:endParaRPr lang="en-US"/>
        </a:p>
      </dgm:t>
    </dgm:pt>
    <dgm:pt modelId="{6373BA80-F035-4043-906C-F9855763AC99}" type="sibTrans" cxnId="{D2A1BD21-53F3-420D-9D19-DB0037BC3324}">
      <dgm:prSet/>
      <dgm:spPr/>
      <dgm:t>
        <a:bodyPr/>
        <a:lstStyle/>
        <a:p>
          <a:endParaRPr lang="en-US"/>
        </a:p>
      </dgm:t>
    </dgm:pt>
    <dgm:pt modelId="{96D6A963-0BF1-4D2E-B4DC-3FB3DD49B9F0}">
      <dgm:prSet phldrT="[Texto]"/>
      <dgm:spPr/>
      <dgm:t>
        <a:bodyPr/>
        <a:lstStyle/>
        <a:p>
          <a:r>
            <a:rPr lang="es-SV" dirty="0" smtClean="0"/>
            <a:t>Sistemas de administración de denuncias.</a:t>
          </a:r>
          <a:endParaRPr lang="en-US" dirty="0"/>
        </a:p>
      </dgm:t>
    </dgm:pt>
    <dgm:pt modelId="{53F7FDDE-B736-4E7C-9A26-10892905BC08}" type="parTrans" cxnId="{41CE5058-9D65-4796-B93D-DF0C717D8B39}">
      <dgm:prSet/>
      <dgm:spPr/>
      <dgm:t>
        <a:bodyPr/>
        <a:lstStyle/>
        <a:p>
          <a:endParaRPr lang="en-US"/>
        </a:p>
      </dgm:t>
    </dgm:pt>
    <dgm:pt modelId="{425ADF35-30D0-4C83-8AF1-5B4C3CB7D08A}" type="sibTrans" cxnId="{41CE5058-9D65-4796-B93D-DF0C717D8B39}">
      <dgm:prSet/>
      <dgm:spPr/>
      <dgm:t>
        <a:bodyPr/>
        <a:lstStyle/>
        <a:p>
          <a:endParaRPr lang="en-US"/>
        </a:p>
      </dgm:t>
    </dgm:pt>
    <dgm:pt modelId="{989A6F6F-239A-40B4-9092-1538809091EF}">
      <dgm:prSet phldrT="[Texto]"/>
      <dgm:spPr/>
      <dgm:t>
        <a:bodyPr/>
        <a:lstStyle/>
        <a:p>
          <a:r>
            <a:rPr lang="es-SV" dirty="0" smtClean="0"/>
            <a:t>Establecer adecuados controles preventivos. </a:t>
          </a:r>
          <a:endParaRPr lang="en-US" dirty="0"/>
        </a:p>
      </dgm:t>
    </dgm:pt>
    <dgm:pt modelId="{0AC195DE-7E0E-4017-8F0A-369F7D792F0F}" type="parTrans" cxnId="{474FC204-405F-429C-AF6A-40562EDEE7BD}">
      <dgm:prSet/>
      <dgm:spPr/>
      <dgm:t>
        <a:bodyPr/>
        <a:lstStyle/>
        <a:p>
          <a:endParaRPr lang="en-US"/>
        </a:p>
      </dgm:t>
    </dgm:pt>
    <dgm:pt modelId="{27410ABA-D88A-4AD9-B4CC-4F805C56ED71}" type="sibTrans" cxnId="{474FC204-405F-429C-AF6A-40562EDEE7BD}">
      <dgm:prSet/>
      <dgm:spPr/>
      <dgm:t>
        <a:bodyPr/>
        <a:lstStyle/>
        <a:p>
          <a:endParaRPr lang="en-US"/>
        </a:p>
      </dgm:t>
    </dgm:pt>
    <dgm:pt modelId="{73E0578A-C202-402A-9475-4F2B7BD04EAE}">
      <dgm:prSet/>
      <dgm:spPr/>
      <dgm:t>
        <a:bodyPr/>
        <a:lstStyle/>
        <a:p>
          <a:r>
            <a:rPr lang="es-SV" dirty="0" smtClean="0"/>
            <a:t>Pruebas de ataque a la seguridad de los sistemas. </a:t>
          </a:r>
          <a:endParaRPr lang="en-US" dirty="0"/>
        </a:p>
      </dgm:t>
    </dgm:pt>
    <dgm:pt modelId="{69C8D0C7-0C2A-4977-AB41-0D6F92F322DB}" type="parTrans" cxnId="{0DB33408-EC19-42D4-895F-8BD1B92C0980}">
      <dgm:prSet/>
      <dgm:spPr/>
      <dgm:t>
        <a:bodyPr/>
        <a:lstStyle/>
        <a:p>
          <a:endParaRPr lang="en-US"/>
        </a:p>
      </dgm:t>
    </dgm:pt>
    <dgm:pt modelId="{248E6C36-A630-45DA-BE8A-A58B2DD9FC66}" type="sibTrans" cxnId="{0DB33408-EC19-42D4-895F-8BD1B92C0980}">
      <dgm:prSet/>
      <dgm:spPr/>
      <dgm:t>
        <a:bodyPr/>
        <a:lstStyle/>
        <a:p>
          <a:endParaRPr lang="en-US"/>
        </a:p>
      </dgm:t>
    </dgm:pt>
    <dgm:pt modelId="{76DF71BF-5A4E-4186-AADA-8475EC44EF40}">
      <dgm:prSet/>
      <dgm:spPr/>
      <dgm:t>
        <a:bodyPr/>
        <a:lstStyle/>
        <a:p>
          <a:r>
            <a:rPr lang="es-SV" smtClean="0"/>
            <a:t>Establecer un código de conducta. </a:t>
          </a:r>
          <a:endParaRPr lang="en-US"/>
        </a:p>
      </dgm:t>
    </dgm:pt>
    <dgm:pt modelId="{41BACFBD-4F2E-4F6C-B5A0-4ED1DA69877E}" type="parTrans" cxnId="{2BA5D67B-8DA2-4E76-8680-861CAD20FB38}">
      <dgm:prSet/>
      <dgm:spPr/>
      <dgm:t>
        <a:bodyPr/>
        <a:lstStyle/>
        <a:p>
          <a:endParaRPr lang="en-US"/>
        </a:p>
      </dgm:t>
    </dgm:pt>
    <dgm:pt modelId="{876C78CE-04C1-429F-8BB3-59B04753139B}" type="sibTrans" cxnId="{2BA5D67B-8DA2-4E76-8680-861CAD20FB38}">
      <dgm:prSet/>
      <dgm:spPr/>
      <dgm:t>
        <a:bodyPr/>
        <a:lstStyle/>
        <a:p>
          <a:endParaRPr lang="en-US"/>
        </a:p>
      </dgm:t>
    </dgm:pt>
    <dgm:pt modelId="{D0A52539-47DE-4CF1-8F75-94D828927CEC}">
      <dgm:prSet/>
      <dgm:spPr/>
      <dgm:t>
        <a:bodyPr/>
        <a:lstStyle/>
        <a:p>
          <a:r>
            <a:rPr lang="es-SV" dirty="0" smtClean="0"/>
            <a:t>Capacitar en su aplicación</a:t>
          </a:r>
          <a:endParaRPr lang="en-US" dirty="0"/>
        </a:p>
      </dgm:t>
    </dgm:pt>
    <dgm:pt modelId="{48791DBF-C40B-478F-A0CE-396EB75D3160}" type="parTrans" cxnId="{4A18442D-C6B3-4611-B2FC-C62B9EED1C49}">
      <dgm:prSet/>
      <dgm:spPr/>
      <dgm:t>
        <a:bodyPr/>
        <a:lstStyle/>
        <a:p>
          <a:endParaRPr lang="en-US"/>
        </a:p>
      </dgm:t>
    </dgm:pt>
    <dgm:pt modelId="{BE1C6056-C8CA-42D6-8371-07CFF20DC353}" type="sibTrans" cxnId="{4A18442D-C6B3-4611-B2FC-C62B9EED1C49}">
      <dgm:prSet/>
      <dgm:spPr/>
      <dgm:t>
        <a:bodyPr/>
        <a:lstStyle/>
        <a:p>
          <a:endParaRPr lang="en-US"/>
        </a:p>
      </dgm:t>
    </dgm:pt>
    <dgm:pt modelId="{E1C170E7-CC62-4063-9EFF-3956DE9A7999}" type="pres">
      <dgm:prSet presAssocID="{32827719-9B0E-48F9-9C2B-B4671C7FF3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7003D169-858C-4F4C-86B8-84A3A0B02DB7}" type="pres">
      <dgm:prSet presAssocID="{3A8BD6EB-2C33-4592-A20A-3B2F81BB9C1A}" presName="composite" presStyleCnt="0"/>
      <dgm:spPr/>
    </dgm:pt>
    <dgm:pt modelId="{0AC5D472-59A7-4E47-B57F-18E400A50FBC}" type="pres">
      <dgm:prSet presAssocID="{3A8BD6EB-2C33-4592-A20A-3B2F81BB9C1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281C38B-B0BD-41BB-B6EA-4DD0DF836F8C}" type="pres">
      <dgm:prSet presAssocID="{3A8BD6EB-2C33-4592-A20A-3B2F81BB9C1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990801-A857-422C-B1ED-637231B5BF90}" type="pres">
      <dgm:prSet presAssocID="{958330AF-89F8-4D2E-B3D7-AA82A70F247A}" presName="sp" presStyleCnt="0"/>
      <dgm:spPr/>
    </dgm:pt>
    <dgm:pt modelId="{3CD25418-CC00-4789-B3E4-B53FEBCFCD08}" type="pres">
      <dgm:prSet presAssocID="{45FECF38-EB88-4D61-810A-61CACD9C79F3}" presName="composite" presStyleCnt="0"/>
      <dgm:spPr/>
    </dgm:pt>
    <dgm:pt modelId="{D9ADDD43-AD04-4F55-B036-5CB8912031A1}" type="pres">
      <dgm:prSet presAssocID="{45FECF38-EB88-4D61-810A-61CACD9C79F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B25F2C9-51D3-41D3-A1D7-C1317B292406}" type="pres">
      <dgm:prSet presAssocID="{45FECF38-EB88-4D61-810A-61CACD9C79F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0C1BF8-A259-4034-BC48-7B74C8EAC554}" type="pres">
      <dgm:prSet presAssocID="{8A5D9474-2409-4D7E-9FA6-F439DF9D13CA}" presName="sp" presStyleCnt="0"/>
      <dgm:spPr/>
    </dgm:pt>
    <dgm:pt modelId="{208BCA27-2004-4EC7-A05E-A71AEEB5ECE3}" type="pres">
      <dgm:prSet presAssocID="{52BDB866-8B13-46A7-B9C7-3973ED4BC8E1}" presName="composite" presStyleCnt="0"/>
      <dgm:spPr/>
    </dgm:pt>
    <dgm:pt modelId="{7B66ACB6-524A-4A3C-80CE-697EBA2277B6}" type="pres">
      <dgm:prSet presAssocID="{52BDB866-8B13-46A7-B9C7-3973ED4BC8E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C91E77A-7710-44C6-8C78-84831759C55E}" type="pres">
      <dgm:prSet presAssocID="{52BDB866-8B13-46A7-B9C7-3973ED4BC8E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B33408-EC19-42D4-895F-8BD1B92C0980}" srcId="{45FECF38-EB88-4D61-810A-61CACD9C79F3}" destId="{73E0578A-C202-402A-9475-4F2B7BD04EAE}" srcOrd="2" destOrd="0" parTransId="{69C8D0C7-0C2A-4977-AB41-0D6F92F322DB}" sibTransId="{248E6C36-A630-45DA-BE8A-A58B2DD9FC66}"/>
    <dgm:cxn modelId="{81A2EB7C-2D72-4149-A503-A572BCB11826}" type="presOf" srcId="{73E0578A-C202-402A-9475-4F2B7BD04EAE}" destId="{BB25F2C9-51D3-41D3-A1D7-C1317B292406}" srcOrd="0" destOrd="2" presId="urn:microsoft.com/office/officeart/2005/8/layout/chevron2"/>
    <dgm:cxn modelId="{250CE5ED-A5C5-4CBC-86F3-3C048885689A}" srcId="{32827719-9B0E-48F9-9C2B-B4671C7FF31A}" destId="{52BDB866-8B13-46A7-B9C7-3973ED4BC8E1}" srcOrd="2" destOrd="0" parTransId="{1EBC0096-F086-4853-862C-47FEE7A36CDD}" sibTransId="{4A8D0AA2-0ED0-408D-A750-796B422CA740}"/>
    <dgm:cxn modelId="{0C9F06FF-CF62-4038-BAFE-DEE65F988D24}" type="presOf" srcId="{2B69B678-1815-4D21-884B-A86DF9798223}" destId="{BB25F2C9-51D3-41D3-A1D7-C1317B292406}" srcOrd="0" destOrd="0" presId="urn:microsoft.com/office/officeart/2005/8/layout/chevron2"/>
    <dgm:cxn modelId="{474FC204-405F-429C-AF6A-40562EDEE7BD}" srcId="{45FECF38-EB88-4D61-810A-61CACD9C79F3}" destId="{989A6F6F-239A-40B4-9092-1538809091EF}" srcOrd="1" destOrd="0" parTransId="{0AC195DE-7E0E-4017-8F0A-369F7D792F0F}" sibTransId="{27410ABA-D88A-4AD9-B4CC-4F805C56ED71}"/>
    <dgm:cxn modelId="{589B3113-01F9-42D7-8ABE-5EF76AF6F2B4}" type="presOf" srcId="{96D6A963-0BF1-4D2E-B4DC-3FB3DD49B9F0}" destId="{6281C38B-B0BD-41BB-B6EA-4DD0DF836F8C}" srcOrd="0" destOrd="2" presId="urn:microsoft.com/office/officeart/2005/8/layout/chevron2"/>
    <dgm:cxn modelId="{2BA5D67B-8DA2-4E76-8680-861CAD20FB38}" srcId="{52BDB866-8B13-46A7-B9C7-3973ED4BC8E1}" destId="{76DF71BF-5A4E-4186-AADA-8475EC44EF40}" srcOrd="1" destOrd="0" parTransId="{41BACFBD-4F2E-4F6C-B5A0-4ED1DA69877E}" sibTransId="{876C78CE-04C1-429F-8BB3-59B04753139B}"/>
    <dgm:cxn modelId="{A7D47A8E-EC85-42DD-B428-209551403185}" srcId="{3A8BD6EB-2C33-4592-A20A-3B2F81BB9C1A}" destId="{E81CDC62-BD0D-482D-90D6-F69B81B1E3C6}" srcOrd="1" destOrd="0" parTransId="{B5EAA1C5-839F-4382-B375-4209656E39E3}" sibTransId="{3039A894-D5B1-4489-A784-AA2F775D2E26}"/>
    <dgm:cxn modelId="{4A18442D-C6B3-4611-B2FC-C62B9EED1C49}" srcId="{52BDB866-8B13-46A7-B9C7-3973ED4BC8E1}" destId="{D0A52539-47DE-4CF1-8F75-94D828927CEC}" srcOrd="2" destOrd="0" parTransId="{48791DBF-C40B-478F-A0CE-396EB75D3160}" sibTransId="{BE1C6056-C8CA-42D6-8371-07CFF20DC353}"/>
    <dgm:cxn modelId="{90EE2C02-5002-4821-9092-8CCA5B7286C7}" type="presOf" srcId="{45FECF38-EB88-4D61-810A-61CACD9C79F3}" destId="{D9ADDD43-AD04-4F55-B036-5CB8912031A1}" srcOrd="0" destOrd="0" presId="urn:microsoft.com/office/officeart/2005/8/layout/chevron2"/>
    <dgm:cxn modelId="{41CE5058-9D65-4796-B93D-DF0C717D8B39}" srcId="{3A8BD6EB-2C33-4592-A20A-3B2F81BB9C1A}" destId="{96D6A963-0BF1-4D2E-B4DC-3FB3DD49B9F0}" srcOrd="2" destOrd="0" parTransId="{53F7FDDE-B736-4E7C-9A26-10892905BC08}" sibTransId="{425ADF35-30D0-4C83-8AF1-5B4C3CB7D08A}"/>
    <dgm:cxn modelId="{6CEDBB07-BADE-4954-A7BA-2FF6B964B4E2}" type="presOf" srcId="{E81CDC62-BD0D-482D-90D6-F69B81B1E3C6}" destId="{6281C38B-B0BD-41BB-B6EA-4DD0DF836F8C}" srcOrd="0" destOrd="1" presId="urn:microsoft.com/office/officeart/2005/8/layout/chevron2"/>
    <dgm:cxn modelId="{AA35A884-F179-4152-9383-3C435A8A9D4D}" srcId="{3A8BD6EB-2C33-4592-A20A-3B2F81BB9C1A}" destId="{6F93232C-99C8-42EB-85AB-9BCB96DC272B}" srcOrd="0" destOrd="0" parTransId="{ABB7E1C3-B487-4C01-8144-5A73F14AB689}" sibTransId="{D072A8A2-D752-4240-9298-10C06366BA27}"/>
    <dgm:cxn modelId="{6C88B28D-5C24-47B3-9332-7FDD6C9AF8DB}" type="presOf" srcId="{AE040802-5874-40AA-BF2F-E1BC5BE7B692}" destId="{9C91E77A-7710-44C6-8C78-84831759C55E}" srcOrd="0" destOrd="0" presId="urn:microsoft.com/office/officeart/2005/8/layout/chevron2"/>
    <dgm:cxn modelId="{FA7C2812-BFEC-4B03-8925-1F1CEF45C0D6}" type="presOf" srcId="{32827719-9B0E-48F9-9C2B-B4671C7FF31A}" destId="{E1C170E7-CC62-4063-9EFF-3956DE9A7999}" srcOrd="0" destOrd="0" presId="urn:microsoft.com/office/officeart/2005/8/layout/chevron2"/>
    <dgm:cxn modelId="{8C258DF9-4963-489C-8DED-808CDF56C254}" srcId="{32827719-9B0E-48F9-9C2B-B4671C7FF31A}" destId="{3A8BD6EB-2C33-4592-A20A-3B2F81BB9C1A}" srcOrd="0" destOrd="0" parTransId="{A0908826-BDA5-49C2-8767-B03011E01986}" sibTransId="{958330AF-89F8-4D2E-B3D7-AA82A70F247A}"/>
    <dgm:cxn modelId="{AAEB4CD4-2D4D-44F4-9276-A14872A0B551}" type="presOf" srcId="{76DF71BF-5A4E-4186-AADA-8475EC44EF40}" destId="{9C91E77A-7710-44C6-8C78-84831759C55E}" srcOrd="0" destOrd="1" presId="urn:microsoft.com/office/officeart/2005/8/layout/chevron2"/>
    <dgm:cxn modelId="{F66EAB07-874E-4028-8584-89E9F60E0964}" srcId="{45FECF38-EB88-4D61-810A-61CACD9C79F3}" destId="{2B69B678-1815-4D21-884B-A86DF9798223}" srcOrd="0" destOrd="0" parTransId="{D7067156-3477-47A6-8A63-C8536DC24E8E}" sibTransId="{028A1775-2845-4366-B9FD-3D51FF3ACEB3}"/>
    <dgm:cxn modelId="{53F05B57-B975-4750-B790-FD663D2F59FF}" type="presOf" srcId="{3A8BD6EB-2C33-4592-A20A-3B2F81BB9C1A}" destId="{0AC5D472-59A7-4E47-B57F-18E400A50FBC}" srcOrd="0" destOrd="0" presId="urn:microsoft.com/office/officeart/2005/8/layout/chevron2"/>
    <dgm:cxn modelId="{536E389A-532B-4F01-93A7-72209306E738}" type="presOf" srcId="{989A6F6F-239A-40B4-9092-1538809091EF}" destId="{BB25F2C9-51D3-41D3-A1D7-C1317B292406}" srcOrd="0" destOrd="1" presId="urn:microsoft.com/office/officeart/2005/8/layout/chevron2"/>
    <dgm:cxn modelId="{68ECFEAE-AB88-41E1-A44A-F32385284BB3}" type="presOf" srcId="{52BDB866-8B13-46A7-B9C7-3973ED4BC8E1}" destId="{7B66ACB6-524A-4A3C-80CE-697EBA2277B6}" srcOrd="0" destOrd="0" presId="urn:microsoft.com/office/officeart/2005/8/layout/chevron2"/>
    <dgm:cxn modelId="{D2A1BD21-53F3-420D-9D19-DB0037BC3324}" srcId="{52BDB866-8B13-46A7-B9C7-3973ED4BC8E1}" destId="{AE040802-5874-40AA-BF2F-E1BC5BE7B692}" srcOrd="0" destOrd="0" parTransId="{1341A14B-0DAD-442A-8CB9-209381B30D61}" sibTransId="{6373BA80-F035-4043-906C-F9855763AC99}"/>
    <dgm:cxn modelId="{E09A9431-81A5-4707-92B5-DA8748080DE1}" type="presOf" srcId="{D0A52539-47DE-4CF1-8F75-94D828927CEC}" destId="{9C91E77A-7710-44C6-8C78-84831759C55E}" srcOrd="0" destOrd="2" presId="urn:microsoft.com/office/officeart/2005/8/layout/chevron2"/>
    <dgm:cxn modelId="{C684AF71-2095-40D9-A1B0-6A7F81D9F6AA}" srcId="{32827719-9B0E-48F9-9C2B-B4671C7FF31A}" destId="{45FECF38-EB88-4D61-810A-61CACD9C79F3}" srcOrd="1" destOrd="0" parTransId="{B599531E-2A7D-47D6-B712-8C3E6BD7A4F7}" sibTransId="{8A5D9474-2409-4D7E-9FA6-F439DF9D13CA}"/>
    <dgm:cxn modelId="{FB8C6998-1D74-4712-8D99-51AE205D5B09}" type="presOf" srcId="{6F93232C-99C8-42EB-85AB-9BCB96DC272B}" destId="{6281C38B-B0BD-41BB-B6EA-4DD0DF836F8C}" srcOrd="0" destOrd="0" presId="urn:microsoft.com/office/officeart/2005/8/layout/chevron2"/>
    <dgm:cxn modelId="{9AD2D82C-6E27-422B-813E-7BC508B37AA8}" type="presParOf" srcId="{E1C170E7-CC62-4063-9EFF-3956DE9A7999}" destId="{7003D169-858C-4F4C-86B8-84A3A0B02DB7}" srcOrd="0" destOrd="0" presId="urn:microsoft.com/office/officeart/2005/8/layout/chevron2"/>
    <dgm:cxn modelId="{EF9A9111-C8B9-435B-8B00-55DBCB639D0C}" type="presParOf" srcId="{7003D169-858C-4F4C-86B8-84A3A0B02DB7}" destId="{0AC5D472-59A7-4E47-B57F-18E400A50FBC}" srcOrd="0" destOrd="0" presId="urn:microsoft.com/office/officeart/2005/8/layout/chevron2"/>
    <dgm:cxn modelId="{255F9409-2C51-41C6-AE37-4430852E0B3C}" type="presParOf" srcId="{7003D169-858C-4F4C-86B8-84A3A0B02DB7}" destId="{6281C38B-B0BD-41BB-B6EA-4DD0DF836F8C}" srcOrd="1" destOrd="0" presId="urn:microsoft.com/office/officeart/2005/8/layout/chevron2"/>
    <dgm:cxn modelId="{C02DBB03-4B70-445D-8225-5E5102DA3A07}" type="presParOf" srcId="{E1C170E7-CC62-4063-9EFF-3956DE9A7999}" destId="{DF990801-A857-422C-B1ED-637231B5BF90}" srcOrd="1" destOrd="0" presId="urn:microsoft.com/office/officeart/2005/8/layout/chevron2"/>
    <dgm:cxn modelId="{148D192B-6B4B-4C03-94A7-5B7BD9A35C28}" type="presParOf" srcId="{E1C170E7-CC62-4063-9EFF-3956DE9A7999}" destId="{3CD25418-CC00-4789-B3E4-B53FEBCFCD08}" srcOrd="2" destOrd="0" presId="urn:microsoft.com/office/officeart/2005/8/layout/chevron2"/>
    <dgm:cxn modelId="{851C2EB1-3D5F-41D9-BF2D-E7901D3F35F2}" type="presParOf" srcId="{3CD25418-CC00-4789-B3E4-B53FEBCFCD08}" destId="{D9ADDD43-AD04-4F55-B036-5CB8912031A1}" srcOrd="0" destOrd="0" presId="urn:microsoft.com/office/officeart/2005/8/layout/chevron2"/>
    <dgm:cxn modelId="{71240CEF-EFDE-4047-B6E2-AA8278A7AB53}" type="presParOf" srcId="{3CD25418-CC00-4789-B3E4-B53FEBCFCD08}" destId="{BB25F2C9-51D3-41D3-A1D7-C1317B292406}" srcOrd="1" destOrd="0" presId="urn:microsoft.com/office/officeart/2005/8/layout/chevron2"/>
    <dgm:cxn modelId="{FD5D4D93-F078-4386-8600-2983FCB3B561}" type="presParOf" srcId="{E1C170E7-CC62-4063-9EFF-3956DE9A7999}" destId="{810C1BF8-A259-4034-BC48-7B74C8EAC554}" srcOrd="3" destOrd="0" presId="urn:microsoft.com/office/officeart/2005/8/layout/chevron2"/>
    <dgm:cxn modelId="{D6386D45-FC1E-4A31-A9B8-A456A9FEC0DA}" type="presParOf" srcId="{E1C170E7-CC62-4063-9EFF-3956DE9A7999}" destId="{208BCA27-2004-4EC7-A05E-A71AEEB5ECE3}" srcOrd="4" destOrd="0" presId="urn:microsoft.com/office/officeart/2005/8/layout/chevron2"/>
    <dgm:cxn modelId="{3DD05204-2163-4500-A21E-0950CA9BD1CA}" type="presParOf" srcId="{208BCA27-2004-4EC7-A05E-A71AEEB5ECE3}" destId="{7B66ACB6-524A-4A3C-80CE-697EBA2277B6}" srcOrd="0" destOrd="0" presId="urn:microsoft.com/office/officeart/2005/8/layout/chevron2"/>
    <dgm:cxn modelId="{3D7FC68B-FFF2-4309-9BC7-6C69DDB441D1}" type="presParOf" srcId="{208BCA27-2004-4EC7-A05E-A71AEEB5ECE3}" destId="{9C91E77A-7710-44C6-8C78-84831759C55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12EA2B-0986-4147-BA69-16AEDEB6E66C}" type="doc">
      <dgm:prSet loTypeId="urn:microsoft.com/office/officeart/2009/3/layout/Descending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7D3855-33C3-40F3-AA17-1F172BD0C114}">
      <dgm:prSet phldrT="[Texto]"/>
      <dgm:spPr/>
      <dgm:t>
        <a:bodyPr/>
        <a:lstStyle/>
        <a:p>
          <a:r>
            <a:rPr lang="es-SV" dirty="0" smtClean="0"/>
            <a:t>Este enfoque </a:t>
          </a:r>
          <a:r>
            <a:rPr lang="es-SV" smtClean="0"/>
            <a:t>es REACTIVO</a:t>
          </a:r>
          <a:r>
            <a:rPr lang="es-SV" dirty="0" smtClean="0"/>
            <a:t>, implica</a:t>
          </a:r>
          <a:endParaRPr lang="en-US" dirty="0"/>
        </a:p>
      </dgm:t>
    </dgm:pt>
    <dgm:pt modelId="{B3124D41-FADB-4CA7-836B-EF12DB9013C6}" type="parTrans" cxnId="{5B0B538F-B658-4312-BCC9-4650E438C8FF}">
      <dgm:prSet/>
      <dgm:spPr/>
      <dgm:t>
        <a:bodyPr/>
        <a:lstStyle/>
        <a:p>
          <a:endParaRPr lang="en-US"/>
        </a:p>
      </dgm:t>
    </dgm:pt>
    <dgm:pt modelId="{F8A11EF7-4D66-4201-863A-7A8CF767640D}" type="sibTrans" cxnId="{5B0B538F-B658-4312-BCC9-4650E438C8FF}">
      <dgm:prSet/>
      <dgm:spPr/>
      <dgm:t>
        <a:bodyPr/>
        <a:lstStyle/>
        <a:p>
          <a:endParaRPr lang="en-US"/>
        </a:p>
      </dgm:t>
    </dgm:pt>
    <dgm:pt modelId="{6E6559B8-4A41-49E2-9A0D-EB6C40B3927A}">
      <dgm:prSet phldrT="[Texto]"/>
      <dgm:spPr/>
      <dgm:t>
        <a:bodyPr/>
        <a:lstStyle/>
        <a:p>
          <a:r>
            <a:rPr lang="es-SV" dirty="0" smtClean="0"/>
            <a:t>Tomar decisiones</a:t>
          </a:r>
          <a:endParaRPr lang="en-US" dirty="0"/>
        </a:p>
      </dgm:t>
    </dgm:pt>
    <dgm:pt modelId="{111FCA19-49FE-4E29-AFA2-955DB8F8AE4A}" type="parTrans" cxnId="{EA3DEE1A-CE9C-4EF3-A0F9-EB45BA95A00E}">
      <dgm:prSet/>
      <dgm:spPr/>
      <dgm:t>
        <a:bodyPr/>
        <a:lstStyle/>
        <a:p>
          <a:endParaRPr lang="en-US"/>
        </a:p>
      </dgm:t>
    </dgm:pt>
    <dgm:pt modelId="{15E0D6C3-2EF9-4DAF-B607-FF34D55182AF}" type="sibTrans" cxnId="{EA3DEE1A-CE9C-4EF3-A0F9-EB45BA95A00E}">
      <dgm:prSet/>
      <dgm:spPr/>
      <dgm:t>
        <a:bodyPr/>
        <a:lstStyle/>
        <a:p>
          <a:endParaRPr lang="en-US"/>
        </a:p>
      </dgm:t>
    </dgm:pt>
    <dgm:pt modelId="{E167269C-05D0-4EF8-B4E1-23966BBA6BC2}">
      <dgm:prSet phldrT="[Texto]"/>
      <dgm:spPr/>
      <dgm:t>
        <a:bodyPr/>
        <a:lstStyle/>
        <a:p>
          <a:r>
            <a:rPr lang="es-SV" dirty="0" smtClean="0"/>
            <a:t>Tomar acciones</a:t>
          </a:r>
          <a:endParaRPr lang="en-US" dirty="0"/>
        </a:p>
      </dgm:t>
    </dgm:pt>
    <dgm:pt modelId="{2E61586B-6E1D-457E-96D9-AA195F01B1B8}" type="parTrans" cxnId="{88B66E0C-A5C0-4358-BEF1-E6DE2AA89CD4}">
      <dgm:prSet/>
      <dgm:spPr/>
      <dgm:t>
        <a:bodyPr/>
        <a:lstStyle/>
        <a:p>
          <a:endParaRPr lang="en-US"/>
        </a:p>
      </dgm:t>
    </dgm:pt>
    <dgm:pt modelId="{7DDAB37F-8370-4A68-B3B7-E161F6064968}" type="sibTrans" cxnId="{88B66E0C-A5C0-4358-BEF1-E6DE2AA89CD4}">
      <dgm:prSet/>
      <dgm:spPr/>
      <dgm:t>
        <a:bodyPr/>
        <a:lstStyle/>
        <a:p>
          <a:endParaRPr lang="en-US"/>
        </a:p>
      </dgm:t>
    </dgm:pt>
    <dgm:pt modelId="{E83A2821-A7C0-4EC4-9601-9C1AE3B2ACF9}">
      <dgm:prSet phldrT="[Texto]"/>
      <dgm:spPr/>
      <dgm:t>
        <a:bodyPr/>
        <a:lstStyle/>
        <a:p>
          <a:r>
            <a:rPr lang="es-SV" dirty="0" smtClean="0"/>
            <a:t>En el presente, respecto</a:t>
          </a:r>
          <a:endParaRPr lang="en-US" dirty="0"/>
        </a:p>
      </dgm:t>
    </dgm:pt>
    <dgm:pt modelId="{C3092F51-9A5D-4651-99E5-C00B0FB6AD8F}" type="parTrans" cxnId="{4E2588DE-86B8-4F82-B743-1E4B65649D31}">
      <dgm:prSet/>
      <dgm:spPr/>
      <dgm:t>
        <a:bodyPr/>
        <a:lstStyle/>
        <a:p>
          <a:endParaRPr lang="en-US"/>
        </a:p>
      </dgm:t>
    </dgm:pt>
    <dgm:pt modelId="{48DE1AF8-DF97-4048-AE14-39296BB28DD2}" type="sibTrans" cxnId="{4E2588DE-86B8-4F82-B743-1E4B65649D31}">
      <dgm:prSet/>
      <dgm:spPr/>
      <dgm:t>
        <a:bodyPr/>
        <a:lstStyle/>
        <a:p>
          <a:endParaRPr lang="en-US"/>
        </a:p>
      </dgm:t>
    </dgm:pt>
    <dgm:pt modelId="{6C7808FA-C83B-4841-AFD8-3FB5FC7282E8}">
      <dgm:prSet phldrT="[Texto]"/>
      <dgm:spPr/>
      <dgm:t>
        <a:bodyPr/>
        <a:lstStyle/>
        <a:p>
          <a:r>
            <a:rPr lang="es-SV" dirty="0" smtClean="0"/>
            <a:t>A fraudes sucedidos en el pasado</a:t>
          </a:r>
          <a:endParaRPr lang="en-US" dirty="0"/>
        </a:p>
      </dgm:t>
    </dgm:pt>
    <dgm:pt modelId="{570C6AB7-8367-4F05-9B02-4EB5D4C75E8A}" type="parTrans" cxnId="{024B53CB-F26F-4C27-B710-C5FD9D8911B7}">
      <dgm:prSet/>
      <dgm:spPr/>
      <dgm:t>
        <a:bodyPr/>
        <a:lstStyle/>
        <a:p>
          <a:endParaRPr lang="en-US"/>
        </a:p>
      </dgm:t>
    </dgm:pt>
    <dgm:pt modelId="{94CE55FD-4B2E-438C-BCCB-48796120746B}" type="sibTrans" cxnId="{024B53CB-F26F-4C27-B710-C5FD9D8911B7}">
      <dgm:prSet/>
      <dgm:spPr/>
      <dgm:t>
        <a:bodyPr/>
        <a:lstStyle/>
        <a:p>
          <a:endParaRPr lang="en-US"/>
        </a:p>
      </dgm:t>
    </dgm:pt>
    <dgm:pt modelId="{F9CFF3B2-6DD4-44DF-998C-E0D9FB1D8A41}" type="pres">
      <dgm:prSet presAssocID="{BD12EA2B-0986-4147-BA69-16AEDEB6E66C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SV"/>
        </a:p>
      </dgm:t>
    </dgm:pt>
    <dgm:pt modelId="{4140FCF1-3382-4D4B-A747-24DAE79EB2FE}" type="pres">
      <dgm:prSet presAssocID="{BD12EA2B-0986-4147-BA69-16AEDEB6E66C}" presName="arrowNode" presStyleLbl="node1" presStyleIdx="0" presStyleCnt="1"/>
      <dgm:spPr/>
    </dgm:pt>
    <dgm:pt modelId="{83F9D31D-AA1B-4952-93E1-67ABDD673CCE}" type="pres">
      <dgm:prSet presAssocID="{597D3855-33C3-40F3-AA17-1F172BD0C114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7156EA-5254-41BB-92EC-DF30DABDE458}" type="pres">
      <dgm:prSet presAssocID="{6E6559B8-4A41-49E2-9A0D-EB6C40B3927A}" presName="txNode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9374D-A62A-40AA-84BE-0CA5EA873AE9}" type="pres">
      <dgm:prSet presAssocID="{15E0D6C3-2EF9-4DAF-B607-FF34D55182AF}" presName="dotNode2" presStyleCnt="0"/>
      <dgm:spPr/>
    </dgm:pt>
    <dgm:pt modelId="{CFFAD184-59C1-4933-A80C-0CE56B88588A}" type="pres">
      <dgm:prSet presAssocID="{15E0D6C3-2EF9-4DAF-B607-FF34D55182AF}" presName="dotRepeatNode" presStyleLbl="fgShp" presStyleIdx="0" presStyleCnt="3"/>
      <dgm:spPr/>
      <dgm:t>
        <a:bodyPr/>
        <a:lstStyle/>
        <a:p>
          <a:endParaRPr lang="es-SV"/>
        </a:p>
      </dgm:t>
    </dgm:pt>
    <dgm:pt modelId="{28240678-37A5-45FE-9796-467DEE08D5E2}" type="pres">
      <dgm:prSet presAssocID="{E167269C-05D0-4EF8-B4E1-23966BBA6BC2}" presName="txNode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DFAA562-949B-4D2E-834B-11EF1A106BF9}" type="pres">
      <dgm:prSet presAssocID="{7DDAB37F-8370-4A68-B3B7-E161F6064968}" presName="dotNode3" presStyleCnt="0"/>
      <dgm:spPr/>
    </dgm:pt>
    <dgm:pt modelId="{CF7F31F2-7E6C-4EBA-9B0A-1E6A1BA53734}" type="pres">
      <dgm:prSet presAssocID="{7DDAB37F-8370-4A68-B3B7-E161F6064968}" presName="dotRepeatNode" presStyleLbl="fgShp" presStyleIdx="1" presStyleCnt="3"/>
      <dgm:spPr/>
      <dgm:t>
        <a:bodyPr/>
        <a:lstStyle/>
        <a:p>
          <a:endParaRPr lang="es-SV"/>
        </a:p>
      </dgm:t>
    </dgm:pt>
    <dgm:pt modelId="{5FCC45B5-2646-45CA-B10E-0D993E032A61}" type="pres">
      <dgm:prSet presAssocID="{E83A2821-A7C0-4EC4-9601-9C1AE3B2ACF9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ABDD59C-B2EC-41C9-B00C-10E6B42F472D}" type="pres">
      <dgm:prSet presAssocID="{48DE1AF8-DF97-4048-AE14-39296BB28DD2}" presName="dotNode4" presStyleCnt="0"/>
      <dgm:spPr/>
    </dgm:pt>
    <dgm:pt modelId="{BCDCCCC7-D496-4720-ADB1-43AC032C8215}" type="pres">
      <dgm:prSet presAssocID="{48DE1AF8-DF97-4048-AE14-39296BB28DD2}" presName="dotRepeatNode" presStyleLbl="fgShp" presStyleIdx="2" presStyleCnt="3"/>
      <dgm:spPr/>
      <dgm:t>
        <a:bodyPr/>
        <a:lstStyle/>
        <a:p>
          <a:endParaRPr lang="es-SV"/>
        </a:p>
      </dgm:t>
    </dgm:pt>
    <dgm:pt modelId="{9EB425EF-0BF8-48BB-AB73-944EB9ACA2FF}" type="pres">
      <dgm:prSet presAssocID="{6C7808FA-C83B-4841-AFD8-3FB5FC7282E8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5F14C693-5A22-4CAB-B528-7EB61F7F554D}" type="presOf" srcId="{E83A2821-A7C0-4EC4-9601-9C1AE3B2ACF9}" destId="{5FCC45B5-2646-45CA-B10E-0D993E032A61}" srcOrd="0" destOrd="0" presId="urn:microsoft.com/office/officeart/2009/3/layout/DescendingProcess"/>
    <dgm:cxn modelId="{88B66E0C-A5C0-4358-BEF1-E6DE2AA89CD4}" srcId="{BD12EA2B-0986-4147-BA69-16AEDEB6E66C}" destId="{E167269C-05D0-4EF8-B4E1-23966BBA6BC2}" srcOrd="2" destOrd="0" parTransId="{2E61586B-6E1D-457E-96D9-AA195F01B1B8}" sibTransId="{7DDAB37F-8370-4A68-B3B7-E161F6064968}"/>
    <dgm:cxn modelId="{6E6ED99D-D9FF-49D3-9508-B4C128752316}" type="presOf" srcId="{6E6559B8-4A41-49E2-9A0D-EB6C40B3927A}" destId="{447156EA-5254-41BB-92EC-DF30DABDE458}" srcOrd="0" destOrd="0" presId="urn:microsoft.com/office/officeart/2009/3/layout/DescendingProcess"/>
    <dgm:cxn modelId="{3CACD951-277C-4D6D-9C09-EA113DF008A8}" type="presOf" srcId="{15E0D6C3-2EF9-4DAF-B607-FF34D55182AF}" destId="{CFFAD184-59C1-4933-A80C-0CE56B88588A}" srcOrd="0" destOrd="0" presId="urn:microsoft.com/office/officeart/2009/3/layout/DescendingProcess"/>
    <dgm:cxn modelId="{41B082CA-187D-4CC8-9FA3-778D942E736C}" type="presOf" srcId="{6C7808FA-C83B-4841-AFD8-3FB5FC7282E8}" destId="{9EB425EF-0BF8-48BB-AB73-944EB9ACA2FF}" srcOrd="0" destOrd="0" presId="urn:microsoft.com/office/officeart/2009/3/layout/DescendingProcess"/>
    <dgm:cxn modelId="{EA3DEE1A-CE9C-4EF3-A0F9-EB45BA95A00E}" srcId="{BD12EA2B-0986-4147-BA69-16AEDEB6E66C}" destId="{6E6559B8-4A41-49E2-9A0D-EB6C40B3927A}" srcOrd="1" destOrd="0" parTransId="{111FCA19-49FE-4E29-AFA2-955DB8F8AE4A}" sibTransId="{15E0D6C3-2EF9-4DAF-B607-FF34D55182AF}"/>
    <dgm:cxn modelId="{D753C5BF-73E0-4C34-A9E7-C68861514451}" type="presOf" srcId="{48DE1AF8-DF97-4048-AE14-39296BB28DD2}" destId="{BCDCCCC7-D496-4720-ADB1-43AC032C8215}" srcOrd="0" destOrd="0" presId="urn:microsoft.com/office/officeart/2009/3/layout/DescendingProcess"/>
    <dgm:cxn modelId="{5B0B538F-B658-4312-BCC9-4650E438C8FF}" srcId="{BD12EA2B-0986-4147-BA69-16AEDEB6E66C}" destId="{597D3855-33C3-40F3-AA17-1F172BD0C114}" srcOrd="0" destOrd="0" parTransId="{B3124D41-FADB-4CA7-836B-EF12DB9013C6}" sibTransId="{F8A11EF7-4D66-4201-863A-7A8CF767640D}"/>
    <dgm:cxn modelId="{4E2588DE-86B8-4F82-B743-1E4B65649D31}" srcId="{BD12EA2B-0986-4147-BA69-16AEDEB6E66C}" destId="{E83A2821-A7C0-4EC4-9601-9C1AE3B2ACF9}" srcOrd="3" destOrd="0" parTransId="{C3092F51-9A5D-4651-99E5-C00B0FB6AD8F}" sibTransId="{48DE1AF8-DF97-4048-AE14-39296BB28DD2}"/>
    <dgm:cxn modelId="{024B53CB-F26F-4C27-B710-C5FD9D8911B7}" srcId="{BD12EA2B-0986-4147-BA69-16AEDEB6E66C}" destId="{6C7808FA-C83B-4841-AFD8-3FB5FC7282E8}" srcOrd="4" destOrd="0" parTransId="{570C6AB7-8367-4F05-9B02-4EB5D4C75E8A}" sibTransId="{94CE55FD-4B2E-438C-BCCB-48796120746B}"/>
    <dgm:cxn modelId="{46B8D37E-DE6D-4A12-B1E0-DC948C03C34C}" type="presOf" srcId="{BD12EA2B-0986-4147-BA69-16AEDEB6E66C}" destId="{F9CFF3B2-6DD4-44DF-998C-E0D9FB1D8A41}" srcOrd="0" destOrd="0" presId="urn:microsoft.com/office/officeart/2009/3/layout/DescendingProcess"/>
    <dgm:cxn modelId="{264DE13E-DF96-4404-84F3-50C9C6628AAE}" type="presOf" srcId="{597D3855-33C3-40F3-AA17-1F172BD0C114}" destId="{83F9D31D-AA1B-4952-93E1-67ABDD673CCE}" srcOrd="0" destOrd="0" presId="urn:microsoft.com/office/officeart/2009/3/layout/DescendingProcess"/>
    <dgm:cxn modelId="{6CBAE782-1B2E-4C41-996F-78EE929F4241}" type="presOf" srcId="{7DDAB37F-8370-4A68-B3B7-E161F6064968}" destId="{CF7F31F2-7E6C-4EBA-9B0A-1E6A1BA53734}" srcOrd="0" destOrd="0" presId="urn:microsoft.com/office/officeart/2009/3/layout/DescendingProcess"/>
    <dgm:cxn modelId="{559E3095-D593-4717-A136-0B9693662625}" type="presOf" srcId="{E167269C-05D0-4EF8-B4E1-23966BBA6BC2}" destId="{28240678-37A5-45FE-9796-467DEE08D5E2}" srcOrd="0" destOrd="0" presId="urn:microsoft.com/office/officeart/2009/3/layout/DescendingProcess"/>
    <dgm:cxn modelId="{3371A62E-295A-476C-9BE8-849AE22590C2}" type="presParOf" srcId="{F9CFF3B2-6DD4-44DF-998C-E0D9FB1D8A41}" destId="{4140FCF1-3382-4D4B-A747-24DAE79EB2FE}" srcOrd="0" destOrd="0" presId="urn:microsoft.com/office/officeart/2009/3/layout/DescendingProcess"/>
    <dgm:cxn modelId="{154CDEEE-B909-4F3B-AE8C-90FC779C1E9B}" type="presParOf" srcId="{F9CFF3B2-6DD4-44DF-998C-E0D9FB1D8A41}" destId="{83F9D31D-AA1B-4952-93E1-67ABDD673CCE}" srcOrd="1" destOrd="0" presId="urn:microsoft.com/office/officeart/2009/3/layout/DescendingProcess"/>
    <dgm:cxn modelId="{0B1C1F2F-87F4-4F23-B055-0402EEDC8640}" type="presParOf" srcId="{F9CFF3B2-6DD4-44DF-998C-E0D9FB1D8A41}" destId="{447156EA-5254-41BB-92EC-DF30DABDE458}" srcOrd="2" destOrd="0" presId="urn:microsoft.com/office/officeart/2009/3/layout/DescendingProcess"/>
    <dgm:cxn modelId="{1148B9B1-A978-4343-814A-F93253B17F95}" type="presParOf" srcId="{F9CFF3B2-6DD4-44DF-998C-E0D9FB1D8A41}" destId="{7939374D-A62A-40AA-84BE-0CA5EA873AE9}" srcOrd="3" destOrd="0" presId="urn:microsoft.com/office/officeart/2009/3/layout/DescendingProcess"/>
    <dgm:cxn modelId="{72AAEA23-893A-4DC0-A6BB-22370EFE68A2}" type="presParOf" srcId="{7939374D-A62A-40AA-84BE-0CA5EA873AE9}" destId="{CFFAD184-59C1-4933-A80C-0CE56B88588A}" srcOrd="0" destOrd="0" presId="urn:microsoft.com/office/officeart/2009/3/layout/DescendingProcess"/>
    <dgm:cxn modelId="{812D93B7-51DE-4B5E-8518-9BB03254753C}" type="presParOf" srcId="{F9CFF3B2-6DD4-44DF-998C-E0D9FB1D8A41}" destId="{28240678-37A5-45FE-9796-467DEE08D5E2}" srcOrd="4" destOrd="0" presId="urn:microsoft.com/office/officeart/2009/3/layout/DescendingProcess"/>
    <dgm:cxn modelId="{FBC73707-8F6F-4CDC-A34E-111A203021D5}" type="presParOf" srcId="{F9CFF3B2-6DD4-44DF-998C-E0D9FB1D8A41}" destId="{9DFAA562-949B-4D2E-834B-11EF1A106BF9}" srcOrd="5" destOrd="0" presId="urn:microsoft.com/office/officeart/2009/3/layout/DescendingProcess"/>
    <dgm:cxn modelId="{23848E29-63B1-4510-94D9-D2B08893BBD0}" type="presParOf" srcId="{9DFAA562-949B-4D2E-834B-11EF1A106BF9}" destId="{CF7F31F2-7E6C-4EBA-9B0A-1E6A1BA53734}" srcOrd="0" destOrd="0" presId="urn:microsoft.com/office/officeart/2009/3/layout/DescendingProcess"/>
    <dgm:cxn modelId="{1306FF28-61A5-41DE-B9CA-A6DFBE627F85}" type="presParOf" srcId="{F9CFF3B2-6DD4-44DF-998C-E0D9FB1D8A41}" destId="{5FCC45B5-2646-45CA-B10E-0D993E032A61}" srcOrd="6" destOrd="0" presId="urn:microsoft.com/office/officeart/2009/3/layout/DescendingProcess"/>
    <dgm:cxn modelId="{7F8A872C-24C1-43FF-8381-819E756BB138}" type="presParOf" srcId="{F9CFF3B2-6DD4-44DF-998C-E0D9FB1D8A41}" destId="{0ABDD59C-B2EC-41C9-B00C-10E6B42F472D}" srcOrd="7" destOrd="0" presId="urn:microsoft.com/office/officeart/2009/3/layout/DescendingProcess"/>
    <dgm:cxn modelId="{A3D78480-A4A7-43BB-9E06-573187DA81E4}" type="presParOf" srcId="{0ABDD59C-B2EC-41C9-B00C-10E6B42F472D}" destId="{BCDCCCC7-D496-4720-ADB1-43AC032C8215}" srcOrd="0" destOrd="0" presId="urn:microsoft.com/office/officeart/2009/3/layout/DescendingProcess"/>
    <dgm:cxn modelId="{1C157027-59A7-4E5B-A7FE-4D2F36C08764}" type="presParOf" srcId="{F9CFF3B2-6DD4-44DF-998C-E0D9FB1D8A41}" destId="{9EB425EF-0BF8-48BB-AB73-944EB9ACA2FF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DAFD72-50B9-4919-B43F-152CE888663E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F9CDB6BF-3455-45B2-A76C-6119509BA97F}">
      <dgm:prSet phldrT="[Texto]" custT="1"/>
      <dgm:spPr/>
      <dgm:t>
        <a:bodyPr/>
        <a:lstStyle/>
        <a:p>
          <a:pPr algn="just"/>
          <a:r>
            <a:rPr lang="es-SV" sz="2400" dirty="0" smtClean="0"/>
            <a:t>Durante el desarrollo de una auditoría de estados financieros se presentan problemas como los siguientes</a:t>
          </a:r>
          <a:endParaRPr lang="es-SV" sz="2400" dirty="0"/>
        </a:p>
      </dgm:t>
    </dgm:pt>
    <dgm:pt modelId="{5AD18624-0644-45A8-8DBB-CAF62BCC0262}" type="parTrans" cxnId="{85BC95DD-04D9-418A-AC1A-8C578E7501FE}">
      <dgm:prSet/>
      <dgm:spPr/>
      <dgm:t>
        <a:bodyPr/>
        <a:lstStyle/>
        <a:p>
          <a:endParaRPr lang="es-SV"/>
        </a:p>
      </dgm:t>
    </dgm:pt>
    <dgm:pt modelId="{02B9C816-6214-4C4E-BED6-8649A68DFD30}" type="sibTrans" cxnId="{85BC95DD-04D9-418A-AC1A-8C578E7501FE}">
      <dgm:prSet/>
      <dgm:spPr/>
      <dgm:t>
        <a:bodyPr/>
        <a:lstStyle/>
        <a:p>
          <a:endParaRPr lang="es-SV"/>
        </a:p>
      </dgm:t>
    </dgm:pt>
    <dgm:pt modelId="{B95A5F28-1B3F-408E-9CA2-415FFA9652DB}">
      <dgm:prSet phldrT="[Texto]" custT="1"/>
      <dgm:spPr/>
      <dgm:t>
        <a:bodyPr/>
        <a:lstStyle/>
        <a:p>
          <a:r>
            <a:rPr lang="es-SV" sz="2400" dirty="0" smtClean="0"/>
            <a:t>Presión porque se concluya la auditoría en un tiempo menor a lo normal y bajo condiciones difíciles</a:t>
          </a:r>
          <a:endParaRPr lang="es-SV" sz="2400" dirty="0"/>
        </a:p>
      </dgm:t>
    </dgm:pt>
    <dgm:pt modelId="{91958AE4-B5E4-4B6E-9AAD-458D1468283B}" type="parTrans" cxnId="{260183DA-B97F-4856-B9DE-3EF861B45FD0}">
      <dgm:prSet/>
      <dgm:spPr/>
      <dgm:t>
        <a:bodyPr/>
        <a:lstStyle/>
        <a:p>
          <a:endParaRPr lang="es-SV"/>
        </a:p>
      </dgm:t>
    </dgm:pt>
    <dgm:pt modelId="{D95A0E17-26E1-419A-9E95-659E914A45DD}" type="sibTrans" cxnId="{260183DA-B97F-4856-B9DE-3EF861B45FD0}">
      <dgm:prSet/>
      <dgm:spPr/>
      <dgm:t>
        <a:bodyPr/>
        <a:lstStyle/>
        <a:p>
          <a:endParaRPr lang="es-SV"/>
        </a:p>
      </dgm:t>
    </dgm:pt>
    <dgm:pt modelId="{16719B27-7B59-44FC-AF9B-D5B43E9B2F3C}">
      <dgm:prSet phldrT="[Texto]" custT="1"/>
      <dgm:spPr/>
      <dgm:t>
        <a:bodyPr/>
        <a:lstStyle/>
        <a:p>
          <a:r>
            <a:rPr lang="es-SV" sz="2400" dirty="0" smtClean="0"/>
            <a:t>Presencia constante de situaciones que provocan retrasos. </a:t>
          </a:r>
          <a:endParaRPr lang="es-SV" sz="2400" dirty="0"/>
        </a:p>
      </dgm:t>
    </dgm:pt>
    <dgm:pt modelId="{7997E50E-DC22-41CE-A0A1-2BA0B1519D94}" type="parTrans" cxnId="{220B7240-D1C6-4B2E-9B9D-EDDEDE94DCE5}">
      <dgm:prSet/>
      <dgm:spPr/>
      <dgm:t>
        <a:bodyPr/>
        <a:lstStyle/>
        <a:p>
          <a:endParaRPr lang="es-SV"/>
        </a:p>
      </dgm:t>
    </dgm:pt>
    <dgm:pt modelId="{F9DC5916-A6F8-49CD-B2BF-62EF932E3550}" type="sibTrans" cxnId="{220B7240-D1C6-4B2E-9B9D-EDDEDE94DCE5}">
      <dgm:prSet/>
      <dgm:spPr/>
      <dgm:t>
        <a:bodyPr/>
        <a:lstStyle/>
        <a:p>
          <a:endParaRPr lang="es-SV"/>
        </a:p>
      </dgm:t>
    </dgm:pt>
    <dgm:pt modelId="{E13EC306-811A-43D4-835D-27EA4DC4F259}">
      <dgm:prSet phldrT="[Texto]" custT="1"/>
      <dgm:spPr/>
      <dgm:t>
        <a:bodyPr/>
        <a:lstStyle/>
        <a:p>
          <a:r>
            <a:rPr lang="es-SV" sz="2400" dirty="0" smtClean="0"/>
            <a:t>Evasivas o respuestas poco razonables por parte de la administración a requerimientos de los auditores</a:t>
          </a:r>
          <a:endParaRPr lang="es-SV" sz="2400" dirty="0"/>
        </a:p>
      </dgm:t>
    </dgm:pt>
    <dgm:pt modelId="{DE9109F1-FE88-4C47-8F7D-AFFE89E6B842}" type="parTrans" cxnId="{F8F35904-01A1-4DD1-92C0-E181ECB082CB}">
      <dgm:prSet/>
      <dgm:spPr/>
      <dgm:t>
        <a:bodyPr/>
        <a:lstStyle/>
        <a:p>
          <a:endParaRPr lang="es-SV"/>
        </a:p>
      </dgm:t>
    </dgm:pt>
    <dgm:pt modelId="{F291A6F8-61F6-4351-B4B2-66089628F1D7}" type="sibTrans" cxnId="{F8F35904-01A1-4DD1-92C0-E181ECB082CB}">
      <dgm:prSet/>
      <dgm:spPr/>
      <dgm:t>
        <a:bodyPr/>
        <a:lstStyle/>
        <a:p>
          <a:endParaRPr lang="es-SV"/>
        </a:p>
      </dgm:t>
    </dgm:pt>
    <dgm:pt modelId="{9302F171-7E0B-439C-BB05-009D1212D147}">
      <dgm:prSet phldrT="[Texto]" custT="1"/>
      <dgm:spPr/>
      <dgm:t>
        <a:bodyPr/>
        <a:lstStyle/>
        <a:p>
          <a:pPr algn="just"/>
          <a:r>
            <a:rPr lang="es-SV" sz="2400" dirty="0" smtClean="0"/>
            <a:t>Dificultad en la obtención de evidencia de auditoría con respecto a</a:t>
          </a:r>
          <a:endParaRPr lang="es-SV" sz="2400" dirty="0"/>
        </a:p>
      </dgm:t>
    </dgm:pt>
    <dgm:pt modelId="{75C6FDA2-E643-4A1F-BFFD-66DD4DF0AC5F}" type="parTrans" cxnId="{116197B7-9C1C-45E6-AE9C-542B32FCE269}">
      <dgm:prSet/>
      <dgm:spPr/>
      <dgm:t>
        <a:bodyPr/>
        <a:lstStyle/>
        <a:p>
          <a:endParaRPr lang="es-SV"/>
        </a:p>
      </dgm:t>
    </dgm:pt>
    <dgm:pt modelId="{0B46CEB0-4E0D-4514-B169-DF59EC15A944}" type="sibTrans" cxnId="{116197B7-9C1C-45E6-AE9C-542B32FCE269}">
      <dgm:prSet/>
      <dgm:spPr/>
      <dgm:t>
        <a:bodyPr/>
        <a:lstStyle/>
        <a:p>
          <a:endParaRPr lang="es-SV"/>
        </a:p>
      </dgm:t>
    </dgm:pt>
    <dgm:pt modelId="{5608AA3A-CC0E-4176-9CE9-69B8E4CF0A0F}">
      <dgm:prSet phldrT="[Texto]" custT="1"/>
      <dgm:spPr/>
      <dgm:t>
        <a:bodyPr/>
        <a:lstStyle/>
        <a:p>
          <a:r>
            <a:rPr lang="es-SV" sz="2400" dirty="0" smtClean="0"/>
            <a:t>Asientos contables poco usuales o sin explicación</a:t>
          </a:r>
          <a:endParaRPr lang="es-SV" sz="2400" dirty="0"/>
        </a:p>
      </dgm:t>
    </dgm:pt>
    <dgm:pt modelId="{06C5DC7D-4E6F-4B5D-ACB5-96630C6D45BA}" type="parTrans" cxnId="{604AD741-B912-49A9-94D3-E30785EB186F}">
      <dgm:prSet/>
      <dgm:spPr/>
      <dgm:t>
        <a:bodyPr/>
        <a:lstStyle/>
        <a:p>
          <a:endParaRPr lang="es-SV"/>
        </a:p>
      </dgm:t>
    </dgm:pt>
    <dgm:pt modelId="{EE8453DD-30F6-431E-A2CD-7A32A6EA1DAF}" type="sibTrans" cxnId="{604AD741-B912-49A9-94D3-E30785EB186F}">
      <dgm:prSet/>
      <dgm:spPr/>
      <dgm:t>
        <a:bodyPr/>
        <a:lstStyle/>
        <a:p>
          <a:endParaRPr lang="es-SV"/>
        </a:p>
      </dgm:t>
    </dgm:pt>
    <dgm:pt modelId="{774AAB32-FA0A-48DB-AFFC-AC419B681C89}">
      <dgm:prSet phldrT="[Texto]" custT="1"/>
      <dgm:spPr/>
      <dgm:t>
        <a:bodyPr/>
        <a:lstStyle/>
        <a:p>
          <a:r>
            <a:rPr lang="es-SV" sz="2400" dirty="0" smtClean="0"/>
            <a:t>Documentación y o autorización incompleta o extraviada</a:t>
          </a:r>
          <a:endParaRPr lang="es-SV" sz="2400" dirty="0"/>
        </a:p>
      </dgm:t>
    </dgm:pt>
    <dgm:pt modelId="{61F92561-ED8D-421D-8DC9-82637A69B889}" type="parTrans" cxnId="{A05F9C5C-CF29-425F-8AA8-AF4AE8696354}">
      <dgm:prSet/>
      <dgm:spPr/>
      <dgm:t>
        <a:bodyPr/>
        <a:lstStyle/>
        <a:p>
          <a:endParaRPr lang="es-SV"/>
        </a:p>
      </dgm:t>
    </dgm:pt>
    <dgm:pt modelId="{EE09F2EF-D7DD-4FA5-9F44-9626F72F29C1}" type="sibTrans" cxnId="{A05F9C5C-CF29-425F-8AA8-AF4AE8696354}">
      <dgm:prSet/>
      <dgm:spPr/>
      <dgm:t>
        <a:bodyPr/>
        <a:lstStyle/>
        <a:p>
          <a:endParaRPr lang="es-SV"/>
        </a:p>
      </dgm:t>
    </dgm:pt>
    <dgm:pt modelId="{67720999-5D36-413F-997C-38E0ABC1F6A7}">
      <dgm:prSet phldrT="[Texto]" custT="1"/>
      <dgm:spPr/>
      <dgm:t>
        <a:bodyPr/>
        <a:lstStyle/>
        <a:p>
          <a:r>
            <a:rPr lang="es-SV" sz="2400" dirty="0" smtClean="0"/>
            <a:t>Documentos o cuentas alteradas</a:t>
          </a:r>
          <a:endParaRPr lang="es-SV" sz="2400" dirty="0"/>
        </a:p>
      </dgm:t>
    </dgm:pt>
    <dgm:pt modelId="{0BF57535-D29D-4657-B84F-9CB72D9DF7FF}" type="parTrans" cxnId="{A90AE688-D8A0-43F1-8EAD-54EB9267AA5C}">
      <dgm:prSet/>
      <dgm:spPr/>
      <dgm:t>
        <a:bodyPr/>
        <a:lstStyle/>
        <a:p>
          <a:endParaRPr lang="es-SV"/>
        </a:p>
      </dgm:t>
    </dgm:pt>
    <dgm:pt modelId="{03AC503D-EB94-4373-B8AF-39C0EC76FB3A}" type="sibTrans" cxnId="{A90AE688-D8A0-43F1-8EAD-54EB9267AA5C}">
      <dgm:prSet/>
      <dgm:spPr/>
      <dgm:t>
        <a:bodyPr/>
        <a:lstStyle/>
        <a:p>
          <a:endParaRPr lang="es-SV"/>
        </a:p>
      </dgm:t>
    </dgm:pt>
    <dgm:pt modelId="{1B71034F-7F75-417B-A131-028F7441FCEA}" type="pres">
      <dgm:prSet presAssocID="{76DAFD72-50B9-4919-B43F-152CE888663E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SV"/>
        </a:p>
      </dgm:t>
    </dgm:pt>
    <dgm:pt modelId="{04BB6D76-C98D-4649-9C3E-7FD808C4E808}" type="pres">
      <dgm:prSet presAssocID="{F9CDB6BF-3455-45B2-A76C-6119509BA97F}" presName="root" presStyleCnt="0">
        <dgm:presLayoutVars>
          <dgm:chMax/>
          <dgm:chPref/>
        </dgm:presLayoutVars>
      </dgm:prSet>
      <dgm:spPr/>
    </dgm:pt>
    <dgm:pt modelId="{D02BE80A-F67C-4B72-8F8E-257D0B3B971A}" type="pres">
      <dgm:prSet presAssocID="{F9CDB6BF-3455-45B2-A76C-6119509BA97F}" presName="rootComposite" presStyleCnt="0">
        <dgm:presLayoutVars/>
      </dgm:prSet>
      <dgm:spPr/>
    </dgm:pt>
    <dgm:pt modelId="{4644E0A8-C103-40D5-9D6E-1E564D08C33F}" type="pres">
      <dgm:prSet presAssocID="{F9CDB6BF-3455-45B2-A76C-6119509BA97F}" presName="ParentAccent" presStyleLbl="alignNode1" presStyleIdx="0" presStyleCnt="2"/>
      <dgm:spPr/>
    </dgm:pt>
    <dgm:pt modelId="{8230A8F2-4C7B-452F-9A81-97A50A05E562}" type="pres">
      <dgm:prSet presAssocID="{F9CDB6BF-3455-45B2-A76C-6119509BA97F}" presName="ParentSmallAccent" presStyleLbl="fgAcc1" presStyleIdx="0" presStyleCnt="2"/>
      <dgm:spPr/>
    </dgm:pt>
    <dgm:pt modelId="{DB6E61BF-9FEC-4C7B-9614-D27189B7D9EB}" type="pres">
      <dgm:prSet presAssocID="{F9CDB6BF-3455-45B2-A76C-6119509BA97F}" presName="Parent" presStyleLbl="revTx" presStyleIdx="0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B0BDF70-8B9D-4CA0-8A8A-E0FACF1988C2}" type="pres">
      <dgm:prSet presAssocID="{F9CDB6BF-3455-45B2-A76C-6119509BA97F}" presName="childShape" presStyleCnt="0">
        <dgm:presLayoutVars>
          <dgm:chMax val="0"/>
          <dgm:chPref val="0"/>
        </dgm:presLayoutVars>
      </dgm:prSet>
      <dgm:spPr/>
    </dgm:pt>
    <dgm:pt modelId="{B0ECDD17-9969-4818-B62F-023BBAFEBBC0}" type="pres">
      <dgm:prSet presAssocID="{B95A5F28-1B3F-408E-9CA2-415FFA9652DB}" presName="childComposite" presStyleCnt="0">
        <dgm:presLayoutVars>
          <dgm:chMax val="0"/>
          <dgm:chPref val="0"/>
        </dgm:presLayoutVars>
      </dgm:prSet>
      <dgm:spPr/>
    </dgm:pt>
    <dgm:pt modelId="{19611B0E-1A25-42CE-A3A8-E0DB6FADD44E}" type="pres">
      <dgm:prSet presAssocID="{B95A5F28-1B3F-408E-9CA2-415FFA9652DB}" presName="ChildAccent" presStyleLbl="solidFgAcc1" presStyleIdx="0" presStyleCnt="6"/>
      <dgm:spPr/>
    </dgm:pt>
    <dgm:pt modelId="{DFA36EC8-0950-4265-8CB9-9E26BF342D42}" type="pres">
      <dgm:prSet presAssocID="{B95A5F28-1B3F-408E-9CA2-415FFA9652DB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39085C7-1640-4D09-B477-E9F18F18267F}" type="pres">
      <dgm:prSet presAssocID="{16719B27-7B59-44FC-AF9B-D5B43E9B2F3C}" presName="childComposite" presStyleCnt="0">
        <dgm:presLayoutVars>
          <dgm:chMax val="0"/>
          <dgm:chPref val="0"/>
        </dgm:presLayoutVars>
      </dgm:prSet>
      <dgm:spPr/>
    </dgm:pt>
    <dgm:pt modelId="{AB698342-31F7-4799-A7DB-C7B540209C8F}" type="pres">
      <dgm:prSet presAssocID="{16719B27-7B59-44FC-AF9B-D5B43E9B2F3C}" presName="ChildAccent" presStyleLbl="solidFgAcc1" presStyleIdx="1" presStyleCnt="6"/>
      <dgm:spPr/>
    </dgm:pt>
    <dgm:pt modelId="{EC15E552-D779-4C3B-BB52-AA335BA10D2C}" type="pres">
      <dgm:prSet presAssocID="{16719B27-7B59-44FC-AF9B-D5B43E9B2F3C}" presName="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18B9A01-947F-43CB-ACA5-11896F67B77B}" type="pres">
      <dgm:prSet presAssocID="{E13EC306-811A-43D4-835D-27EA4DC4F259}" presName="childComposite" presStyleCnt="0">
        <dgm:presLayoutVars>
          <dgm:chMax val="0"/>
          <dgm:chPref val="0"/>
        </dgm:presLayoutVars>
      </dgm:prSet>
      <dgm:spPr/>
    </dgm:pt>
    <dgm:pt modelId="{17870776-72F3-4E3C-8436-A156656D5282}" type="pres">
      <dgm:prSet presAssocID="{E13EC306-811A-43D4-835D-27EA4DC4F259}" presName="ChildAccent" presStyleLbl="solidFgAcc1" presStyleIdx="2" presStyleCnt="6"/>
      <dgm:spPr/>
    </dgm:pt>
    <dgm:pt modelId="{028E8C70-736B-464F-A3F2-B8E343AE7C5A}" type="pres">
      <dgm:prSet presAssocID="{E13EC306-811A-43D4-835D-27EA4DC4F259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A56BE45-6841-42DA-9C82-070E4AEAD083}" type="pres">
      <dgm:prSet presAssocID="{9302F171-7E0B-439C-BB05-009D1212D147}" presName="root" presStyleCnt="0">
        <dgm:presLayoutVars>
          <dgm:chMax/>
          <dgm:chPref/>
        </dgm:presLayoutVars>
      </dgm:prSet>
      <dgm:spPr/>
    </dgm:pt>
    <dgm:pt modelId="{4A60D0BA-4339-4127-99A4-31FE081A04D2}" type="pres">
      <dgm:prSet presAssocID="{9302F171-7E0B-439C-BB05-009D1212D147}" presName="rootComposite" presStyleCnt="0">
        <dgm:presLayoutVars/>
      </dgm:prSet>
      <dgm:spPr/>
    </dgm:pt>
    <dgm:pt modelId="{835AFD56-3AFD-4159-B680-61AE003C3851}" type="pres">
      <dgm:prSet presAssocID="{9302F171-7E0B-439C-BB05-009D1212D147}" presName="ParentAccent" presStyleLbl="alignNode1" presStyleIdx="1" presStyleCnt="2"/>
      <dgm:spPr/>
    </dgm:pt>
    <dgm:pt modelId="{F3A4ECE6-9667-4D23-B3F4-CA940E1F4698}" type="pres">
      <dgm:prSet presAssocID="{9302F171-7E0B-439C-BB05-009D1212D147}" presName="ParentSmallAccent" presStyleLbl="fgAcc1" presStyleIdx="1" presStyleCnt="2"/>
      <dgm:spPr/>
    </dgm:pt>
    <dgm:pt modelId="{AB4EB19D-EC84-4B3E-83CD-C63F75C201C9}" type="pres">
      <dgm:prSet presAssocID="{9302F171-7E0B-439C-BB05-009D1212D147}" presName="Parent" presStyleLbl="revTx" presStyleIdx="4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61C403C-D019-4D77-875E-02E07009528B}" type="pres">
      <dgm:prSet presAssocID="{9302F171-7E0B-439C-BB05-009D1212D147}" presName="childShape" presStyleCnt="0">
        <dgm:presLayoutVars>
          <dgm:chMax val="0"/>
          <dgm:chPref val="0"/>
        </dgm:presLayoutVars>
      </dgm:prSet>
      <dgm:spPr/>
    </dgm:pt>
    <dgm:pt modelId="{2CEB483F-EDAB-41F9-B5C4-2FCB47911E43}" type="pres">
      <dgm:prSet presAssocID="{5608AA3A-CC0E-4176-9CE9-69B8E4CF0A0F}" presName="childComposite" presStyleCnt="0">
        <dgm:presLayoutVars>
          <dgm:chMax val="0"/>
          <dgm:chPref val="0"/>
        </dgm:presLayoutVars>
      </dgm:prSet>
      <dgm:spPr/>
    </dgm:pt>
    <dgm:pt modelId="{95FE7F39-6C07-4FC9-AE1A-13D88FEF9EEB}" type="pres">
      <dgm:prSet presAssocID="{5608AA3A-CC0E-4176-9CE9-69B8E4CF0A0F}" presName="ChildAccent" presStyleLbl="solidFgAcc1" presStyleIdx="3" presStyleCnt="6"/>
      <dgm:spPr/>
    </dgm:pt>
    <dgm:pt modelId="{4BC02335-423F-4B98-9F24-C0DB83CA1A87}" type="pres">
      <dgm:prSet presAssocID="{5608AA3A-CC0E-4176-9CE9-69B8E4CF0A0F}" presName="Child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F65D488-390C-462C-AC7E-B580958236E2}" type="pres">
      <dgm:prSet presAssocID="{774AAB32-FA0A-48DB-AFFC-AC419B681C89}" presName="childComposite" presStyleCnt="0">
        <dgm:presLayoutVars>
          <dgm:chMax val="0"/>
          <dgm:chPref val="0"/>
        </dgm:presLayoutVars>
      </dgm:prSet>
      <dgm:spPr/>
    </dgm:pt>
    <dgm:pt modelId="{27DC8CA7-71B6-4374-A949-46C720BBDCF5}" type="pres">
      <dgm:prSet presAssocID="{774AAB32-FA0A-48DB-AFFC-AC419B681C89}" presName="ChildAccent" presStyleLbl="solidFgAcc1" presStyleIdx="4" presStyleCnt="6"/>
      <dgm:spPr/>
    </dgm:pt>
    <dgm:pt modelId="{B7F7A95A-49FC-44E3-B935-3352D10B7C98}" type="pres">
      <dgm:prSet presAssocID="{774AAB32-FA0A-48DB-AFFC-AC419B681C89}" presName="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FE8A021-0CD9-44B7-AB64-22E96B535B2C}" type="pres">
      <dgm:prSet presAssocID="{67720999-5D36-413F-997C-38E0ABC1F6A7}" presName="childComposite" presStyleCnt="0">
        <dgm:presLayoutVars>
          <dgm:chMax val="0"/>
          <dgm:chPref val="0"/>
        </dgm:presLayoutVars>
      </dgm:prSet>
      <dgm:spPr/>
    </dgm:pt>
    <dgm:pt modelId="{4C2108D4-FC26-47C5-AC97-397CE83FACEC}" type="pres">
      <dgm:prSet presAssocID="{67720999-5D36-413F-997C-38E0ABC1F6A7}" presName="ChildAccent" presStyleLbl="solidFgAcc1" presStyleIdx="5" presStyleCnt="6"/>
      <dgm:spPr/>
    </dgm:pt>
    <dgm:pt modelId="{D811544A-2B3C-4B38-9FF6-77C06C23DDC1}" type="pres">
      <dgm:prSet presAssocID="{67720999-5D36-413F-997C-38E0ABC1F6A7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116197B7-9C1C-45E6-AE9C-542B32FCE269}" srcId="{76DAFD72-50B9-4919-B43F-152CE888663E}" destId="{9302F171-7E0B-439C-BB05-009D1212D147}" srcOrd="1" destOrd="0" parTransId="{75C6FDA2-E643-4A1F-BFFD-66DD4DF0AC5F}" sibTransId="{0B46CEB0-4E0D-4514-B169-DF59EC15A944}"/>
    <dgm:cxn modelId="{C5BB95D2-61C6-47D5-92C0-9BAB3B354223}" type="presOf" srcId="{E13EC306-811A-43D4-835D-27EA4DC4F259}" destId="{028E8C70-736B-464F-A3F2-B8E343AE7C5A}" srcOrd="0" destOrd="0" presId="urn:microsoft.com/office/officeart/2008/layout/SquareAccentList"/>
    <dgm:cxn modelId="{220B7240-D1C6-4B2E-9B9D-EDDEDE94DCE5}" srcId="{F9CDB6BF-3455-45B2-A76C-6119509BA97F}" destId="{16719B27-7B59-44FC-AF9B-D5B43E9B2F3C}" srcOrd="1" destOrd="0" parTransId="{7997E50E-DC22-41CE-A0A1-2BA0B1519D94}" sibTransId="{F9DC5916-A6F8-49CD-B2BF-62EF932E3550}"/>
    <dgm:cxn modelId="{CB6864AE-2EFD-4BEB-B10C-AA36E70FE386}" type="presOf" srcId="{76DAFD72-50B9-4919-B43F-152CE888663E}" destId="{1B71034F-7F75-417B-A131-028F7441FCEA}" srcOrd="0" destOrd="0" presId="urn:microsoft.com/office/officeart/2008/layout/SquareAccentList"/>
    <dgm:cxn modelId="{2D8916F8-DB32-4AEE-8CDE-ED0F6DD0A81C}" type="presOf" srcId="{F9CDB6BF-3455-45B2-A76C-6119509BA97F}" destId="{DB6E61BF-9FEC-4C7B-9614-D27189B7D9EB}" srcOrd="0" destOrd="0" presId="urn:microsoft.com/office/officeart/2008/layout/SquareAccentList"/>
    <dgm:cxn modelId="{BC7BA19A-D9B1-4E2C-B833-48C690EF4C5E}" type="presOf" srcId="{774AAB32-FA0A-48DB-AFFC-AC419B681C89}" destId="{B7F7A95A-49FC-44E3-B935-3352D10B7C98}" srcOrd="0" destOrd="0" presId="urn:microsoft.com/office/officeart/2008/layout/SquareAccentList"/>
    <dgm:cxn modelId="{260183DA-B97F-4856-B9DE-3EF861B45FD0}" srcId="{F9CDB6BF-3455-45B2-A76C-6119509BA97F}" destId="{B95A5F28-1B3F-408E-9CA2-415FFA9652DB}" srcOrd="0" destOrd="0" parTransId="{91958AE4-B5E4-4B6E-9AAD-458D1468283B}" sibTransId="{D95A0E17-26E1-419A-9E95-659E914A45DD}"/>
    <dgm:cxn modelId="{A05F9C5C-CF29-425F-8AA8-AF4AE8696354}" srcId="{9302F171-7E0B-439C-BB05-009D1212D147}" destId="{774AAB32-FA0A-48DB-AFFC-AC419B681C89}" srcOrd="1" destOrd="0" parTransId="{61F92561-ED8D-421D-8DC9-82637A69B889}" sibTransId="{EE09F2EF-D7DD-4FA5-9F44-9626F72F29C1}"/>
    <dgm:cxn modelId="{78080AE5-C57E-4A57-A32B-020685D86218}" type="presOf" srcId="{B95A5F28-1B3F-408E-9CA2-415FFA9652DB}" destId="{DFA36EC8-0950-4265-8CB9-9E26BF342D42}" srcOrd="0" destOrd="0" presId="urn:microsoft.com/office/officeart/2008/layout/SquareAccentList"/>
    <dgm:cxn modelId="{19E13BD6-2796-47A9-98C2-1169A6975136}" type="presOf" srcId="{16719B27-7B59-44FC-AF9B-D5B43E9B2F3C}" destId="{EC15E552-D779-4C3B-BB52-AA335BA10D2C}" srcOrd="0" destOrd="0" presId="urn:microsoft.com/office/officeart/2008/layout/SquareAccentList"/>
    <dgm:cxn modelId="{604AD741-B912-49A9-94D3-E30785EB186F}" srcId="{9302F171-7E0B-439C-BB05-009D1212D147}" destId="{5608AA3A-CC0E-4176-9CE9-69B8E4CF0A0F}" srcOrd="0" destOrd="0" parTransId="{06C5DC7D-4E6F-4B5D-ACB5-96630C6D45BA}" sibTransId="{EE8453DD-30F6-431E-A2CD-7A32A6EA1DAF}"/>
    <dgm:cxn modelId="{A90AE688-D8A0-43F1-8EAD-54EB9267AA5C}" srcId="{9302F171-7E0B-439C-BB05-009D1212D147}" destId="{67720999-5D36-413F-997C-38E0ABC1F6A7}" srcOrd="2" destOrd="0" parTransId="{0BF57535-D29D-4657-B84F-9CB72D9DF7FF}" sibTransId="{03AC503D-EB94-4373-B8AF-39C0EC76FB3A}"/>
    <dgm:cxn modelId="{F8F35904-01A1-4DD1-92C0-E181ECB082CB}" srcId="{F9CDB6BF-3455-45B2-A76C-6119509BA97F}" destId="{E13EC306-811A-43D4-835D-27EA4DC4F259}" srcOrd="2" destOrd="0" parTransId="{DE9109F1-FE88-4C47-8F7D-AFFE89E6B842}" sibTransId="{F291A6F8-61F6-4351-B4B2-66089628F1D7}"/>
    <dgm:cxn modelId="{B1DCE24B-3BF3-4452-AF64-4449D75D20A9}" type="presOf" srcId="{5608AA3A-CC0E-4176-9CE9-69B8E4CF0A0F}" destId="{4BC02335-423F-4B98-9F24-C0DB83CA1A87}" srcOrd="0" destOrd="0" presId="urn:microsoft.com/office/officeart/2008/layout/SquareAccentList"/>
    <dgm:cxn modelId="{7ACFD0F6-45AC-4E4C-B67D-C0C7816AE7FC}" type="presOf" srcId="{67720999-5D36-413F-997C-38E0ABC1F6A7}" destId="{D811544A-2B3C-4B38-9FF6-77C06C23DDC1}" srcOrd="0" destOrd="0" presId="urn:microsoft.com/office/officeart/2008/layout/SquareAccentList"/>
    <dgm:cxn modelId="{85BC95DD-04D9-418A-AC1A-8C578E7501FE}" srcId="{76DAFD72-50B9-4919-B43F-152CE888663E}" destId="{F9CDB6BF-3455-45B2-A76C-6119509BA97F}" srcOrd="0" destOrd="0" parTransId="{5AD18624-0644-45A8-8DBB-CAF62BCC0262}" sibTransId="{02B9C816-6214-4C4E-BED6-8649A68DFD30}"/>
    <dgm:cxn modelId="{4C7B177C-BD01-4405-817A-61E213E53750}" type="presOf" srcId="{9302F171-7E0B-439C-BB05-009D1212D147}" destId="{AB4EB19D-EC84-4B3E-83CD-C63F75C201C9}" srcOrd="0" destOrd="0" presId="urn:microsoft.com/office/officeart/2008/layout/SquareAccentList"/>
    <dgm:cxn modelId="{C8A8E850-D8B7-459E-9CA1-BCBD00F3F391}" type="presParOf" srcId="{1B71034F-7F75-417B-A131-028F7441FCEA}" destId="{04BB6D76-C98D-4649-9C3E-7FD808C4E808}" srcOrd="0" destOrd="0" presId="urn:microsoft.com/office/officeart/2008/layout/SquareAccentList"/>
    <dgm:cxn modelId="{99753140-4097-4250-A171-C045B7D32957}" type="presParOf" srcId="{04BB6D76-C98D-4649-9C3E-7FD808C4E808}" destId="{D02BE80A-F67C-4B72-8F8E-257D0B3B971A}" srcOrd="0" destOrd="0" presId="urn:microsoft.com/office/officeart/2008/layout/SquareAccentList"/>
    <dgm:cxn modelId="{7427E1C3-B78A-4521-9AAD-85E825B3D033}" type="presParOf" srcId="{D02BE80A-F67C-4B72-8F8E-257D0B3B971A}" destId="{4644E0A8-C103-40D5-9D6E-1E564D08C33F}" srcOrd="0" destOrd="0" presId="urn:microsoft.com/office/officeart/2008/layout/SquareAccentList"/>
    <dgm:cxn modelId="{A56219FF-550E-415E-9AB0-26375EC31644}" type="presParOf" srcId="{D02BE80A-F67C-4B72-8F8E-257D0B3B971A}" destId="{8230A8F2-4C7B-452F-9A81-97A50A05E562}" srcOrd="1" destOrd="0" presId="urn:microsoft.com/office/officeart/2008/layout/SquareAccentList"/>
    <dgm:cxn modelId="{891F993C-BD4E-4F8E-B433-22185AA25158}" type="presParOf" srcId="{D02BE80A-F67C-4B72-8F8E-257D0B3B971A}" destId="{DB6E61BF-9FEC-4C7B-9614-D27189B7D9EB}" srcOrd="2" destOrd="0" presId="urn:microsoft.com/office/officeart/2008/layout/SquareAccentList"/>
    <dgm:cxn modelId="{53C4BEF0-02FE-47B1-A89C-B674803A30DF}" type="presParOf" srcId="{04BB6D76-C98D-4649-9C3E-7FD808C4E808}" destId="{FB0BDF70-8B9D-4CA0-8A8A-E0FACF1988C2}" srcOrd="1" destOrd="0" presId="urn:microsoft.com/office/officeart/2008/layout/SquareAccentList"/>
    <dgm:cxn modelId="{7BD8A7CF-5F72-4A08-B719-EEA98F8E5DA8}" type="presParOf" srcId="{FB0BDF70-8B9D-4CA0-8A8A-E0FACF1988C2}" destId="{B0ECDD17-9969-4818-B62F-023BBAFEBBC0}" srcOrd="0" destOrd="0" presId="urn:microsoft.com/office/officeart/2008/layout/SquareAccentList"/>
    <dgm:cxn modelId="{F08AF85E-D9B1-4FE7-B236-329385BE53E1}" type="presParOf" srcId="{B0ECDD17-9969-4818-B62F-023BBAFEBBC0}" destId="{19611B0E-1A25-42CE-A3A8-E0DB6FADD44E}" srcOrd="0" destOrd="0" presId="urn:microsoft.com/office/officeart/2008/layout/SquareAccentList"/>
    <dgm:cxn modelId="{FBB72E82-F92D-4EC3-B007-CEFCD07A4040}" type="presParOf" srcId="{B0ECDD17-9969-4818-B62F-023BBAFEBBC0}" destId="{DFA36EC8-0950-4265-8CB9-9E26BF342D42}" srcOrd="1" destOrd="0" presId="urn:microsoft.com/office/officeart/2008/layout/SquareAccentList"/>
    <dgm:cxn modelId="{0D5DF92D-42B2-4F3A-A0E4-9E30290B3219}" type="presParOf" srcId="{FB0BDF70-8B9D-4CA0-8A8A-E0FACF1988C2}" destId="{539085C7-1640-4D09-B477-E9F18F18267F}" srcOrd="1" destOrd="0" presId="urn:microsoft.com/office/officeart/2008/layout/SquareAccentList"/>
    <dgm:cxn modelId="{B0B3F8CA-DD3A-4C3D-9D30-7E3DB7699EF7}" type="presParOf" srcId="{539085C7-1640-4D09-B477-E9F18F18267F}" destId="{AB698342-31F7-4799-A7DB-C7B540209C8F}" srcOrd="0" destOrd="0" presId="urn:microsoft.com/office/officeart/2008/layout/SquareAccentList"/>
    <dgm:cxn modelId="{865F7445-4556-421B-8A53-FB5EF51C851F}" type="presParOf" srcId="{539085C7-1640-4D09-B477-E9F18F18267F}" destId="{EC15E552-D779-4C3B-BB52-AA335BA10D2C}" srcOrd="1" destOrd="0" presId="urn:microsoft.com/office/officeart/2008/layout/SquareAccentList"/>
    <dgm:cxn modelId="{08E9B759-ED1B-44C9-912F-D4DC68B5F2E8}" type="presParOf" srcId="{FB0BDF70-8B9D-4CA0-8A8A-E0FACF1988C2}" destId="{518B9A01-947F-43CB-ACA5-11896F67B77B}" srcOrd="2" destOrd="0" presId="urn:microsoft.com/office/officeart/2008/layout/SquareAccentList"/>
    <dgm:cxn modelId="{F852C5B5-496F-40CA-808D-9F4A46E0C604}" type="presParOf" srcId="{518B9A01-947F-43CB-ACA5-11896F67B77B}" destId="{17870776-72F3-4E3C-8436-A156656D5282}" srcOrd="0" destOrd="0" presId="urn:microsoft.com/office/officeart/2008/layout/SquareAccentList"/>
    <dgm:cxn modelId="{84144F83-9E73-4603-9E83-3038F8B6BF0D}" type="presParOf" srcId="{518B9A01-947F-43CB-ACA5-11896F67B77B}" destId="{028E8C70-736B-464F-A3F2-B8E343AE7C5A}" srcOrd="1" destOrd="0" presId="urn:microsoft.com/office/officeart/2008/layout/SquareAccentList"/>
    <dgm:cxn modelId="{710DC23A-0B56-4741-82FE-D383186637E2}" type="presParOf" srcId="{1B71034F-7F75-417B-A131-028F7441FCEA}" destId="{6A56BE45-6841-42DA-9C82-070E4AEAD083}" srcOrd="1" destOrd="0" presId="urn:microsoft.com/office/officeart/2008/layout/SquareAccentList"/>
    <dgm:cxn modelId="{0051A6C3-0819-4986-A29A-4DAC8DC24B43}" type="presParOf" srcId="{6A56BE45-6841-42DA-9C82-070E4AEAD083}" destId="{4A60D0BA-4339-4127-99A4-31FE081A04D2}" srcOrd="0" destOrd="0" presId="urn:microsoft.com/office/officeart/2008/layout/SquareAccentList"/>
    <dgm:cxn modelId="{CC899873-7DA7-4D57-9DD7-0D7CD8AFD0BF}" type="presParOf" srcId="{4A60D0BA-4339-4127-99A4-31FE081A04D2}" destId="{835AFD56-3AFD-4159-B680-61AE003C3851}" srcOrd="0" destOrd="0" presId="urn:microsoft.com/office/officeart/2008/layout/SquareAccentList"/>
    <dgm:cxn modelId="{1F470072-5DA1-4316-BA42-E2030A284E87}" type="presParOf" srcId="{4A60D0BA-4339-4127-99A4-31FE081A04D2}" destId="{F3A4ECE6-9667-4D23-B3F4-CA940E1F4698}" srcOrd="1" destOrd="0" presId="urn:microsoft.com/office/officeart/2008/layout/SquareAccentList"/>
    <dgm:cxn modelId="{C1BB4E72-AD0C-49AD-879E-E2D1B8F22642}" type="presParOf" srcId="{4A60D0BA-4339-4127-99A4-31FE081A04D2}" destId="{AB4EB19D-EC84-4B3E-83CD-C63F75C201C9}" srcOrd="2" destOrd="0" presId="urn:microsoft.com/office/officeart/2008/layout/SquareAccentList"/>
    <dgm:cxn modelId="{6B7855BA-7730-49D7-9ED4-8417AF2FA71A}" type="presParOf" srcId="{6A56BE45-6841-42DA-9C82-070E4AEAD083}" destId="{961C403C-D019-4D77-875E-02E07009528B}" srcOrd="1" destOrd="0" presId="urn:microsoft.com/office/officeart/2008/layout/SquareAccentList"/>
    <dgm:cxn modelId="{B78DF8A8-6927-4FAB-8D93-B11208A21FF6}" type="presParOf" srcId="{961C403C-D019-4D77-875E-02E07009528B}" destId="{2CEB483F-EDAB-41F9-B5C4-2FCB47911E43}" srcOrd="0" destOrd="0" presId="urn:microsoft.com/office/officeart/2008/layout/SquareAccentList"/>
    <dgm:cxn modelId="{D323A872-B9F3-4E24-B25D-1CE8E5461AA8}" type="presParOf" srcId="{2CEB483F-EDAB-41F9-B5C4-2FCB47911E43}" destId="{95FE7F39-6C07-4FC9-AE1A-13D88FEF9EEB}" srcOrd="0" destOrd="0" presId="urn:microsoft.com/office/officeart/2008/layout/SquareAccentList"/>
    <dgm:cxn modelId="{A454D9B8-1BBC-47E1-81DF-ECA8E25821FE}" type="presParOf" srcId="{2CEB483F-EDAB-41F9-B5C4-2FCB47911E43}" destId="{4BC02335-423F-4B98-9F24-C0DB83CA1A87}" srcOrd="1" destOrd="0" presId="urn:microsoft.com/office/officeart/2008/layout/SquareAccentList"/>
    <dgm:cxn modelId="{858D4EC2-5253-4ABF-8FCC-587B7E7C0F9F}" type="presParOf" srcId="{961C403C-D019-4D77-875E-02E07009528B}" destId="{9F65D488-390C-462C-AC7E-B580958236E2}" srcOrd="1" destOrd="0" presId="urn:microsoft.com/office/officeart/2008/layout/SquareAccentList"/>
    <dgm:cxn modelId="{F19C459F-21F6-4EB7-A471-F00F8255C7B0}" type="presParOf" srcId="{9F65D488-390C-462C-AC7E-B580958236E2}" destId="{27DC8CA7-71B6-4374-A949-46C720BBDCF5}" srcOrd="0" destOrd="0" presId="urn:microsoft.com/office/officeart/2008/layout/SquareAccentList"/>
    <dgm:cxn modelId="{4F1A3FE0-91CE-4370-B0F8-EA9DDCE2856E}" type="presParOf" srcId="{9F65D488-390C-462C-AC7E-B580958236E2}" destId="{B7F7A95A-49FC-44E3-B935-3352D10B7C98}" srcOrd="1" destOrd="0" presId="urn:microsoft.com/office/officeart/2008/layout/SquareAccentList"/>
    <dgm:cxn modelId="{3B3B07A5-70A4-4D56-B114-06D001D4CC0F}" type="presParOf" srcId="{961C403C-D019-4D77-875E-02E07009528B}" destId="{1FE8A021-0CD9-44B7-AB64-22E96B535B2C}" srcOrd="2" destOrd="0" presId="urn:microsoft.com/office/officeart/2008/layout/SquareAccentList"/>
    <dgm:cxn modelId="{633C7E1B-80DC-4473-95A0-6E7645B8DBF8}" type="presParOf" srcId="{1FE8A021-0CD9-44B7-AB64-22E96B535B2C}" destId="{4C2108D4-FC26-47C5-AC97-397CE83FACEC}" srcOrd="0" destOrd="0" presId="urn:microsoft.com/office/officeart/2008/layout/SquareAccentList"/>
    <dgm:cxn modelId="{9450B916-97B8-4C50-8EA2-728FD9613A52}" type="presParOf" srcId="{1FE8A021-0CD9-44B7-AB64-22E96B535B2C}" destId="{D811544A-2B3C-4B38-9FF6-77C06C23DDC1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0691740-A876-4138-8A9B-B2C68CB659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932FFD21-4994-4F2A-A1B3-8A0319B91C01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cuantía del fraude</a:t>
          </a:r>
          <a:endParaRPr lang="es-SV" dirty="0">
            <a:solidFill>
              <a:schemeClr val="bg1"/>
            </a:solidFill>
          </a:endParaRPr>
        </a:p>
      </dgm:t>
    </dgm:pt>
    <dgm:pt modelId="{D74AD2A1-0A8E-4B5D-9BCC-B5E11B674B5C}" type="parTrans" cxnId="{CEBFC822-A450-4B28-93F7-6511F709957D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4CD08932-30C2-4D3C-BE2B-D87C940B2230}" type="sibTrans" cxnId="{CEBFC822-A450-4B28-93F7-6511F709957D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62DA6EB2-52DA-4C0B-9680-09AF4D6C5FF3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presuntos autores</a:t>
          </a:r>
          <a:endParaRPr lang="es-SV" dirty="0">
            <a:solidFill>
              <a:schemeClr val="bg1"/>
            </a:solidFill>
          </a:endParaRPr>
        </a:p>
      </dgm:t>
    </dgm:pt>
    <dgm:pt modelId="{8037AF4D-4B37-404C-9983-4B1A13BE3808}" type="parTrans" cxnId="{A5605126-270D-4DF5-A21F-72BC196D4EB9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48F5368E-8582-4870-BC87-052501B96F63}" type="sibTrans" cxnId="{A5605126-270D-4DF5-A21F-72BC196D4EB9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D55D48B8-A23F-49BA-8479-963B2BE247B5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cómplices y encubridores</a:t>
          </a:r>
          <a:endParaRPr lang="es-SV" dirty="0">
            <a:solidFill>
              <a:schemeClr val="bg1"/>
            </a:solidFill>
          </a:endParaRPr>
        </a:p>
      </dgm:t>
    </dgm:pt>
    <dgm:pt modelId="{8FEE1956-BC98-409A-A05F-C102759F35C8}" type="parTrans" cxnId="{E4C7C0FD-708A-47E5-9EDC-DBF445443530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D2637E9B-B301-4BF1-BF28-8194D3BD1D48}" type="sibTrans" cxnId="{E4C7C0FD-708A-47E5-9EDC-DBF445443530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16D02A33-7810-4245-B60D-FCA680F3A002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efectos directos e indirectos</a:t>
          </a:r>
          <a:endParaRPr lang="es-SV" dirty="0">
            <a:solidFill>
              <a:schemeClr val="bg1"/>
            </a:solidFill>
          </a:endParaRPr>
        </a:p>
      </dgm:t>
    </dgm:pt>
    <dgm:pt modelId="{B42A2D03-B05E-4B75-B93A-424808CA7A03}" type="parTrans" cxnId="{EED9A687-7E2F-4797-9C01-160AF8830677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A2B0DD44-B959-489F-9A74-D533F45BB856}" type="sibTrans" cxnId="{EED9A687-7E2F-4797-9C01-160AF8830677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ECDE5075-1CA0-4AF6-9F7C-31CEC4493F8D}">
      <dgm:prSet phldrT="[Texto]"/>
      <dgm:spPr/>
      <dgm:t>
        <a:bodyPr/>
        <a:lstStyle/>
        <a:p>
          <a:r>
            <a:rPr lang="es-SV" dirty="0" smtClean="0">
              <a:solidFill>
                <a:schemeClr val="bg1"/>
              </a:solidFill>
            </a:rPr>
            <a:t>posible tipificación (según normativa penal)</a:t>
          </a:r>
          <a:endParaRPr lang="es-SV" dirty="0">
            <a:solidFill>
              <a:schemeClr val="bg1"/>
            </a:solidFill>
          </a:endParaRPr>
        </a:p>
      </dgm:t>
    </dgm:pt>
    <dgm:pt modelId="{98615DF8-432D-417D-A1B7-7D3538014778}" type="parTrans" cxnId="{CAC0C2A1-5114-4FCE-AADC-FB850907D6FF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49719A46-3B07-4511-929E-89BEBED30060}" type="sibTrans" cxnId="{CAC0C2A1-5114-4FCE-AADC-FB850907D6FF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B0C60727-FC51-4F7F-9719-5ED06E74CFE8}" type="pres">
      <dgm:prSet presAssocID="{40691740-A876-4138-8A9B-B2C68CB6596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6F6B8D57-439A-466F-8150-5760D7BAD1EE}" type="pres">
      <dgm:prSet presAssocID="{932FFD21-4994-4F2A-A1B3-8A0319B91C01}" presName="parentLin" presStyleCnt="0"/>
      <dgm:spPr/>
    </dgm:pt>
    <dgm:pt modelId="{0F213F63-068C-4B1C-BD1D-682B02CE32C3}" type="pres">
      <dgm:prSet presAssocID="{932FFD21-4994-4F2A-A1B3-8A0319B91C01}" presName="parentLeftMargin" presStyleLbl="node1" presStyleIdx="0" presStyleCnt="5"/>
      <dgm:spPr/>
      <dgm:t>
        <a:bodyPr/>
        <a:lstStyle/>
        <a:p>
          <a:endParaRPr lang="es-SV"/>
        </a:p>
      </dgm:t>
    </dgm:pt>
    <dgm:pt modelId="{7CF848C8-3218-4CD5-B4ED-E47095DD64D4}" type="pres">
      <dgm:prSet presAssocID="{932FFD21-4994-4F2A-A1B3-8A0319B91C01}" presName="parentText" presStyleLbl="node1" presStyleIdx="0" presStyleCnt="5" custLinFactNeighborY="-1844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825A4E39-329E-4707-814E-0D69CF77D21D}" type="pres">
      <dgm:prSet presAssocID="{932FFD21-4994-4F2A-A1B3-8A0319B91C01}" presName="negativeSpace" presStyleCnt="0"/>
      <dgm:spPr/>
    </dgm:pt>
    <dgm:pt modelId="{61785BF9-D263-4EAC-BD47-2904BCBF63BD}" type="pres">
      <dgm:prSet presAssocID="{932FFD21-4994-4F2A-A1B3-8A0319B91C01}" presName="childText" presStyleLbl="conFgAcc1" presStyleIdx="0" presStyleCnt="5">
        <dgm:presLayoutVars>
          <dgm:bulletEnabled val="1"/>
        </dgm:presLayoutVars>
      </dgm:prSet>
      <dgm:spPr/>
    </dgm:pt>
    <dgm:pt modelId="{E62705D0-EF3E-4084-BE3C-4587FC786A22}" type="pres">
      <dgm:prSet presAssocID="{4CD08932-30C2-4D3C-BE2B-D87C940B2230}" presName="spaceBetweenRectangles" presStyleCnt="0"/>
      <dgm:spPr/>
    </dgm:pt>
    <dgm:pt modelId="{B67CB2A1-2CB9-4C1C-A74F-6D12D2943776}" type="pres">
      <dgm:prSet presAssocID="{16D02A33-7810-4245-B60D-FCA680F3A002}" presName="parentLin" presStyleCnt="0"/>
      <dgm:spPr/>
    </dgm:pt>
    <dgm:pt modelId="{D21D0D2D-C6C3-450B-AA18-41FA09728983}" type="pres">
      <dgm:prSet presAssocID="{16D02A33-7810-4245-B60D-FCA680F3A002}" presName="parentLeftMargin" presStyleLbl="node1" presStyleIdx="0" presStyleCnt="5"/>
      <dgm:spPr/>
      <dgm:t>
        <a:bodyPr/>
        <a:lstStyle/>
        <a:p>
          <a:endParaRPr lang="es-SV"/>
        </a:p>
      </dgm:t>
    </dgm:pt>
    <dgm:pt modelId="{E9CDBBBF-D2F6-4808-A74E-E6E8225C21CE}" type="pres">
      <dgm:prSet presAssocID="{16D02A33-7810-4245-B60D-FCA680F3A00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9A786C7-BC21-4E81-A847-CA501F5836BC}" type="pres">
      <dgm:prSet presAssocID="{16D02A33-7810-4245-B60D-FCA680F3A002}" presName="negativeSpace" presStyleCnt="0"/>
      <dgm:spPr/>
    </dgm:pt>
    <dgm:pt modelId="{F1CF2CC3-7F11-4D05-81FD-0CDF6294362A}" type="pres">
      <dgm:prSet presAssocID="{16D02A33-7810-4245-B60D-FCA680F3A002}" presName="childText" presStyleLbl="conFgAcc1" presStyleIdx="1" presStyleCnt="5">
        <dgm:presLayoutVars>
          <dgm:bulletEnabled val="1"/>
        </dgm:presLayoutVars>
      </dgm:prSet>
      <dgm:spPr/>
    </dgm:pt>
    <dgm:pt modelId="{6CC9E91E-CC25-4045-A0E6-E5AF2D4E98BA}" type="pres">
      <dgm:prSet presAssocID="{A2B0DD44-B959-489F-9A74-D533F45BB856}" presName="spaceBetweenRectangles" presStyleCnt="0"/>
      <dgm:spPr/>
    </dgm:pt>
    <dgm:pt modelId="{D0BE2C42-EA41-44EB-8A3C-2FC2AF1B6C32}" type="pres">
      <dgm:prSet presAssocID="{62DA6EB2-52DA-4C0B-9680-09AF4D6C5FF3}" presName="parentLin" presStyleCnt="0"/>
      <dgm:spPr/>
    </dgm:pt>
    <dgm:pt modelId="{216006E5-B2CA-4D10-9555-A744805EBCD2}" type="pres">
      <dgm:prSet presAssocID="{62DA6EB2-52DA-4C0B-9680-09AF4D6C5FF3}" presName="parentLeftMargin" presStyleLbl="node1" presStyleIdx="1" presStyleCnt="5"/>
      <dgm:spPr/>
      <dgm:t>
        <a:bodyPr/>
        <a:lstStyle/>
        <a:p>
          <a:endParaRPr lang="es-SV"/>
        </a:p>
      </dgm:t>
    </dgm:pt>
    <dgm:pt modelId="{AB500667-AA57-4F52-A933-1897721DFD39}" type="pres">
      <dgm:prSet presAssocID="{62DA6EB2-52DA-4C0B-9680-09AF4D6C5FF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47EBAA9E-F3E1-4DC4-ABA2-F7E171EC3BD1}" type="pres">
      <dgm:prSet presAssocID="{62DA6EB2-52DA-4C0B-9680-09AF4D6C5FF3}" presName="negativeSpace" presStyleCnt="0"/>
      <dgm:spPr/>
    </dgm:pt>
    <dgm:pt modelId="{BA943DB1-8881-4F15-B619-9B899C9EBD61}" type="pres">
      <dgm:prSet presAssocID="{62DA6EB2-52DA-4C0B-9680-09AF4D6C5FF3}" presName="childText" presStyleLbl="conFgAcc1" presStyleIdx="2" presStyleCnt="5">
        <dgm:presLayoutVars>
          <dgm:bulletEnabled val="1"/>
        </dgm:presLayoutVars>
      </dgm:prSet>
      <dgm:spPr/>
    </dgm:pt>
    <dgm:pt modelId="{EA926982-4A1B-4124-9D10-2C454E7F8F18}" type="pres">
      <dgm:prSet presAssocID="{48F5368E-8582-4870-BC87-052501B96F63}" presName="spaceBetweenRectangles" presStyleCnt="0"/>
      <dgm:spPr/>
    </dgm:pt>
    <dgm:pt modelId="{C3C16824-BBBD-4E6F-AA03-4525621E95BD}" type="pres">
      <dgm:prSet presAssocID="{D55D48B8-A23F-49BA-8479-963B2BE247B5}" presName="parentLin" presStyleCnt="0"/>
      <dgm:spPr/>
    </dgm:pt>
    <dgm:pt modelId="{B0E2F479-E2C5-4CC0-A360-33E2847908B6}" type="pres">
      <dgm:prSet presAssocID="{D55D48B8-A23F-49BA-8479-963B2BE247B5}" presName="parentLeftMargin" presStyleLbl="node1" presStyleIdx="2" presStyleCnt="5"/>
      <dgm:spPr/>
      <dgm:t>
        <a:bodyPr/>
        <a:lstStyle/>
        <a:p>
          <a:endParaRPr lang="es-SV"/>
        </a:p>
      </dgm:t>
    </dgm:pt>
    <dgm:pt modelId="{4F255426-1C54-41F8-913E-2AFFB5E7C886}" type="pres">
      <dgm:prSet presAssocID="{D55D48B8-A23F-49BA-8479-963B2BE247B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A3F0C4CB-636E-44E6-B32E-BAC0D8547688}" type="pres">
      <dgm:prSet presAssocID="{D55D48B8-A23F-49BA-8479-963B2BE247B5}" presName="negativeSpace" presStyleCnt="0"/>
      <dgm:spPr/>
    </dgm:pt>
    <dgm:pt modelId="{367CC757-0BFE-4DA2-9D92-7851A3A41372}" type="pres">
      <dgm:prSet presAssocID="{D55D48B8-A23F-49BA-8479-963B2BE247B5}" presName="childText" presStyleLbl="conFgAcc1" presStyleIdx="3" presStyleCnt="5">
        <dgm:presLayoutVars>
          <dgm:bulletEnabled val="1"/>
        </dgm:presLayoutVars>
      </dgm:prSet>
      <dgm:spPr/>
    </dgm:pt>
    <dgm:pt modelId="{1CFC6836-7561-4B50-980E-55E6F90C3495}" type="pres">
      <dgm:prSet presAssocID="{D2637E9B-B301-4BF1-BF28-8194D3BD1D48}" presName="spaceBetweenRectangles" presStyleCnt="0"/>
      <dgm:spPr/>
    </dgm:pt>
    <dgm:pt modelId="{EEE8BEE2-8480-403C-8B4F-3ACC0AAE3253}" type="pres">
      <dgm:prSet presAssocID="{ECDE5075-1CA0-4AF6-9F7C-31CEC4493F8D}" presName="parentLin" presStyleCnt="0"/>
      <dgm:spPr/>
    </dgm:pt>
    <dgm:pt modelId="{952D65D2-9DCB-4617-8229-538FCD0C3879}" type="pres">
      <dgm:prSet presAssocID="{ECDE5075-1CA0-4AF6-9F7C-31CEC4493F8D}" presName="parentLeftMargin" presStyleLbl="node1" presStyleIdx="3" presStyleCnt="5"/>
      <dgm:spPr/>
      <dgm:t>
        <a:bodyPr/>
        <a:lstStyle/>
        <a:p>
          <a:endParaRPr lang="es-SV"/>
        </a:p>
      </dgm:t>
    </dgm:pt>
    <dgm:pt modelId="{40B12EE4-68E7-4A39-B0D2-C0A261FBCBB0}" type="pres">
      <dgm:prSet presAssocID="{ECDE5075-1CA0-4AF6-9F7C-31CEC4493F8D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829A4511-CEEC-4FC8-A8B7-4AAE17ADF6F2}" type="pres">
      <dgm:prSet presAssocID="{ECDE5075-1CA0-4AF6-9F7C-31CEC4493F8D}" presName="negativeSpace" presStyleCnt="0"/>
      <dgm:spPr/>
    </dgm:pt>
    <dgm:pt modelId="{06908C2A-E87D-428E-A80D-35ADA94FD1DB}" type="pres">
      <dgm:prSet presAssocID="{ECDE5075-1CA0-4AF6-9F7C-31CEC4493F8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732370B-237E-4688-9138-75890240B061}" type="presOf" srcId="{D55D48B8-A23F-49BA-8479-963B2BE247B5}" destId="{4F255426-1C54-41F8-913E-2AFFB5E7C886}" srcOrd="1" destOrd="0" presId="urn:microsoft.com/office/officeart/2005/8/layout/list1"/>
    <dgm:cxn modelId="{EED9A687-7E2F-4797-9C01-160AF8830677}" srcId="{40691740-A876-4138-8A9B-B2C68CB65960}" destId="{16D02A33-7810-4245-B60D-FCA680F3A002}" srcOrd="1" destOrd="0" parTransId="{B42A2D03-B05E-4B75-B93A-424808CA7A03}" sibTransId="{A2B0DD44-B959-489F-9A74-D533F45BB856}"/>
    <dgm:cxn modelId="{D6461AC4-D244-4C21-B74A-75348A15EEAF}" type="presOf" srcId="{40691740-A876-4138-8A9B-B2C68CB65960}" destId="{B0C60727-FC51-4F7F-9719-5ED06E74CFE8}" srcOrd="0" destOrd="0" presId="urn:microsoft.com/office/officeart/2005/8/layout/list1"/>
    <dgm:cxn modelId="{905FDFB9-D3F2-41D0-8A1D-7CB2DE62BC15}" type="presOf" srcId="{ECDE5075-1CA0-4AF6-9F7C-31CEC4493F8D}" destId="{952D65D2-9DCB-4617-8229-538FCD0C3879}" srcOrd="0" destOrd="0" presId="urn:microsoft.com/office/officeart/2005/8/layout/list1"/>
    <dgm:cxn modelId="{A5605126-270D-4DF5-A21F-72BC196D4EB9}" srcId="{40691740-A876-4138-8A9B-B2C68CB65960}" destId="{62DA6EB2-52DA-4C0B-9680-09AF4D6C5FF3}" srcOrd="2" destOrd="0" parTransId="{8037AF4D-4B37-404C-9983-4B1A13BE3808}" sibTransId="{48F5368E-8582-4870-BC87-052501B96F63}"/>
    <dgm:cxn modelId="{C7D867F2-A3AC-4529-AFF9-33D9A3DAB5DD}" type="presOf" srcId="{D55D48B8-A23F-49BA-8479-963B2BE247B5}" destId="{B0E2F479-E2C5-4CC0-A360-33E2847908B6}" srcOrd="0" destOrd="0" presId="urn:microsoft.com/office/officeart/2005/8/layout/list1"/>
    <dgm:cxn modelId="{E4C7C0FD-708A-47E5-9EDC-DBF445443530}" srcId="{40691740-A876-4138-8A9B-B2C68CB65960}" destId="{D55D48B8-A23F-49BA-8479-963B2BE247B5}" srcOrd="3" destOrd="0" parTransId="{8FEE1956-BC98-409A-A05F-C102759F35C8}" sibTransId="{D2637E9B-B301-4BF1-BF28-8194D3BD1D48}"/>
    <dgm:cxn modelId="{7187FC89-3497-460C-B368-475FF9EBE6D0}" type="presOf" srcId="{16D02A33-7810-4245-B60D-FCA680F3A002}" destId="{E9CDBBBF-D2F6-4808-A74E-E6E8225C21CE}" srcOrd="1" destOrd="0" presId="urn:microsoft.com/office/officeart/2005/8/layout/list1"/>
    <dgm:cxn modelId="{F2148BD5-D91B-4E63-94D1-22CC4275FF11}" type="presOf" srcId="{62DA6EB2-52DA-4C0B-9680-09AF4D6C5FF3}" destId="{AB500667-AA57-4F52-A933-1897721DFD39}" srcOrd="1" destOrd="0" presId="urn:microsoft.com/office/officeart/2005/8/layout/list1"/>
    <dgm:cxn modelId="{D159F969-3CCF-40E6-A457-EF610575DEBC}" type="presOf" srcId="{62DA6EB2-52DA-4C0B-9680-09AF4D6C5FF3}" destId="{216006E5-B2CA-4D10-9555-A744805EBCD2}" srcOrd="0" destOrd="0" presId="urn:microsoft.com/office/officeart/2005/8/layout/list1"/>
    <dgm:cxn modelId="{7B5E5732-456A-4BA2-915E-0DA81F896730}" type="presOf" srcId="{16D02A33-7810-4245-B60D-FCA680F3A002}" destId="{D21D0D2D-C6C3-450B-AA18-41FA09728983}" srcOrd="0" destOrd="0" presId="urn:microsoft.com/office/officeart/2005/8/layout/list1"/>
    <dgm:cxn modelId="{CAC0C2A1-5114-4FCE-AADC-FB850907D6FF}" srcId="{40691740-A876-4138-8A9B-B2C68CB65960}" destId="{ECDE5075-1CA0-4AF6-9F7C-31CEC4493F8D}" srcOrd="4" destOrd="0" parTransId="{98615DF8-432D-417D-A1B7-7D3538014778}" sibTransId="{49719A46-3B07-4511-929E-89BEBED30060}"/>
    <dgm:cxn modelId="{23288F49-A6B8-4C63-9DE1-AE9F52A8EBF3}" type="presOf" srcId="{932FFD21-4994-4F2A-A1B3-8A0319B91C01}" destId="{7CF848C8-3218-4CD5-B4ED-E47095DD64D4}" srcOrd="1" destOrd="0" presId="urn:microsoft.com/office/officeart/2005/8/layout/list1"/>
    <dgm:cxn modelId="{5F364F0F-20CC-4DC9-9A47-5109F3F2BE1E}" type="presOf" srcId="{932FFD21-4994-4F2A-A1B3-8A0319B91C01}" destId="{0F213F63-068C-4B1C-BD1D-682B02CE32C3}" srcOrd="0" destOrd="0" presId="urn:microsoft.com/office/officeart/2005/8/layout/list1"/>
    <dgm:cxn modelId="{CEBFC822-A450-4B28-93F7-6511F709957D}" srcId="{40691740-A876-4138-8A9B-B2C68CB65960}" destId="{932FFD21-4994-4F2A-A1B3-8A0319B91C01}" srcOrd="0" destOrd="0" parTransId="{D74AD2A1-0A8E-4B5D-9BCC-B5E11B674B5C}" sibTransId="{4CD08932-30C2-4D3C-BE2B-D87C940B2230}"/>
    <dgm:cxn modelId="{50D44CBA-3CF0-44F3-A398-657569E40967}" type="presOf" srcId="{ECDE5075-1CA0-4AF6-9F7C-31CEC4493F8D}" destId="{40B12EE4-68E7-4A39-B0D2-C0A261FBCBB0}" srcOrd="1" destOrd="0" presId="urn:microsoft.com/office/officeart/2005/8/layout/list1"/>
    <dgm:cxn modelId="{45C48F70-5731-403E-9278-9FC05E595849}" type="presParOf" srcId="{B0C60727-FC51-4F7F-9719-5ED06E74CFE8}" destId="{6F6B8D57-439A-466F-8150-5760D7BAD1EE}" srcOrd="0" destOrd="0" presId="urn:microsoft.com/office/officeart/2005/8/layout/list1"/>
    <dgm:cxn modelId="{87CA22F2-443D-472F-A9E7-E7089D0D422F}" type="presParOf" srcId="{6F6B8D57-439A-466F-8150-5760D7BAD1EE}" destId="{0F213F63-068C-4B1C-BD1D-682B02CE32C3}" srcOrd="0" destOrd="0" presId="urn:microsoft.com/office/officeart/2005/8/layout/list1"/>
    <dgm:cxn modelId="{5CF62EAB-7DAD-44E9-B859-6FC67060A85B}" type="presParOf" srcId="{6F6B8D57-439A-466F-8150-5760D7BAD1EE}" destId="{7CF848C8-3218-4CD5-B4ED-E47095DD64D4}" srcOrd="1" destOrd="0" presId="urn:microsoft.com/office/officeart/2005/8/layout/list1"/>
    <dgm:cxn modelId="{3C0F4F11-6AF5-4B00-A5F0-EE0138CA4D65}" type="presParOf" srcId="{B0C60727-FC51-4F7F-9719-5ED06E74CFE8}" destId="{825A4E39-329E-4707-814E-0D69CF77D21D}" srcOrd="1" destOrd="0" presId="urn:microsoft.com/office/officeart/2005/8/layout/list1"/>
    <dgm:cxn modelId="{913ED7BC-4AE8-45DA-A610-E4F42E2554AC}" type="presParOf" srcId="{B0C60727-FC51-4F7F-9719-5ED06E74CFE8}" destId="{61785BF9-D263-4EAC-BD47-2904BCBF63BD}" srcOrd="2" destOrd="0" presId="urn:microsoft.com/office/officeart/2005/8/layout/list1"/>
    <dgm:cxn modelId="{4CEA2B63-ABB1-4F2F-80A7-1C0775B9E835}" type="presParOf" srcId="{B0C60727-FC51-4F7F-9719-5ED06E74CFE8}" destId="{E62705D0-EF3E-4084-BE3C-4587FC786A22}" srcOrd="3" destOrd="0" presId="urn:microsoft.com/office/officeart/2005/8/layout/list1"/>
    <dgm:cxn modelId="{CC6F2013-A443-40E5-901F-E176A1FBEE41}" type="presParOf" srcId="{B0C60727-FC51-4F7F-9719-5ED06E74CFE8}" destId="{B67CB2A1-2CB9-4C1C-A74F-6D12D2943776}" srcOrd="4" destOrd="0" presId="urn:microsoft.com/office/officeart/2005/8/layout/list1"/>
    <dgm:cxn modelId="{0D2F57EA-C073-4571-B238-59627D2616BE}" type="presParOf" srcId="{B67CB2A1-2CB9-4C1C-A74F-6D12D2943776}" destId="{D21D0D2D-C6C3-450B-AA18-41FA09728983}" srcOrd="0" destOrd="0" presId="urn:microsoft.com/office/officeart/2005/8/layout/list1"/>
    <dgm:cxn modelId="{1114457F-6290-4FD1-A5DD-30F506E53D56}" type="presParOf" srcId="{B67CB2A1-2CB9-4C1C-A74F-6D12D2943776}" destId="{E9CDBBBF-D2F6-4808-A74E-E6E8225C21CE}" srcOrd="1" destOrd="0" presId="urn:microsoft.com/office/officeart/2005/8/layout/list1"/>
    <dgm:cxn modelId="{4FCCE944-CF12-467D-A8DD-FD8C6E6321BB}" type="presParOf" srcId="{B0C60727-FC51-4F7F-9719-5ED06E74CFE8}" destId="{99A786C7-BC21-4E81-A847-CA501F5836BC}" srcOrd="5" destOrd="0" presId="urn:microsoft.com/office/officeart/2005/8/layout/list1"/>
    <dgm:cxn modelId="{3943B91E-6290-4CB9-AB1D-E38052032A1C}" type="presParOf" srcId="{B0C60727-FC51-4F7F-9719-5ED06E74CFE8}" destId="{F1CF2CC3-7F11-4D05-81FD-0CDF6294362A}" srcOrd="6" destOrd="0" presId="urn:microsoft.com/office/officeart/2005/8/layout/list1"/>
    <dgm:cxn modelId="{13CBAE39-E243-40E9-9F67-B99275F97023}" type="presParOf" srcId="{B0C60727-FC51-4F7F-9719-5ED06E74CFE8}" destId="{6CC9E91E-CC25-4045-A0E6-E5AF2D4E98BA}" srcOrd="7" destOrd="0" presId="urn:microsoft.com/office/officeart/2005/8/layout/list1"/>
    <dgm:cxn modelId="{C5609862-7F2C-43C4-8001-0EF184E0070D}" type="presParOf" srcId="{B0C60727-FC51-4F7F-9719-5ED06E74CFE8}" destId="{D0BE2C42-EA41-44EB-8A3C-2FC2AF1B6C32}" srcOrd="8" destOrd="0" presId="urn:microsoft.com/office/officeart/2005/8/layout/list1"/>
    <dgm:cxn modelId="{BC96B1ED-37AF-4E35-8B10-50309BF61223}" type="presParOf" srcId="{D0BE2C42-EA41-44EB-8A3C-2FC2AF1B6C32}" destId="{216006E5-B2CA-4D10-9555-A744805EBCD2}" srcOrd="0" destOrd="0" presId="urn:microsoft.com/office/officeart/2005/8/layout/list1"/>
    <dgm:cxn modelId="{D5829697-AA6F-457E-819F-33492C2D3AA0}" type="presParOf" srcId="{D0BE2C42-EA41-44EB-8A3C-2FC2AF1B6C32}" destId="{AB500667-AA57-4F52-A933-1897721DFD39}" srcOrd="1" destOrd="0" presId="urn:microsoft.com/office/officeart/2005/8/layout/list1"/>
    <dgm:cxn modelId="{CA0393D3-1990-4716-B970-1F036FC76916}" type="presParOf" srcId="{B0C60727-FC51-4F7F-9719-5ED06E74CFE8}" destId="{47EBAA9E-F3E1-4DC4-ABA2-F7E171EC3BD1}" srcOrd="9" destOrd="0" presId="urn:microsoft.com/office/officeart/2005/8/layout/list1"/>
    <dgm:cxn modelId="{EAE9268A-EA67-4E85-A478-32F92B34CD6A}" type="presParOf" srcId="{B0C60727-FC51-4F7F-9719-5ED06E74CFE8}" destId="{BA943DB1-8881-4F15-B619-9B899C9EBD61}" srcOrd="10" destOrd="0" presId="urn:microsoft.com/office/officeart/2005/8/layout/list1"/>
    <dgm:cxn modelId="{DFD05250-AF59-4B4D-916A-11E46C774F71}" type="presParOf" srcId="{B0C60727-FC51-4F7F-9719-5ED06E74CFE8}" destId="{EA926982-4A1B-4124-9D10-2C454E7F8F18}" srcOrd="11" destOrd="0" presId="urn:microsoft.com/office/officeart/2005/8/layout/list1"/>
    <dgm:cxn modelId="{9D034EC9-2A8B-45BF-A057-19A57D1BE340}" type="presParOf" srcId="{B0C60727-FC51-4F7F-9719-5ED06E74CFE8}" destId="{C3C16824-BBBD-4E6F-AA03-4525621E95BD}" srcOrd="12" destOrd="0" presId="urn:microsoft.com/office/officeart/2005/8/layout/list1"/>
    <dgm:cxn modelId="{2EE1DCBC-4EEE-49B9-A2FB-40DB049B7C3C}" type="presParOf" srcId="{C3C16824-BBBD-4E6F-AA03-4525621E95BD}" destId="{B0E2F479-E2C5-4CC0-A360-33E2847908B6}" srcOrd="0" destOrd="0" presId="urn:microsoft.com/office/officeart/2005/8/layout/list1"/>
    <dgm:cxn modelId="{5C2F412F-B3DE-4C41-B61E-1B270F080B71}" type="presParOf" srcId="{C3C16824-BBBD-4E6F-AA03-4525621E95BD}" destId="{4F255426-1C54-41F8-913E-2AFFB5E7C886}" srcOrd="1" destOrd="0" presId="urn:microsoft.com/office/officeart/2005/8/layout/list1"/>
    <dgm:cxn modelId="{9A41D989-F05A-40C6-BAF1-F33725878226}" type="presParOf" srcId="{B0C60727-FC51-4F7F-9719-5ED06E74CFE8}" destId="{A3F0C4CB-636E-44E6-B32E-BAC0D8547688}" srcOrd="13" destOrd="0" presId="urn:microsoft.com/office/officeart/2005/8/layout/list1"/>
    <dgm:cxn modelId="{068EE98A-3E60-4753-9C91-3DB7D724EDA5}" type="presParOf" srcId="{B0C60727-FC51-4F7F-9719-5ED06E74CFE8}" destId="{367CC757-0BFE-4DA2-9D92-7851A3A41372}" srcOrd="14" destOrd="0" presId="urn:microsoft.com/office/officeart/2005/8/layout/list1"/>
    <dgm:cxn modelId="{61B07314-21C2-4ED0-AABF-9F38741CDCC1}" type="presParOf" srcId="{B0C60727-FC51-4F7F-9719-5ED06E74CFE8}" destId="{1CFC6836-7561-4B50-980E-55E6F90C3495}" srcOrd="15" destOrd="0" presId="urn:microsoft.com/office/officeart/2005/8/layout/list1"/>
    <dgm:cxn modelId="{6E933217-D32C-4887-B2A2-D6CF6AE07D0C}" type="presParOf" srcId="{B0C60727-FC51-4F7F-9719-5ED06E74CFE8}" destId="{EEE8BEE2-8480-403C-8B4F-3ACC0AAE3253}" srcOrd="16" destOrd="0" presId="urn:microsoft.com/office/officeart/2005/8/layout/list1"/>
    <dgm:cxn modelId="{9B1EEE0B-5BFF-4CEB-AF46-ED3A93A06F6C}" type="presParOf" srcId="{EEE8BEE2-8480-403C-8B4F-3ACC0AAE3253}" destId="{952D65D2-9DCB-4617-8229-538FCD0C3879}" srcOrd="0" destOrd="0" presId="urn:microsoft.com/office/officeart/2005/8/layout/list1"/>
    <dgm:cxn modelId="{1CA01325-0AF4-4868-A5E7-BD5AD5C8B3A7}" type="presParOf" srcId="{EEE8BEE2-8480-403C-8B4F-3ACC0AAE3253}" destId="{40B12EE4-68E7-4A39-B0D2-C0A261FBCBB0}" srcOrd="1" destOrd="0" presId="urn:microsoft.com/office/officeart/2005/8/layout/list1"/>
    <dgm:cxn modelId="{9A31A28E-6327-46A8-9AE9-3CF3C2589626}" type="presParOf" srcId="{B0C60727-FC51-4F7F-9719-5ED06E74CFE8}" destId="{829A4511-CEEC-4FC8-A8B7-4AAE17ADF6F2}" srcOrd="17" destOrd="0" presId="urn:microsoft.com/office/officeart/2005/8/layout/list1"/>
    <dgm:cxn modelId="{20467266-CD56-4619-B5E3-9BB367B1A02F}" type="presParOf" srcId="{B0C60727-FC51-4F7F-9719-5ED06E74CFE8}" destId="{06908C2A-E87D-428E-A80D-35ADA94FD1D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895AA08-9909-418D-9EE1-A2B2B015FA7D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A7A0BC16-A1AB-481B-8F10-01C53515B09D}">
      <dgm:prSet phldrT="[Texto]" custT="1"/>
      <dgm:spPr/>
      <dgm:t>
        <a:bodyPr/>
        <a:lstStyle/>
        <a:p>
          <a:r>
            <a:rPr lang="es-SV" sz="2400" dirty="0" smtClean="0">
              <a:solidFill>
                <a:schemeClr val="bg1"/>
              </a:solidFill>
            </a:rPr>
            <a:t>detección oportuna</a:t>
          </a:r>
          <a:endParaRPr lang="es-SV" sz="2400" dirty="0">
            <a:solidFill>
              <a:schemeClr val="bg1"/>
            </a:solidFill>
          </a:endParaRPr>
        </a:p>
      </dgm:t>
    </dgm:pt>
    <dgm:pt modelId="{3F5EB3E5-EF7D-4B70-A959-0497C90DD6E2}" type="parTrans" cxnId="{92179D0C-AE8A-4F30-AB61-1B68FEB954EB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84642406-7691-4104-A4B9-6DD6B0229D32}" type="sibTrans" cxnId="{92179D0C-AE8A-4F30-AB61-1B68FEB954EB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C5B7DC2C-97ED-4C6D-B24C-8ED542F0D12E}">
      <dgm:prSet phldrT="[Texto]" custT="1"/>
      <dgm:spPr/>
      <dgm:t>
        <a:bodyPr/>
        <a:lstStyle/>
        <a:p>
          <a:r>
            <a:rPr lang="es-SV" sz="2400" dirty="0" smtClean="0">
              <a:solidFill>
                <a:schemeClr val="bg1"/>
              </a:solidFill>
            </a:rPr>
            <a:t>seguimiento y respuesta </a:t>
          </a:r>
          <a:endParaRPr lang="es-SV" sz="2400" dirty="0">
            <a:solidFill>
              <a:schemeClr val="bg1"/>
            </a:solidFill>
          </a:endParaRPr>
        </a:p>
      </dgm:t>
    </dgm:pt>
    <dgm:pt modelId="{ABE12A47-6091-40DD-BE53-42B14EA91312}" type="parTrans" cxnId="{2C598381-9288-45B9-B978-BB327D1ABA9F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B28ACB26-BF16-4010-83BD-7D052A33F78F}" type="sibTrans" cxnId="{2C598381-9288-45B9-B978-BB327D1ABA9F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22F735A0-F77A-40A7-B2B1-04FE79986C6B}">
      <dgm:prSet phldrT="[Texto]" custT="1"/>
      <dgm:spPr/>
      <dgm:t>
        <a:bodyPr/>
        <a:lstStyle/>
        <a:p>
          <a:r>
            <a:rPr lang="es-SV" sz="2400" dirty="0" smtClean="0">
              <a:solidFill>
                <a:schemeClr val="bg1"/>
              </a:solidFill>
            </a:rPr>
            <a:t>DE</a:t>
          </a:r>
          <a:endParaRPr lang="es-SV" sz="2400" dirty="0">
            <a:solidFill>
              <a:schemeClr val="bg1"/>
            </a:solidFill>
          </a:endParaRPr>
        </a:p>
      </dgm:t>
    </dgm:pt>
    <dgm:pt modelId="{62BB0D12-7F2F-4F8C-B6E8-4843E5E593D9}" type="parTrans" cxnId="{E60618A6-2EAC-40E3-84CE-62D465D76D7D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FBBC4990-F4C2-4797-8CA0-B0EC8AFE307B}" type="sibTrans" cxnId="{E60618A6-2EAC-40E3-84CE-62D465D76D7D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4F57B72F-E7C7-4CC8-8FB4-6D48EC7B0AD1}">
      <dgm:prSet phldrT="[Texto]" custT="1"/>
      <dgm:spPr/>
      <dgm:t>
        <a:bodyPr/>
        <a:lstStyle/>
        <a:p>
          <a:r>
            <a:rPr lang="es-SV" sz="2400" dirty="0" smtClean="0">
              <a:solidFill>
                <a:schemeClr val="bg1"/>
              </a:solidFill>
            </a:rPr>
            <a:t>hallazgos encontrados de un indicio o un acto delictivo</a:t>
          </a:r>
          <a:endParaRPr lang="es-SV" sz="2400" dirty="0">
            <a:solidFill>
              <a:schemeClr val="bg1"/>
            </a:solidFill>
          </a:endParaRPr>
        </a:p>
      </dgm:t>
    </dgm:pt>
    <dgm:pt modelId="{FCF8064D-67EA-467B-8C9D-594F2BF4110A}" type="parTrans" cxnId="{A09F2D04-9B5A-4556-AB23-47E8C4E2D154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E5FC9F73-7568-4AA6-AE58-A438C62C7DB7}" type="sibTrans" cxnId="{A09F2D04-9B5A-4556-AB23-47E8C4E2D154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B94BAF40-EBCF-41AF-96C9-1CE9A9ADCA58}">
      <dgm:prSet phldrT="[Texto]" custT="1"/>
      <dgm:spPr/>
      <dgm:t>
        <a:bodyPr/>
        <a:lstStyle/>
        <a:p>
          <a:r>
            <a:rPr lang="es-SV" sz="2400" dirty="0" smtClean="0">
              <a:solidFill>
                <a:schemeClr val="bg1"/>
              </a:solidFill>
            </a:rPr>
            <a:t>por parte de </a:t>
          </a:r>
          <a:endParaRPr lang="es-SV" sz="2400" dirty="0">
            <a:solidFill>
              <a:schemeClr val="bg1"/>
            </a:solidFill>
          </a:endParaRPr>
        </a:p>
      </dgm:t>
    </dgm:pt>
    <dgm:pt modelId="{D64B99E7-1C82-4751-AF57-EDA6F2A470E2}" type="parTrans" cxnId="{3D14E9A9-FD01-41BF-B310-D81C29D66701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E33B2773-75C3-4194-911E-4790197C599C}" type="sibTrans" cxnId="{3D14E9A9-FD01-41BF-B310-D81C29D66701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F34DB2FC-1418-4B47-9D96-E7C6014B5F05}">
      <dgm:prSet phldrT="[Texto]" custT="1"/>
      <dgm:spPr/>
      <dgm:t>
        <a:bodyPr/>
        <a:lstStyle/>
        <a:p>
          <a:r>
            <a:rPr lang="es-SV" sz="2400" dirty="0" smtClean="0">
              <a:solidFill>
                <a:schemeClr val="bg1"/>
              </a:solidFill>
            </a:rPr>
            <a:t>funcionarios y empleados</a:t>
          </a:r>
          <a:endParaRPr lang="es-SV" sz="2400" dirty="0">
            <a:solidFill>
              <a:schemeClr val="bg1"/>
            </a:solidFill>
          </a:endParaRPr>
        </a:p>
      </dgm:t>
    </dgm:pt>
    <dgm:pt modelId="{B6505989-7EF5-473B-A1CF-5988B1FC818E}" type="parTrans" cxnId="{D9BB2B39-61B9-4665-908C-11EC59F3F321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59B71AB5-80BA-412E-BA3D-7F7BFF558052}" type="sibTrans" cxnId="{D9BB2B39-61B9-4665-908C-11EC59F3F321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6D0ECEC8-F6C3-4D5E-80C1-8E377FB5AB10}">
      <dgm:prSet phldrT="[Texto]" custT="1"/>
      <dgm:spPr/>
      <dgm:t>
        <a:bodyPr/>
        <a:lstStyle/>
        <a:p>
          <a:r>
            <a:rPr lang="es-SV" sz="2400" dirty="0" smtClean="0">
              <a:solidFill>
                <a:schemeClr val="bg1"/>
              </a:solidFill>
            </a:rPr>
            <a:t>por último</a:t>
          </a:r>
          <a:endParaRPr lang="es-SV" sz="2400" dirty="0">
            <a:solidFill>
              <a:schemeClr val="bg1"/>
            </a:solidFill>
          </a:endParaRPr>
        </a:p>
      </dgm:t>
    </dgm:pt>
    <dgm:pt modelId="{39C3FA88-098B-4D16-BA82-0DF499A11C33}" type="parTrans" cxnId="{35C1ED03-97D0-4E48-83C7-8A2828FEB808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6DBBAC3D-8A24-44E7-A766-608D5C1AE69F}" type="sibTrans" cxnId="{35C1ED03-97D0-4E48-83C7-8A2828FEB808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0E172BC4-8D80-4B0C-8563-8362304164C9}">
      <dgm:prSet phldrT="[Texto]" custT="1"/>
      <dgm:spPr/>
      <dgm:t>
        <a:bodyPr/>
        <a:lstStyle/>
        <a:p>
          <a:r>
            <a:rPr lang="es-SV" sz="2400" dirty="0" smtClean="0">
              <a:solidFill>
                <a:schemeClr val="bg1"/>
              </a:solidFill>
            </a:rPr>
            <a:t>acciones correctivas que han ayudado a la compañía resarcir el daño ocasionado </a:t>
          </a:r>
          <a:endParaRPr lang="es-SV" sz="2400" dirty="0">
            <a:solidFill>
              <a:schemeClr val="bg1"/>
            </a:solidFill>
          </a:endParaRPr>
        </a:p>
      </dgm:t>
    </dgm:pt>
    <dgm:pt modelId="{1D4CB3CB-4306-4E04-B773-253BA6FA0EB4}" type="parTrans" cxnId="{1F601ABC-D8FB-4BB9-AB65-1695C603F45F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CDFD12F7-34FE-4300-9374-77D6D5C5C60F}" type="sibTrans" cxnId="{1F601ABC-D8FB-4BB9-AB65-1695C603F45F}">
      <dgm:prSet/>
      <dgm:spPr/>
      <dgm:t>
        <a:bodyPr/>
        <a:lstStyle/>
        <a:p>
          <a:endParaRPr lang="es-SV">
            <a:solidFill>
              <a:schemeClr val="bg1"/>
            </a:solidFill>
          </a:endParaRPr>
        </a:p>
      </dgm:t>
    </dgm:pt>
    <dgm:pt modelId="{7E42143E-944E-42A8-8ED8-E5B7FBE78ED7}" type="pres">
      <dgm:prSet presAssocID="{5895AA08-9909-418D-9EE1-A2B2B015FA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AC320A09-AAAD-4543-9475-CF4F36160644}" type="pres">
      <dgm:prSet presAssocID="{A7A0BC16-A1AB-481B-8F10-01C53515B09D}" presName="node" presStyleLbl="node1" presStyleIdx="0" presStyleCnt="8" custScaleY="17432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F7D2118-7F46-43AB-8973-F0519256A22B}" type="pres">
      <dgm:prSet presAssocID="{84642406-7691-4104-A4B9-6DD6B0229D32}" presName="sibTrans" presStyleLbl="sibTrans1D1" presStyleIdx="0" presStyleCnt="7"/>
      <dgm:spPr/>
      <dgm:t>
        <a:bodyPr/>
        <a:lstStyle/>
        <a:p>
          <a:endParaRPr lang="es-SV"/>
        </a:p>
      </dgm:t>
    </dgm:pt>
    <dgm:pt modelId="{E3C4A9ED-1AA6-4820-8A28-0B908F221D30}" type="pres">
      <dgm:prSet presAssocID="{84642406-7691-4104-A4B9-6DD6B0229D32}" presName="connectorText" presStyleLbl="sibTrans1D1" presStyleIdx="0" presStyleCnt="7"/>
      <dgm:spPr/>
      <dgm:t>
        <a:bodyPr/>
        <a:lstStyle/>
        <a:p>
          <a:endParaRPr lang="es-SV"/>
        </a:p>
      </dgm:t>
    </dgm:pt>
    <dgm:pt modelId="{425779DB-82FA-44BF-8D94-562473AED38C}" type="pres">
      <dgm:prSet presAssocID="{C5B7DC2C-97ED-4C6D-B24C-8ED542F0D12E}" presName="node" presStyleLbl="node1" presStyleIdx="1" presStyleCnt="8" custScaleY="17432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F5860F7-DD2D-40B6-8170-8C8E9FE8371C}" type="pres">
      <dgm:prSet presAssocID="{B28ACB26-BF16-4010-83BD-7D052A33F78F}" presName="sibTrans" presStyleLbl="sibTrans1D1" presStyleIdx="1" presStyleCnt="7"/>
      <dgm:spPr/>
      <dgm:t>
        <a:bodyPr/>
        <a:lstStyle/>
        <a:p>
          <a:endParaRPr lang="es-SV"/>
        </a:p>
      </dgm:t>
    </dgm:pt>
    <dgm:pt modelId="{CAF00E69-6BF9-4FE5-89CB-84BC5023C310}" type="pres">
      <dgm:prSet presAssocID="{B28ACB26-BF16-4010-83BD-7D052A33F78F}" presName="connectorText" presStyleLbl="sibTrans1D1" presStyleIdx="1" presStyleCnt="7"/>
      <dgm:spPr/>
      <dgm:t>
        <a:bodyPr/>
        <a:lstStyle/>
        <a:p>
          <a:endParaRPr lang="es-SV"/>
        </a:p>
      </dgm:t>
    </dgm:pt>
    <dgm:pt modelId="{A99EB689-A9EC-4A8A-942F-3DAD15AC1D60}" type="pres">
      <dgm:prSet presAssocID="{22F735A0-F77A-40A7-B2B1-04FE79986C6B}" presName="node" presStyleLbl="node1" presStyleIdx="2" presStyleCnt="8" custScaleY="17432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3FD90B33-615E-4BFA-902E-6832C3BD241B}" type="pres">
      <dgm:prSet presAssocID="{FBBC4990-F4C2-4797-8CA0-B0EC8AFE307B}" presName="sibTrans" presStyleLbl="sibTrans1D1" presStyleIdx="2" presStyleCnt="7"/>
      <dgm:spPr/>
      <dgm:t>
        <a:bodyPr/>
        <a:lstStyle/>
        <a:p>
          <a:endParaRPr lang="es-SV"/>
        </a:p>
      </dgm:t>
    </dgm:pt>
    <dgm:pt modelId="{6BDB1002-A081-4B3B-9413-DCBA0F025EED}" type="pres">
      <dgm:prSet presAssocID="{FBBC4990-F4C2-4797-8CA0-B0EC8AFE307B}" presName="connectorText" presStyleLbl="sibTrans1D1" presStyleIdx="2" presStyleCnt="7"/>
      <dgm:spPr/>
      <dgm:t>
        <a:bodyPr/>
        <a:lstStyle/>
        <a:p>
          <a:endParaRPr lang="es-SV"/>
        </a:p>
      </dgm:t>
    </dgm:pt>
    <dgm:pt modelId="{4CEF8673-C5EC-4541-B869-0BA16D5CFD12}" type="pres">
      <dgm:prSet presAssocID="{4F57B72F-E7C7-4CC8-8FB4-6D48EC7B0AD1}" presName="node" presStyleLbl="node1" presStyleIdx="3" presStyleCnt="8" custScaleY="17432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A12ED7A-3A8F-44FE-86C7-0E00AD0DBF4D}" type="pres">
      <dgm:prSet presAssocID="{E5FC9F73-7568-4AA6-AE58-A438C62C7DB7}" presName="sibTrans" presStyleLbl="sibTrans1D1" presStyleIdx="3" presStyleCnt="7"/>
      <dgm:spPr/>
      <dgm:t>
        <a:bodyPr/>
        <a:lstStyle/>
        <a:p>
          <a:endParaRPr lang="es-SV"/>
        </a:p>
      </dgm:t>
    </dgm:pt>
    <dgm:pt modelId="{5AA76460-7310-4306-9950-F8689FD12DA3}" type="pres">
      <dgm:prSet presAssocID="{E5FC9F73-7568-4AA6-AE58-A438C62C7DB7}" presName="connectorText" presStyleLbl="sibTrans1D1" presStyleIdx="3" presStyleCnt="7"/>
      <dgm:spPr/>
      <dgm:t>
        <a:bodyPr/>
        <a:lstStyle/>
        <a:p>
          <a:endParaRPr lang="es-SV"/>
        </a:p>
      </dgm:t>
    </dgm:pt>
    <dgm:pt modelId="{A3DB100F-171A-408D-BFA8-A2A800D64D71}" type="pres">
      <dgm:prSet presAssocID="{B94BAF40-EBCF-41AF-96C9-1CE9A9ADCA58}" presName="node" presStyleLbl="node1" presStyleIdx="4" presStyleCnt="8" custScaleY="17432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B517F6E-3E6D-453A-923B-030744B9B3CC}" type="pres">
      <dgm:prSet presAssocID="{E33B2773-75C3-4194-911E-4790197C599C}" presName="sibTrans" presStyleLbl="sibTrans1D1" presStyleIdx="4" presStyleCnt="7"/>
      <dgm:spPr/>
      <dgm:t>
        <a:bodyPr/>
        <a:lstStyle/>
        <a:p>
          <a:endParaRPr lang="es-SV"/>
        </a:p>
      </dgm:t>
    </dgm:pt>
    <dgm:pt modelId="{B6DF1BFB-5122-405D-89BF-1D98671DFE2A}" type="pres">
      <dgm:prSet presAssocID="{E33B2773-75C3-4194-911E-4790197C599C}" presName="connectorText" presStyleLbl="sibTrans1D1" presStyleIdx="4" presStyleCnt="7"/>
      <dgm:spPr/>
      <dgm:t>
        <a:bodyPr/>
        <a:lstStyle/>
        <a:p>
          <a:endParaRPr lang="es-SV"/>
        </a:p>
      </dgm:t>
    </dgm:pt>
    <dgm:pt modelId="{975CCB7E-AFC1-4C95-B097-D454B69EE43F}" type="pres">
      <dgm:prSet presAssocID="{F34DB2FC-1418-4B47-9D96-E7C6014B5F05}" presName="node" presStyleLbl="node1" presStyleIdx="5" presStyleCnt="8" custScaleY="17432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4A9AB63-FAAC-40B5-88C8-F47800022901}" type="pres">
      <dgm:prSet presAssocID="{59B71AB5-80BA-412E-BA3D-7F7BFF558052}" presName="sibTrans" presStyleLbl="sibTrans1D1" presStyleIdx="5" presStyleCnt="7"/>
      <dgm:spPr/>
      <dgm:t>
        <a:bodyPr/>
        <a:lstStyle/>
        <a:p>
          <a:endParaRPr lang="es-SV"/>
        </a:p>
      </dgm:t>
    </dgm:pt>
    <dgm:pt modelId="{ACD727D5-7ACA-4035-B474-8B0813E61CEC}" type="pres">
      <dgm:prSet presAssocID="{59B71AB5-80BA-412E-BA3D-7F7BFF558052}" presName="connectorText" presStyleLbl="sibTrans1D1" presStyleIdx="5" presStyleCnt="7"/>
      <dgm:spPr/>
      <dgm:t>
        <a:bodyPr/>
        <a:lstStyle/>
        <a:p>
          <a:endParaRPr lang="es-SV"/>
        </a:p>
      </dgm:t>
    </dgm:pt>
    <dgm:pt modelId="{6C27BF7E-2A0A-4048-AC1A-F93D03F665A1}" type="pres">
      <dgm:prSet presAssocID="{6D0ECEC8-F6C3-4D5E-80C1-8E377FB5AB10}" presName="node" presStyleLbl="node1" presStyleIdx="6" presStyleCnt="8" custScaleY="17432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BD82697-AC0B-4123-A8E5-EA6E67FE8372}" type="pres">
      <dgm:prSet presAssocID="{6DBBAC3D-8A24-44E7-A766-608D5C1AE69F}" presName="sibTrans" presStyleLbl="sibTrans1D1" presStyleIdx="6" presStyleCnt="7"/>
      <dgm:spPr/>
      <dgm:t>
        <a:bodyPr/>
        <a:lstStyle/>
        <a:p>
          <a:endParaRPr lang="es-SV"/>
        </a:p>
      </dgm:t>
    </dgm:pt>
    <dgm:pt modelId="{9AA4602E-544C-4A37-B594-3EC51210D4D9}" type="pres">
      <dgm:prSet presAssocID="{6DBBAC3D-8A24-44E7-A766-608D5C1AE69F}" presName="connectorText" presStyleLbl="sibTrans1D1" presStyleIdx="6" presStyleCnt="7"/>
      <dgm:spPr/>
      <dgm:t>
        <a:bodyPr/>
        <a:lstStyle/>
        <a:p>
          <a:endParaRPr lang="es-SV"/>
        </a:p>
      </dgm:t>
    </dgm:pt>
    <dgm:pt modelId="{D22AF666-6811-4AE2-93D1-FE70B44B4BC1}" type="pres">
      <dgm:prSet presAssocID="{0E172BC4-8D80-4B0C-8563-8362304164C9}" presName="node" presStyleLbl="node1" presStyleIdx="7" presStyleCnt="8" custScaleY="17432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D9BB2B39-61B9-4665-908C-11EC59F3F321}" srcId="{5895AA08-9909-418D-9EE1-A2B2B015FA7D}" destId="{F34DB2FC-1418-4B47-9D96-E7C6014B5F05}" srcOrd="5" destOrd="0" parTransId="{B6505989-7EF5-473B-A1CF-5988B1FC818E}" sibTransId="{59B71AB5-80BA-412E-BA3D-7F7BFF558052}"/>
    <dgm:cxn modelId="{E60618A6-2EAC-40E3-84CE-62D465D76D7D}" srcId="{5895AA08-9909-418D-9EE1-A2B2B015FA7D}" destId="{22F735A0-F77A-40A7-B2B1-04FE79986C6B}" srcOrd="2" destOrd="0" parTransId="{62BB0D12-7F2F-4F8C-B6E8-4843E5E593D9}" sibTransId="{FBBC4990-F4C2-4797-8CA0-B0EC8AFE307B}"/>
    <dgm:cxn modelId="{35C1ED03-97D0-4E48-83C7-8A2828FEB808}" srcId="{5895AA08-9909-418D-9EE1-A2B2B015FA7D}" destId="{6D0ECEC8-F6C3-4D5E-80C1-8E377FB5AB10}" srcOrd="6" destOrd="0" parTransId="{39C3FA88-098B-4D16-BA82-0DF499A11C33}" sibTransId="{6DBBAC3D-8A24-44E7-A766-608D5C1AE69F}"/>
    <dgm:cxn modelId="{D942431E-DE0B-49C5-B731-C3D1437CADD3}" type="presOf" srcId="{B28ACB26-BF16-4010-83BD-7D052A33F78F}" destId="{CAF00E69-6BF9-4FE5-89CB-84BC5023C310}" srcOrd="1" destOrd="0" presId="urn:microsoft.com/office/officeart/2005/8/layout/bProcess3"/>
    <dgm:cxn modelId="{8D15E1C3-190E-4CA8-8F20-9DAC987C2F20}" type="presOf" srcId="{84642406-7691-4104-A4B9-6DD6B0229D32}" destId="{E3C4A9ED-1AA6-4820-8A28-0B908F221D30}" srcOrd="1" destOrd="0" presId="urn:microsoft.com/office/officeart/2005/8/layout/bProcess3"/>
    <dgm:cxn modelId="{8D915018-243C-4CF8-BF73-0DB9BC8A528B}" type="presOf" srcId="{B94BAF40-EBCF-41AF-96C9-1CE9A9ADCA58}" destId="{A3DB100F-171A-408D-BFA8-A2A800D64D71}" srcOrd="0" destOrd="0" presId="urn:microsoft.com/office/officeart/2005/8/layout/bProcess3"/>
    <dgm:cxn modelId="{ABDA4B37-6127-4D65-A329-85883516FBAE}" type="presOf" srcId="{59B71AB5-80BA-412E-BA3D-7F7BFF558052}" destId="{94A9AB63-FAAC-40B5-88C8-F47800022901}" srcOrd="0" destOrd="0" presId="urn:microsoft.com/office/officeart/2005/8/layout/bProcess3"/>
    <dgm:cxn modelId="{066469AB-36B8-43CE-B21C-C6D077C2A12D}" type="presOf" srcId="{22F735A0-F77A-40A7-B2B1-04FE79986C6B}" destId="{A99EB689-A9EC-4A8A-942F-3DAD15AC1D60}" srcOrd="0" destOrd="0" presId="urn:microsoft.com/office/officeart/2005/8/layout/bProcess3"/>
    <dgm:cxn modelId="{5E6C0BE0-60AD-4ABA-8D04-426B9D916BEA}" type="presOf" srcId="{0E172BC4-8D80-4B0C-8563-8362304164C9}" destId="{D22AF666-6811-4AE2-93D1-FE70B44B4BC1}" srcOrd="0" destOrd="0" presId="urn:microsoft.com/office/officeart/2005/8/layout/bProcess3"/>
    <dgm:cxn modelId="{3D14E9A9-FD01-41BF-B310-D81C29D66701}" srcId="{5895AA08-9909-418D-9EE1-A2B2B015FA7D}" destId="{B94BAF40-EBCF-41AF-96C9-1CE9A9ADCA58}" srcOrd="4" destOrd="0" parTransId="{D64B99E7-1C82-4751-AF57-EDA6F2A470E2}" sibTransId="{E33B2773-75C3-4194-911E-4790197C599C}"/>
    <dgm:cxn modelId="{0F5B3FD6-7986-4C0A-9191-9F0561A591F6}" type="presOf" srcId="{6D0ECEC8-F6C3-4D5E-80C1-8E377FB5AB10}" destId="{6C27BF7E-2A0A-4048-AC1A-F93D03F665A1}" srcOrd="0" destOrd="0" presId="urn:microsoft.com/office/officeart/2005/8/layout/bProcess3"/>
    <dgm:cxn modelId="{8257DFEE-28A5-46A0-8380-F3218CACB87C}" type="presOf" srcId="{84642406-7691-4104-A4B9-6DD6B0229D32}" destId="{CF7D2118-7F46-43AB-8973-F0519256A22B}" srcOrd="0" destOrd="0" presId="urn:microsoft.com/office/officeart/2005/8/layout/bProcess3"/>
    <dgm:cxn modelId="{7531DE55-99EF-4C44-BE9A-FD36669FD2B6}" type="presOf" srcId="{59B71AB5-80BA-412E-BA3D-7F7BFF558052}" destId="{ACD727D5-7ACA-4035-B474-8B0813E61CEC}" srcOrd="1" destOrd="0" presId="urn:microsoft.com/office/officeart/2005/8/layout/bProcess3"/>
    <dgm:cxn modelId="{361A7296-D7F5-44BC-B67A-E37B32975263}" type="presOf" srcId="{A7A0BC16-A1AB-481B-8F10-01C53515B09D}" destId="{AC320A09-AAAD-4543-9475-CF4F36160644}" srcOrd="0" destOrd="0" presId="urn:microsoft.com/office/officeart/2005/8/layout/bProcess3"/>
    <dgm:cxn modelId="{C3D97006-BCD6-4194-B27E-B027236A3EC1}" type="presOf" srcId="{FBBC4990-F4C2-4797-8CA0-B0EC8AFE307B}" destId="{3FD90B33-615E-4BFA-902E-6832C3BD241B}" srcOrd="0" destOrd="0" presId="urn:microsoft.com/office/officeart/2005/8/layout/bProcess3"/>
    <dgm:cxn modelId="{395CF383-7DDC-41F3-A999-74059F2BD6C0}" type="presOf" srcId="{E5FC9F73-7568-4AA6-AE58-A438C62C7DB7}" destId="{0A12ED7A-3A8F-44FE-86C7-0E00AD0DBF4D}" srcOrd="0" destOrd="0" presId="urn:microsoft.com/office/officeart/2005/8/layout/bProcess3"/>
    <dgm:cxn modelId="{1506117D-FF47-4D36-A66C-4795509F02CD}" type="presOf" srcId="{E5FC9F73-7568-4AA6-AE58-A438C62C7DB7}" destId="{5AA76460-7310-4306-9950-F8689FD12DA3}" srcOrd="1" destOrd="0" presId="urn:microsoft.com/office/officeart/2005/8/layout/bProcess3"/>
    <dgm:cxn modelId="{92179D0C-AE8A-4F30-AB61-1B68FEB954EB}" srcId="{5895AA08-9909-418D-9EE1-A2B2B015FA7D}" destId="{A7A0BC16-A1AB-481B-8F10-01C53515B09D}" srcOrd="0" destOrd="0" parTransId="{3F5EB3E5-EF7D-4B70-A959-0497C90DD6E2}" sibTransId="{84642406-7691-4104-A4B9-6DD6B0229D32}"/>
    <dgm:cxn modelId="{897CC5D7-91E5-4547-A27A-7A9D85818DAB}" type="presOf" srcId="{E33B2773-75C3-4194-911E-4790197C599C}" destId="{5B517F6E-3E6D-453A-923B-030744B9B3CC}" srcOrd="0" destOrd="0" presId="urn:microsoft.com/office/officeart/2005/8/layout/bProcess3"/>
    <dgm:cxn modelId="{A2BB34C4-D5E1-4585-B50E-73C34AA010C9}" type="presOf" srcId="{C5B7DC2C-97ED-4C6D-B24C-8ED542F0D12E}" destId="{425779DB-82FA-44BF-8D94-562473AED38C}" srcOrd="0" destOrd="0" presId="urn:microsoft.com/office/officeart/2005/8/layout/bProcess3"/>
    <dgm:cxn modelId="{E79E25C7-B8DF-4C5C-9DD2-4C8332B066E9}" type="presOf" srcId="{4F57B72F-E7C7-4CC8-8FB4-6D48EC7B0AD1}" destId="{4CEF8673-C5EC-4541-B869-0BA16D5CFD12}" srcOrd="0" destOrd="0" presId="urn:microsoft.com/office/officeart/2005/8/layout/bProcess3"/>
    <dgm:cxn modelId="{24AD2AF6-2B28-41B0-AAE0-B8BFB80577FA}" type="presOf" srcId="{6DBBAC3D-8A24-44E7-A766-608D5C1AE69F}" destId="{9AA4602E-544C-4A37-B594-3EC51210D4D9}" srcOrd="1" destOrd="0" presId="urn:microsoft.com/office/officeart/2005/8/layout/bProcess3"/>
    <dgm:cxn modelId="{2A5F76CB-06EB-424D-9B4B-513C08F82236}" type="presOf" srcId="{F34DB2FC-1418-4B47-9D96-E7C6014B5F05}" destId="{975CCB7E-AFC1-4C95-B097-D454B69EE43F}" srcOrd="0" destOrd="0" presId="urn:microsoft.com/office/officeart/2005/8/layout/bProcess3"/>
    <dgm:cxn modelId="{A09F2D04-9B5A-4556-AB23-47E8C4E2D154}" srcId="{5895AA08-9909-418D-9EE1-A2B2B015FA7D}" destId="{4F57B72F-E7C7-4CC8-8FB4-6D48EC7B0AD1}" srcOrd="3" destOrd="0" parTransId="{FCF8064D-67EA-467B-8C9D-594F2BF4110A}" sibTransId="{E5FC9F73-7568-4AA6-AE58-A438C62C7DB7}"/>
    <dgm:cxn modelId="{1F601ABC-D8FB-4BB9-AB65-1695C603F45F}" srcId="{5895AA08-9909-418D-9EE1-A2B2B015FA7D}" destId="{0E172BC4-8D80-4B0C-8563-8362304164C9}" srcOrd="7" destOrd="0" parTransId="{1D4CB3CB-4306-4E04-B773-253BA6FA0EB4}" sibTransId="{CDFD12F7-34FE-4300-9374-77D6D5C5C60F}"/>
    <dgm:cxn modelId="{053CE8BD-F4D1-487E-BBE1-9B6CAE4FD828}" type="presOf" srcId="{E33B2773-75C3-4194-911E-4790197C599C}" destId="{B6DF1BFB-5122-405D-89BF-1D98671DFE2A}" srcOrd="1" destOrd="0" presId="urn:microsoft.com/office/officeart/2005/8/layout/bProcess3"/>
    <dgm:cxn modelId="{62065503-33E0-4F39-A23D-2E523E6B6775}" type="presOf" srcId="{FBBC4990-F4C2-4797-8CA0-B0EC8AFE307B}" destId="{6BDB1002-A081-4B3B-9413-DCBA0F025EED}" srcOrd="1" destOrd="0" presId="urn:microsoft.com/office/officeart/2005/8/layout/bProcess3"/>
    <dgm:cxn modelId="{0E980C33-0368-47EC-8A31-48D5F9A8BE60}" type="presOf" srcId="{6DBBAC3D-8A24-44E7-A766-608D5C1AE69F}" destId="{BBD82697-AC0B-4123-A8E5-EA6E67FE8372}" srcOrd="0" destOrd="0" presId="urn:microsoft.com/office/officeart/2005/8/layout/bProcess3"/>
    <dgm:cxn modelId="{2C598381-9288-45B9-B978-BB327D1ABA9F}" srcId="{5895AA08-9909-418D-9EE1-A2B2B015FA7D}" destId="{C5B7DC2C-97ED-4C6D-B24C-8ED542F0D12E}" srcOrd="1" destOrd="0" parTransId="{ABE12A47-6091-40DD-BE53-42B14EA91312}" sibTransId="{B28ACB26-BF16-4010-83BD-7D052A33F78F}"/>
    <dgm:cxn modelId="{0C47B8BD-BD61-4F52-A0F9-DFB4A94A9270}" type="presOf" srcId="{5895AA08-9909-418D-9EE1-A2B2B015FA7D}" destId="{7E42143E-944E-42A8-8ED8-E5B7FBE78ED7}" srcOrd="0" destOrd="0" presId="urn:microsoft.com/office/officeart/2005/8/layout/bProcess3"/>
    <dgm:cxn modelId="{82635D56-9C8B-49BF-AC99-349ACEE4B088}" type="presOf" srcId="{B28ACB26-BF16-4010-83BD-7D052A33F78F}" destId="{CF5860F7-DD2D-40B6-8170-8C8E9FE8371C}" srcOrd="0" destOrd="0" presId="urn:microsoft.com/office/officeart/2005/8/layout/bProcess3"/>
    <dgm:cxn modelId="{90580BB0-C497-46BE-9434-F2F91046B91B}" type="presParOf" srcId="{7E42143E-944E-42A8-8ED8-E5B7FBE78ED7}" destId="{AC320A09-AAAD-4543-9475-CF4F36160644}" srcOrd="0" destOrd="0" presId="urn:microsoft.com/office/officeart/2005/8/layout/bProcess3"/>
    <dgm:cxn modelId="{DDE32CDC-137E-4E41-A6DE-97DF066C87FD}" type="presParOf" srcId="{7E42143E-944E-42A8-8ED8-E5B7FBE78ED7}" destId="{CF7D2118-7F46-43AB-8973-F0519256A22B}" srcOrd="1" destOrd="0" presId="urn:microsoft.com/office/officeart/2005/8/layout/bProcess3"/>
    <dgm:cxn modelId="{1E50C133-209A-4F5D-96C1-38C476E7319C}" type="presParOf" srcId="{CF7D2118-7F46-43AB-8973-F0519256A22B}" destId="{E3C4A9ED-1AA6-4820-8A28-0B908F221D30}" srcOrd="0" destOrd="0" presId="urn:microsoft.com/office/officeart/2005/8/layout/bProcess3"/>
    <dgm:cxn modelId="{D3FFF1E0-7E60-4948-9C3C-8481146D680C}" type="presParOf" srcId="{7E42143E-944E-42A8-8ED8-E5B7FBE78ED7}" destId="{425779DB-82FA-44BF-8D94-562473AED38C}" srcOrd="2" destOrd="0" presId="urn:microsoft.com/office/officeart/2005/8/layout/bProcess3"/>
    <dgm:cxn modelId="{81EB3744-DE75-4F1A-9371-D727E8A09847}" type="presParOf" srcId="{7E42143E-944E-42A8-8ED8-E5B7FBE78ED7}" destId="{CF5860F7-DD2D-40B6-8170-8C8E9FE8371C}" srcOrd="3" destOrd="0" presId="urn:microsoft.com/office/officeart/2005/8/layout/bProcess3"/>
    <dgm:cxn modelId="{32ECE9E2-9101-484B-8923-5E54E0EECFC6}" type="presParOf" srcId="{CF5860F7-DD2D-40B6-8170-8C8E9FE8371C}" destId="{CAF00E69-6BF9-4FE5-89CB-84BC5023C310}" srcOrd="0" destOrd="0" presId="urn:microsoft.com/office/officeart/2005/8/layout/bProcess3"/>
    <dgm:cxn modelId="{E811CEAC-5785-4A22-8B43-B519CB52CF51}" type="presParOf" srcId="{7E42143E-944E-42A8-8ED8-E5B7FBE78ED7}" destId="{A99EB689-A9EC-4A8A-942F-3DAD15AC1D60}" srcOrd="4" destOrd="0" presId="urn:microsoft.com/office/officeart/2005/8/layout/bProcess3"/>
    <dgm:cxn modelId="{13566CC8-E7FD-4C46-BF58-1FC890333CCA}" type="presParOf" srcId="{7E42143E-944E-42A8-8ED8-E5B7FBE78ED7}" destId="{3FD90B33-615E-4BFA-902E-6832C3BD241B}" srcOrd="5" destOrd="0" presId="urn:microsoft.com/office/officeart/2005/8/layout/bProcess3"/>
    <dgm:cxn modelId="{646F47B6-9D2B-4ABD-BD48-FACF30CDD063}" type="presParOf" srcId="{3FD90B33-615E-4BFA-902E-6832C3BD241B}" destId="{6BDB1002-A081-4B3B-9413-DCBA0F025EED}" srcOrd="0" destOrd="0" presId="urn:microsoft.com/office/officeart/2005/8/layout/bProcess3"/>
    <dgm:cxn modelId="{E7B858C9-E844-424F-B2E8-88BA3850E7DD}" type="presParOf" srcId="{7E42143E-944E-42A8-8ED8-E5B7FBE78ED7}" destId="{4CEF8673-C5EC-4541-B869-0BA16D5CFD12}" srcOrd="6" destOrd="0" presId="urn:microsoft.com/office/officeart/2005/8/layout/bProcess3"/>
    <dgm:cxn modelId="{3731E81B-9110-4E8C-909E-F4F95807514A}" type="presParOf" srcId="{7E42143E-944E-42A8-8ED8-E5B7FBE78ED7}" destId="{0A12ED7A-3A8F-44FE-86C7-0E00AD0DBF4D}" srcOrd="7" destOrd="0" presId="urn:microsoft.com/office/officeart/2005/8/layout/bProcess3"/>
    <dgm:cxn modelId="{BF9CD7B3-F2B3-464B-BBF5-54E9C98B145B}" type="presParOf" srcId="{0A12ED7A-3A8F-44FE-86C7-0E00AD0DBF4D}" destId="{5AA76460-7310-4306-9950-F8689FD12DA3}" srcOrd="0" destOrd="0" presId="urn:microsoft.com/office/officeart/2005/8/layout/bProcess3"/>
    <dgm:cxn modelId="{5DC283FF-9793-4774-86F2-1712AC6C2647}" type="presParOf" srcId="{7E42143E-944E-42A8-8ED8-E5B7FBE78ED7}" destId="{A3DB100F-171A-408D-BFA8-A2A800D64D71}" srcOrd="8" destOrd="0" presId="urn:microsoft.com/office/officeart/2005/8/layout/bProcess3"/>
    <dgm:cxn modelId="{B6BEDD03-F3B1-4704-90C5-B8B2ADF4659C}" type="presParOf" srcId="{7E42143E-944E-42A8-8ED8-E5B7FBE78ED7}" destId="{5B517F6E-3E6D-453A-923B-030744B9B3CC}" srcOrd="9" destOrd="0" presId="urn:microsoft.com/office/officeart/2005/8/layout/bProcess3"/>
    <dgm:cxn modelId="{56111386-3629-4D34-85B4-919E7FBE743F}" type="presParOf" srcId="{5B517F6E-3E6D-453A-923B-030744B9B3CC}" destId="{B6DF1BFB-5122-405D-89BF-1D98671DFE2A}" srcOrd="0" destOrd="0" presId="urn:microsoft.com/office/officeart/2005/8/layout/bProcess3"/>
    <dgm:cxn modelId="{05EE5989-1BD4-4576-8DA6-D4219C594CD4}" type="presParOf" srcId="{7E42143E-944E-42A8-8ED8-E5B7FBE78ED7}" destId="{975CCB7E-AFC1-4C95-B097-D454B69EE43F}" srcOrd="10" destOrd="0" presId="urn:microsoft.com/office/officeart/2005/8/layout/bProcess3"/>
    <dgm:cxn modelId="{07D3E630-8E14-413F-AACD-7D6BF5CE786F}" type="presParOf" srcId="{7E42143E-944E-42A8-8ED8-E5B7FBE78ED7}" destId="{94A9AB63-FAAC-40B5-88C8-F47800022901}" srcOrd="11" destOrd="0" presId="urn:microsoft.com/office/officeart/2005/8/layout/bProcess3"/>
    <dgm:cxn modelId="{75D1B208-40C6-4AD8-9258-B8F21A7687CA}" type="presParOf" srcId="{94A9AB63-FAAC-40B5-88C8-F47800022901}" destId="{ACD727D5-7ACA-4035-B474-8B0813E61CEC}" srcOrd="0" destOrd="0" presId="urn:microsoft.com/office/officeart/2005/8/layout/bProcess3"/>
    <dgm:cxn modelId="{F5F0F6D7-87F8-4169-959C-8C852FD55C21}" type="presParOf" srcId="{7E42143E-944E-42A8-8ED8-E5B7FBE78ED7}" destId="{6C27BF7E-2A0A-4048-AC1A-F93D03F665A1}" srcOrd="12" destOrd="0" presId="urn:microsoft.com/office/officeart/2005/8/layout/bProcess3"/>
    <dgm:cxn modelId="{3116A3F0-4C8E-4CD0-89BB-342EE3C08746}" type="presParOf" srcId="{7E42143E-944E-42A8-8ED8-E5B7FBE78ED7}" destId="{BBD82697-AC0B-4123-A8E5-EA6E67FE8372}" srcOrd="13" destOrd="0" presId="urn:microsoft.com/office/officeart/2005/8/layout/bProcess3"/>
    <dgm:cxn modelId="{1B24EAE5-2ADC-463A-B12A-DF98F16D8D28}" type="presParOf" srcId="{BBD82697-AC0B-4123-A8E5-EA6E67FE8372}" destId="{9AA4602E-544C-4A37-B594-3EC51210D4D9}" srcOrd="0" destOrd="0" presId="urn:microsoft.com/office/officeart/2005/8/layout/bProcess3"/>
    <dgm:cxn modelId="{A3998A00-8607-42A1-AD97-CFC7ED8F43C7}" type="presParOf" srcId="{7E42143E-944E-42A8-8ED8-E5B7FBE78ED7}" destId="{D22AF666-6811-4AE2-93D1-FE70B44B4BC1}" srcOrd="1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3C65D0-E122-4996-9BF7-923167B99038}">
      <dsp:nvSpPr>
        <dsp:cNvPr id="0" name=""/>
        <dsp:cNvSpPr/>
      </dsp:nvSpPr>
      <dsp:spPr>
        <a:xfrm rot="16200000">
          <a:off x="-910198" y="911527"/>
          <a:ext cx="5276692" cy="3453638"/>
        </a:xfrm>
        <a:prstGeom prst="flowChartManualOperation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0" tIns="0" rIns="197485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3100" kern="1200" dirty="0" smtClean="0">
            <a:solidFill>
              <a:schemeClr val="bg1"/>
            </a:solidFill>
          </a:endParaRP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100" kern="1200" dirty="0" smtClean="0">
              <a:solidFill>
                <a:schemeClr val="bg1"/>
              </a:solidFill>
            </a:rPr>
            <a:t>Esta orientada a proporcionar</a:t>
          </a:r>
          <a:endParaRPr lang="en-US" sz="31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>
              <a:solidFill>
                <a:schemeClr val="bg1"/>
              </a:solidFill>
            </a:rPr>
            <a:t>Evaluaciones ó</a:t>
          </a:r>
          <a:endParaRPr 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>
              <a:solidFill>
                <a:schemeClr val="bg1"/>
              </a:solidFill>
            </a:rPr>
            <a:t>Asesoramiento </a:t>
          </a:r>
          <a:endParaRPr lang="en-US" sz="2400" kern="1200" dirty="0">
            <a:solidFill>
              <a:schemeClr val="bg1"/>
            </a:solidFill>
          </a:endParaRPr>
        </a:p>
      </dsp:txBody>
      <dsp:txXfrm rot="5400000">
        <a:off x="1329" y="1055338"/>
        <a:ext cx="3453638" cy="3166016"/>
      </dsp:txXfrm>
    </dsp:sp>
    <dsp:sp modelId="{20B5E6FC-0AF0-4891-BFB7-6BDEB960F81E}">
      <dsp:nvSpPr>
        <dsp:cNvPr id="0" name=""/>
        <dsp:cNvSpPr/>
      </dsp:nvSpPr>
      <dsp:spPr>
        <a:xfrm rot="16200000">
          <a:off x="2802463" y="911527"/>
          <a:ext cx="5276692" cy="3453638"/>
        </a:xfrm>
        <a:prstGeom prst="flowChartManualOperation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0" tIns="0" rIns="197485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3100" kern="1200" dirty="0" smtClean="0">
            <a:solidFill>
              <a:schemeClr val="bg1"/>
            </a:solidFill>
          </a:endParaRP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100" kern="1200" dirty="0" smtClean="0">
              <a:solidFill>
                <a:schemeClr val="bg1"/>
              </a:solidFill>
            </a:rPr>
            <a:t>A diferentes organizaciones de características </a:t>
          </a:r>
          <a:endParaRPr lang="en-US" sz="31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>
              <a:solidFill>
                <a:schemeClr val="bg1"/>
              </a:solidFill>
            </a:rPr>
            <a:t>Publicas ó</a:t>
          </a:r>
          <a:endParaRPr 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>
              <a:solidFill>
                <a:schemeClr val="bg1"/>
              </a:solidFill>
            </a:rPr>
            <a:t>Privadas </a:t>
          </a:r>
          <a:endParaRPr lang="en-US" sz="2400" kern="1200" dirty="0">
            <a:solidFill>
              <a:schemeClr val="bg1"/>
            </a:solidFill>
          </a:endParaRPr>
        </a:p>
      </dsp:txBody>
      <dsp:txXfrm rot="5400000">
        <a:off x="3713990" y="1055338"/>
        <a:ext cx="3453638" cy="3166016"/>
      </dsp:txXfrm>
    </dsp:sp>
    <dsp:sp modelId="{B2DE1CEF-FD7D-4433-888D-75FE3424F950}">
      <dsp:nvSpPr>
        <dsp:cNvPr id="0" name=""/>
        <dsp:cNvSpPr/>
      </dsp:nvSpPr>
      <dsp:spPr>
        <a:xfrm rot="16200000">
          <a:off x="6515124" y="911527"/>
          <a:ext cx="5276692" cy="3453638"/>
        </a:xfrm>
        <a:prstGeom prst="flowChartManualOperation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0" tIns="0" rIns="197485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100" kern="1200" dirty="0" smtClean="0">
              <a:solidFill>
                <a:schemeClr val="bg1"/>
              </a:solidFill>
            </a:rPr>
            <a:t>Respecto de su capacidad para</a:t>
          </a:r>
          <a:endParaRPr lang="en-US" sz="31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>
              <a:solidFill>
                <a:schemeClr val="bg1"/>
              </a:solidFill>
            </a:rPr>
            <a:t>Disuadir </a:t>
          </a:r>
          <a:endParaRPr 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>
              <a:solidFill>
                <a:schemeClr val="bg1"/>
              </a:solidFill>
            </a:rPr>
            <a:t>Prevenir</a:t>
          </a:r>
          <a:endParaRPr 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>
              <a:solidFill>
                <a:schemeClr val="bg1"/>
              </a:solidFill>
            </a:rPr>
            <a:t>Detectar </a:t>
          </a:r>
          <a:endParaRPr 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>
              <a:solidFill>
                <a:schemeClr val="bg1"/>
              </a:solidFill>
            </a:rPr>
            <a:t>Y proceder frente a diferentes acciones de fraude</a:t>
          </a:r>
          <a:endParaRPr lang="en-US" sz="2400" kern="1200" dirty="0">
            <a:solidFill>
              <a:schemeClr val="bg1"/>
            </a:solidFill>
          </a:endParaRPr>
        </a:p>
      </dsp:txBody>
      <dsp:txXfrm rot="5400000">
        <a:off x="7426651" y="1055338"/>
        <a:ext cx="3453638" cy="31660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48D961-179E-4589-981C-CAD5B0AA6569}">
      <dsp:nvSpPr>
        <dsp:cNvPr id="0" name=""/>
        <dsp:cNvSpPr/>
      </dsp:nvSpPr>
      <dsp:spPr>
        <a:xfrm>
          <a:off x="3047096" y="576394"/>
          <a:ext cx="4476630" cy="4476630"/>
        </a:xfrm>
        <a:prstGeom prst="blockArc">
          <a:avLst>
            <a:gd name="adj1" fmla="val 10684174"/>
            <a:gd name="adj2" fmla="val 17204612"/>
            <a:gd name="adj3" fmla="val 4637"/>
          </a:avLst>
        </a:prstGeom>
        <a:gradFill rotWithShape="0">
          <a:gsLst>
            <a:gs pos="38000">
              <a:schemeClr val="accent1">
                <a:tint val="6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D313648-EF8F-4E47-8138-ADF942F55FCF}">
      <dsp:nvSpPr>
        <dsp:cNvPr id="0" name=""/>
        <dsp:cNvSpPr/>
      </dsp:nvSpPr>
      <dsp:spPr>
        <a:xfrm>
          <a:off x="3045454" y="762280"/>
          <a:ext cx="4476630" cy="4476630"/>
        </a:xfrm>
        <a:prstGeom prst="blockArc">
          <a:avLst>
            <a:gd name="adj1" fmla="val 4392693"/>
            <a:gd name="adj2" fmla="val 10976545"/>
            <a:gd name="adj3" fmla="val 4637"/>
          </a:avLst>
        </a:prstGeom>
        <a:gradFill rotWithShape="0">
          <a:gsLst>
            <a:gs pos="38000">
              <a:schemeClr val="accent1">
                <a:tint val="6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9FD1AA3-1D30-48C1-BD2A-554AAF64C21D}">
      <dsp:nvSpPr>
        <dsp:cNvPr id="0" name=""/>
        <dsp:cNvSpPr/>
      </dsp:nvSpPr>
      <dsp:spPr>
        <a:xfrm>
          <a:off x="4387454" y="787743"/>
          <a:ext cx="4476630" cy="4476630"/>
        </a:xfrm>
        <a:prstGeom prst="blockArc">
          <a:avLst>
            <a:gd name="adj1" fmla="val 21353312"/>
            <a:gd name="adj2" fmla="val 6537748"/>
            <a:gd name="adj3" fmla="val 4637"/>
          </a:avLst>
        </a:prstGeom>
        <a:gradFill rotWithShape="0">
          <a:gsLst>
            <a:gs pos="38000">
              <a:schemeClr val="accent1">
                <a:tint val="6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08D0DAB-4467-4CB8-A356-38F27CC0D907}">
      <dsp:nvSpPr>
        <dsp:cNvPr id="0" name=""/>
        <dsp:cNvSpPr/>
      </dsp:nvSpPr>
      <dsp:spPr>
        <a:xfrm>
          <a:off x="4383259" y="551873"/>
          <a:ext cx="4476630" cy="4476630"/>
        </a:xfrm>
        <a:prstGeom prst="blockArc">
          <a:avLst>
            <a:gd name="adj1" fmla="val 15069224"/>
            <a:gd name="adj2" fmla="val 124414"/>
            <a:gd name="adj3" fmla="val 4637"/>
          </a:avLst>
        </a:prstGeom>
        <a:gradFill rotWithShape="0">
          <a:gsLst>
            <a:gs pos="38000">
              <a:schemeClr val="accent1">
                <a:tint val="6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D8A8973-2651-420C-BEF1-CE3B5721E8CD}">
      <dsp:nvSpPr>
        <dsp:cNvPr id="0" name=""/>
        <dsp:cNvSpPr/>
      </dsp:nvSpPr>
      <dsp:spPr>
        <a:xfrm>
          <a:off x="4309324" y="1904999"/>
          <a:ext cx="3211939" cy="2004811"/>
        </a:xfrm>
        <a:prstGeom prst="ellipse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800" kern="1200" dirty="0" smtClean="0">
              <a:solidFill>
                <a:schemeClr val="bg1"/>
              </a:solidFill>
            </a:rPr>
            <a:t>Este enfoque es PROACTIVO, por cuanto implica 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4779702" y="2198597"/>
        <a:ext cx="2271183" cy="1417615"/>
      </dsp:txXfrm>
    </dsp:sp>
    <dsp:sp modelId="{B5D058D8-980F-4FB4-B7CF-079BB7037D4C}">
      <dsp:nvSpPr>
        <dsp:cNvPr id="0" name=""/>
        <dsp:cNvSpPr/>
      </dsp:nvSpPr>
      <dsp:spPr>
        <a:xfrm>
          <a:off x="4564350" y="270"/>
          <a:ext cx="2701886" cy="1441421"/>
        </a:xfrm>
        <a:prstGeom prst="ellipse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>
              <a:solidFill>
                <a:schemeClr val="bg1"/>
              </a:solidFill>
            </a:rPr>
            <a:t>IMPLEMENTAR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4960032" y="211361"/>
        <a:ext cx="1910522" cy="1019239"/>
      </dsp:txXfrm>
    </dsp:sp>
    <dsp:sp modelId="{D8F9C2F4-7B47-4FA6-A29D-9E0089D5117B}">
      <dsp:nvSpPr>
        <dsp:cNvPr id="0" name=""/>
        <dsp:cNvSpPr/>
      </dsp:nvSpPr>
      <dsp:spPr>
        <a:xfrm>
          <a:off x="7584652" y="2148588"/>
          <a:ext cx="2443829" cy="1441421"/>
        </a:xfrm>
        <a:prstGeom prst="ellipse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>
              <a:solidFill>
                <a:schemeClr val="bg1"/>
              </a:solidFill>
            </a:rPr>
            <a:t>TOMAR DESICIONES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7942542" y="2359679"/>
        <a:ext cx="1728049" cy="1019239"/>
      </dsp:txXfrm>
    </dsp:sp>
    <dsp:sp modelId="{9A4EE155-18E4-42CC-89CE-E98EBD85EE6F}">
      <dsp:nvSpPr>
        <dsp:cNvPr id="0" name=""/>
        <dsp:cNvSpPr/>
      </dsp:nvSpPr>
      <dsp:spPr>
        <a:xfrm>
          <a:off x="4847020" y="4373118"/>
          <a:ext cx="2136546" cy="1441421"/>
        </a:xfrm>
        <a:prstGeom prst="ellipse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>
              <a:solidFill>
                <a:schemeClr val="bg1"/>
              </a:solidFill>
            </a:rPr>
            <a:t>PARA EVITAR FRAUDES EN EL FUTURO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5159910" y="4584209"/>
        <a:ext cx="1510766" cy="1019239"/>
      </dsp:txXfrm>
    </dsp:sp>
    <dsp:sp modelId="{60B3EB0B-94F4-482B-B30F-EE0955360D69}">
      <dsp:nvSpPr>
        <dsp:cNvPr id="0" name=""/>
        <dsp:cNvSpPr/>
      </dsp:nvSpPr>
      <dsp:spPr>
        <a:xfrm>
          <a:off x="1960683" y="2167650"/>
          <a:ext cx="2279089" cy="1441421"/>
        </a:xfrm>
        <a:prstGeom prst="ellipse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>
              <a:solidFill>
                <a:schemeClr val="bg1"/>
              </a:solidFill>
            </a:rPr>
            <a:t>TOMAR ACCIONES 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2294448" y="2378741"/>
        <a:ext cx="1611559" cy="10192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C5D472-59A7-4E47-B57F-18E400A50FBC}">
      <dsp:nvSpPr>
        <dsp:cNvPr id="0" name=""/>
        <dsp:cNvSpPr/>
      </dsp:nvSpPr>
      <dsp:spPr>
        <a:xfrm rot="5400000">
          <a:off x="-296525" y="298740"/>
          <a:ext cx="1976839" cy="1383787"/>
        </a:xfrm>
        <a:prstGeom prst="chevron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 rot="-5400000">
        <a:off x="2" y="694108"/>
        <a:ext cx="1383787" cy="593052"/>
      </dsp:txXfrm>
    </dsp:sp>
    <dsp:sp modelId="{6281C38B-B0BD-41BB-B6EA-4DD0DF836F8C}">
      <dsp:nvSpPr>
        <dsp:cNvPr id="0" name=""/>
        <dsp:cNvSpPr/>
      </dsp:nvSpPr>
      <dsp:spPr>
        <a:xfrm rot="5400000">
          <a:off x="5740272" y="-4354270"/>
          <a:ext cx="1284945" cy="99979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/>
            <a:t>Programas y controles anti fraude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/>
            <a:t>Esquemas de alerta temprana de irregularidades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/>
            <a:t>Sistemas de administración de denuncias.</a:t>
          </a:r>
          <a:endParaRPr lang="en-US" sz="2400" kern="1200" dirty="0"/>
        </a:p>
      </dsp:txBody>
      <dsp:txXfrm rot="-5400000">
        <a:off x="1383787" y="64941"/>
        <a:ext cx="9935190" cy="1159493"/>
      </dsp:txXfrm>
    </dsp:sp>
    <dsp:sp modelId="{D9ADDD43-AD04-4F55-B036-5CB8912031A1}">
      <dsp:nvSpPr>
        <dsp:cNvPr id="0" name=""/>
        <dsp:cNvSpPr/>
      </dsp:nvSpPr>
      <dsp:spPr>
        <a:xfrm rot="5400000">
          <a:off x="-296525" y="2084900"/>
          <a:ext cx="1976839" cy="1383787"/>
        </a:xfrm>
        <a:prstGeom prst="chevron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 rot="-5400000">
        <a:off x="2" y="2480268"/>
        <a:ext cx="1383787" cy="593052"/>
      </dsp:txXfrm>
    </dsp:sp>
    <dsp:sp modelId="{BB25F2C9-51D3-41D3-A1D7-C1317B292406}">
      <dsp:nvSpPr>
        <dsp:cNvPr id="0" name=""/>
        <dsp:cNvSpPr/>
      </dsp:nvSpPr>
      <dsp:spPr>
        <a:xfrm rot="5400000">
          <a:off x="5740272" y="-2568110"/>
          <a:ext cx="1284945" cy="99979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/>
            <a:t>Programa gerencial de prevención y manejo de riesgos de fraude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/>
            <a:t>Establecer adecuados controles preventivos. 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/>
            <a:t>Pruebas de ataque a la seguridad de los sistemas. </a:t>
          </a:r>
          <a:endParaRPr lang="en-US" sz="2400" kern="1200" dirty="0"/>
        </a:p>
      </dsp:txBody>
      <dsp:txXfrm rot="-5400000">
        <a:off x="1383787" y="1851101"/>
        <a:ext cx="9935190" cy="1159493"/>
      </dsp:txXfrm>
    </dsp:sp>
    <dsp:sp modelId="{7B66ACB6-524A-4A3C-80CE-697EBA2277B6}">
      <dsp:nvSpPr>
        <dsp:cNvPr id="0" name=""/>
        <dsp:cNvSpPr/>
      </dsp:nvSpPr>
      <dsp:spPr>
        <a:xfrm rot="5400000">
          <a:off x="-296525" y="3871060"/>
          <a:ext cx="1976839" cy="1383787"/>
        </a:xfrm>
        <a:prstGeom prst="chevron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/>
        </a:p>
      </dsp:txBody>
      <dsp:txXfrm rot="-5400000">
        <a:off x="2" y="4266428"/>
        <a:ext cx="1383787" cy="593052"/>
      </dsp:txXfrm>
    </dsp:sp>
    <dsp:sp modelId="{9C91E77A-7710-44C6-8C78-84831759C55E}">
      <dsp:nvSpPr>
        <dsp:cNvPr id="0" name=""/>
        <dsp:cNvSpPr/>
      </dsp:nvSpPr>
      <dsp:spPr>
        <a:xfrm rot="5400000">
          <a:off x="5740272" y="-781950"/>
          <a:ext cx="1284945" cy="99979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/>
            <a:t>Detección de abuso potencial en el uso de los sistemas e internet. 	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smtClean="0"/>
            <a:t>Establecer un código de conducta. 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/>
            <a:t>Capacitar en su aplicación</a:t>
          </a:r>
          <a:endParaRPr lang="en-US" sz="2400" kern="1200" dirty="0"/>
        </a:p>
      </dsp:txBody>
      <dsp:txXfrm rot="-5400000">
        <a:off x="1383787" y="3637261"/>
        <a:ext cx="9935190" cy="11594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40FCF1-3382-4D4B-A747-24DAE79EB2FE}">
      <dsp:nvSpPr>
        <dsp:cNvPr id="0" name=""/>
        <dsp:cNvSpPr/>
      </dsp:nvSpPr>
      <dsp:spPr>
        <a:xfrm rot="4396374">
          <a:off x="370461" y="1449707"/>
          <a:ext cx="5526217" cy="3853847"/>
        </a:xfrm>
        <a:prstGeom prst="swooshArrow">
          <a:avLst>
            <a:gd name="adj1" fmla="val 16310"/>
            <a:gd name="adj2" fmla="val 31370"/>
          </a:avLst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FFAD184-59C1-4933-A80C-0CE56B88588A}">
      <dsp:nvSpPr>
        <dsp:cNvPr id="0" name=""/>
        <dsp:cNvSpPr/>
      </dsp:nvSpPr>
      <dsp:spPr>
        <a:xfrm>
          <a:off x="2440599" y="1952921"/>
          <a:ext cx="139554" cy="139554"/>
        </a:xfrm>
        <a:prstGeom prst="ellipse">
          <a:avLst/>
        </a:prstGeom>
        <a:gradFill rotWithShape="0">
          <a:gsLst>
            <a:gs pos="38000">
              <a:schemeClr val="accent1">
                <a:tint val="6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CF7F31F2-7E6C-4EBA-9B0A-1E6A1BA53734}">
      <dsp:nvSpPr>
        <dsp:cNvPr id="0" name=""/>
        <dsp:cNvSpPr/>
      </dsp:nvSpPr>
      <dsp:spPr>
        <a:xfrm>
          <a:off x="3396162" y="2723670"/>
          <a:ext cx="139554" cy="139554"/>
        </a:xfrm>
        <a:prstGeom prst="ellipse">
          <a:avLst/>
        </a:prstGeom>
        <a:gradFill rotWithShape="0">
          <a:gsLst>
            <a:gs pos="38000">
              <a:schemeClr val="accent1">
                <a:tint val="6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BCDCCCC7-D496-4720-ADB1-43AC032C8215}">
      <dsp:nvSpPr>
        <dsp:cNvPr id="0" name=""/>
        <dsp:cNvSpPr/>
      </dsp:nvSpPr>
      <dsp:spPr>
        <a:xfrm>
          <a:off x="4112306" y="3625012"/>
          <a:ext cx="139554" cy="139554"/>
        </a:xfrm>
        <a:prstGeom prst="ellipse">
          <a:avLst/>
        </a:prstGeom>
        <a:gradFill rotWithShape="0">
          <a:gsLst>
            <a:gs pos="38000">
              <a:schemeClr val="accent1">
                <a:tint val="6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107950" dist="12700" dir="5040000" rotWithShape="0">
            <a:srgbClr val="000000">
              <a:alpha val="5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9800000"/>
          </a:lightRig>
        </a:scene3d>
        <a:sp3d prstMaterial="plastic">
          <a:bevelT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83F9D31D-AA1B-4952-93E1-67ABDD673CCE}">
      <dsp:nvSpPr>
        <dsp:cNvPr id="0" name=""/>
        <dsp:cNvSpPr/>
      </dsp:nvSpPr>
      <dsp:spPr>
        <a:xfrm>
          <a:off x="0" y="175844"/>
          <a:ext cx="2605440" cy="1024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Este enfoque </a:t>
          </a:r>
          <a:r>
            <a:rPr lang="es-SV" sz="2300" kern="1200" smtClean="0"/>
            <a:t>es REACTIVO</a:t>
          </a:r>
          <a:r>
            <a:rPr lang="es-SV" sz="2300" kern="1200" dirty="0" smtClean="0"/>
            <a:t>, implica</a:t>
          </a:r>
          <a:endParaRPr lang="en-US" sz="2300" kern="1200" dirty="0"/>
        </a:p>
      </dsp:txBody>
      <dsp:txXfrm>
        <a:off x="0" y="175844"/>
        <a:ext cx="2605440" cy="1024251"/>
      </dsp:txXfrm>
    </dsp:sp>
    <dsp:sp modelId="{447156EA-5254-41BB-92EC-DF30DABDE458}">
      <dsp:nvSpPr>
        <dsp:cNvPr id="0" name=""/>
        <dsp:cNvSpPr/>
      </dsp:nvSpPr>
      <dsp:spPr>
        <a:xfrm>
          <a:off x="3239195" y="1510572"/>
          <a:ext cx="3802534" cy="1024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Tomar decisiones</a:t>
          </a:r>
          <a:endParaRPr lang="en-US" sz="2300" kern="1200" dirty="0"/>
        </a:p>
      </dsp:txBody>
      <dsp:txXfrm>
        <a:off x="3239195" y="1510572"/>
        <a:ext cx="3802534" cy="1024251"/>
      </dsp:txXfrm>
    </dsp:sp>
    <dsp:sp modelId="{28240678-37A5-45FE-9796-467DEE08D5E2}">
      <dsp:nvSpPr>
        <dsp:cNvPr id="0" name=""/>
        <dsp:cNvSpPr/>
      </dsp:nvSpPr>
      <dsp:spPr>
        <a:xfrm>
          <a:off x="0" y="2281321"/>
          <a:ext cx="3027943" cy="1024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Tomar acciones</a:t>
          </a:r>
          <a:endParaRPr lang="en-US" sz="2300" kern="1200" dirty="0"/>
        </a:p>
      </dsp:txBody>
      <dsp:txXfrm>
        <a:off x="0" y="2281321"/>
        <a:ext cx="3027943" cy="1024251"/>
      </dsp:txXfrm>
    </dsp:sp>
    <dsp:sp modelId="{5FCC45B5-2646-45CA-B10E-0D993E032A61}">
      <dsp:nvSpPr>
        <dsp:cNvPr id="0" name=""/>
        <dsp:cNvSpPr/>
      </dsp:nvSpPr>
      <dsp:spPr>
        <a:xfrm>
          <a:off x="4717959" y="3182663"/>
          <a:ext cx="2323770" cy="1024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En el presente, respecto</a:t>
          </a:r>
          <a:endParaRPr lang="en-US" sz="2300" kern="1200" dirty="0"/>
        </a:p>
      </dsp:txBody>
      <dsp:txXfrm>
        <a:off x="4717959" y="3182663"/>
        <a:ext cx="2323770" cy="1024251"/>
      </dsp:txXfrm>
    </dsp:sp>
    <dsp:sp modelId="{9EB425EF-0BF8-48BB-AB73-944EB9ACA2FF}">
      <dsp:nvSpPr>
        <dsp:cNvPr id="0" name=""/>
        <dsp:cNvSpPr/>
      </dsp:nvSpPr>
      <dsp:spPr>
        <a:xfrm>
          <a:off x="3520865" y="5553165"/>
          <a:ext cx="3520865" cy="1024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A fraudes sucedidos en el pasado</a:t>
          </a:r>
          <a:endParaRPr lang="en-US" sz="2300" kern="1200" dirty="0"/>
        </a:p>
      </dsp:txBody>
      <dsp:txXfrm>
        <a:off x="3520865" y="5553165"/>
        <a:ext cx="3520865" cy="10242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44E0A8-C103-40D5-9D6E-1E564D08C33F}">
      <dsp:nvSpPr>
        <dsp:cNvPr id="0" name=""/>
        <dsp:cNvSpPr/>
      </dsp:nvSpPr>
      <dsp:spPr>
        <a:xfrm>
          <a:off x="8247" y="1255226"/>
          <a:ext cx="5939270" cy="6987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30A8F2-4C7B-452F-9A81-97A50A05E562}">
      <dsp:nvSpPr>
        <dsp:cNvPr id="0" name=""/>
        <dsp:cNvSpPr/>
      </dsp:nvSpPr>
      <dsp:spPr>
        <a:xfrm>
          <a:off x="8247" y="1517644"/>
          <a:ext cx="436320" cy="4363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6E61BF-9FEC-4C7B-9614-D27189B7D9EB}">
      <dsp:nvSpPr>
        <dsp:cNvPr id="0" name=""/>
        <dsp:cNvSpPr/>
      </dsp:nvSpPr>
      <dsp:spPr>
        <a:xfrm>
          <a:off x="8247" y="0"/>
          <a:ext cx="5939270" cy="1255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Durante el desarrollo de una auditoría de estados financieros se presentan problemas como los siguientes</a:t>
          </a:r>
          <a:endParaRPr lang="es-SV" sz="2400" kern="1200" dirty="0"/>
        </a:p>
      </dsp:txBody>
      <dsp:txXfrm>
        <a:off x="8247" y="0"/>
        <a:ext cx="5939270" cy="1255226"/>
      </dsp:txXfrm>
    </dsp:sp>
    <dsp:sp modelId="{19611B0E-1A25-42CE-A3A8-E0DB6FADD44E}">
      <dsp:nvSpPr>
        <dsp:cNvPr id="0" name=""/>
        <dsp:cNvSpPr/>
      </dsp:nvSpPr>
      <dsp:spPr>
        <a:xfrm>
          <a:off x="8247" y="2534693"/>
          <a:ext cx="436309" cy="4363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36EC8-0950-4265-8CB9-9E26BF342D42}">
      <dsp:nvSpPr>
        <dsp:cNvPr id="0" name=""/>
        <dsp:cNvSpPr/>
      </dsp:nvSpPr>
      <dsp:spPr>
        <a:xfrm>
          <a:off x="423996" y="2244328"/>
          <a:ext cx="5523521" cy="1017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Presión porque se concluya la auditoría en un tiempo menor a lo normal y bajo condiciones difíciles</a:t>
          </a:r>
          <a:endParaRPr lang="es-SV" sz="2400" kern="1200" dirty="0"/>
        </a:p>
      </dsp:txBody>
      <dsp:txXfrm>
        <a:off x="423996" y="2244328"/>
        <a:ext cx="5523521" cy="1017038"/>
      </dsp:txXfrm>
    </dsp:sp>
    <dsp:sp modelId="{AB698342-31F7-4799-A7DB-C7B540209C8F}">
      <dsp:nvSpPr>
        <dsp:cNvPr id="0" name=""/>
        <dsp:cNvSpPr/>
      </dsp:nvSpPr>
      <dsp:spPr>
        <a:xfrm>
          <a:off x="8247" y="3551731"/>
          <a:ext cx="436309" cy="4363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15E552-D779-4C3B-BB52-AA335BA10D2C}">
      <dsp:nvSpPr>
        <dsp:cNvPr id="0" name=""/>
        <dsp:cNvSpPr/>
      </dsp:nvSpPr>
      <dsp:spPr>
        <a:xfrm>
          <a:off x="423996" y="3261367"/>
          <a:ext cx="5523521" cy="1017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Presencia constante de situaciones que provocan retrasos. </a:t>
          </a:r>
          <a:endParaRPr lang="es-SV" sz="2400" kern="1200" dirty="0"/>
        </a:p>
      </dsp:txBody>
      <dsp:txXfrm>
        <a:off x="423996" y="3261367"/>
        <a:ext cx="5523521" cy="1017038"/>
      </dsp:txXfrm>
    </dsp:sp>
    <dsp:sp modelId="{17870776-72F3-4E3C-8436-A156656D5282}">
      <dsp:nvSpPr>
        <dsp:cNvPr id="0" name=""/>
        <dsp:cNvSpPr/>
      </dsp:nvSpPr>
      <dsp:spPr>
        <a:xfrm>
          <a:off x="8247" y="4568770"/>
          <a:ext cx="436309" cy="4363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8E8C70-736B-464F-A3F2-B8E343AE7C5A}">
      <dsp:nvSpPr>
        <dsp:cNvPr id="0" name=""/>
        <dsp:cNvSpPr/>
      </dsp:nvSpPr>
      <dsp:spPr>
        <a:xfrm>
          <a:off x="423996" y="4278405"/>
          <a:ext cx="5523521" cy="1017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Evasivas o respuestas poco razonables por parte de la administración a requerimientos de los auditores</a:t>
          </a:r>
          <a:endParaRPr lang="es-SV" sz="2400" kern="1200" dirty="0"/>
        </a:p>
      </dsp:txBody>
      <dsp:txXfrm>
        <a:off x="423996" y="4278405"/>
        <a:ext cx="5523521" cy="1017038"/>
      </dsp:txXfrm>
    </dsp:sp>
    <dsp:sp modelId="{835AFD56-3AFD-4159-B680-61AE003C3851}">
      <dsp:nvSpPr>
        <dsp:cNvPr id="0" name=""/>
        <dsp:cNvSpPr/>
      </dsp:nvSpPr>
      <dsp:spPr>
        <a:xfrm>
          <a:off x="6244481" y="1255226"/>
          <a:ext cx="5939270" cy="6987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A4ECE6-9667-4D23-B3F4-CA940E1F4698}">
      <dsp:nvSpPr>
        <dsp:cNvPr id="0" name=""/>
        <dsp:cNvSpPr/>
      </dsp:nvSpPr>
      <dsp:spPr>
        <a:xfrm>
          <a:off x="6244481" y="1517644"/>
          <a:ext cx="436320" cy="4363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EB19D-EC84-4B3E-83CD-C63F75C201C9}">
      <dsp:nvSpPr>
        <dsp:cNvPr id="0" name=""/>
        <dsp:cNvSpPr/>
      </dsp:nvSpPr>
      <dsp:spPr>
        <a:xfrm>
          <a:off x="6244481" y="0"/>
          <a:ext cx="5939270" cy="1255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Dificultad en la obtención de evidencia de auditoría con respecto a</a:t>
          </a:r>
          <a:endParaRPr lang="es-SV" sz="2400" kern="1200" dirty="0"/>
        </a:p>
      </dsp:txBody>
      <dsp:txXfrm>
        <a:off x="6244481" y="0"/>
        <a:ext cx="5939270" cy="1255226"/>
      </dsp:txXfrm>
    </dsp:sp>
    <dsp:sp modelId="{95FE7F39-6C07-4FC9-AE1A-13D88FEF9EEB}">
      <dsp:nvSpPr>
        <dsp:cNvPr id="0" name=""/>
        <dsp:cNvSpPr/>
      </dsp:nvSpPr>
      <dsp:spPr>
        <a:xfrm>
          <a:off x="6244481" y="2534693"/>
          <a:ext cx="436309" cy="4363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C02335-423F-4B98-9F24-C0DB83CA1A87}">
      <dsp:nvSpPr>
        <dsp:cNvPr id="0" name=""/>
        <dsp:cNvSpPr/>
      </dsp:nvSpPr>
      <dsp:spPr>
        <a:xfrm>
          <a:off x="6660230" y="2244328"/>
          <a:ext cx="5523521" cy="1017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Asientos contables poco usuales o sin explicación</a:t>
          </a:r>
          <a:endParaRPr lang="es-SV" sz="2400" kern="1200" dirty="0"/>
        </a:p>
      </dsp:txBody>
      <dsp:txXfrm>
        <a:off x="6660230" y="2244328"/>
        <a:ext cx="5523521" cy="1017038"/>
      </dsp:txXfrm>
    </dsp:sp>
    <dsp:sp modelId="{27DC8CA7-71B6-4374-A949-46C720BBDCF5}">
      <dsp:nvSpPr>
        <dsp:cNvPr id="0" name=""/>
        <dsp:cNvSpPr/>
      </dsp:nvSpPr>
      <dsp:spPr>
        <a:xfrm>
          <a:off x="6244481" y="3551731"/>
          <a:ext cx="436309" cy="4363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F7A95A-49FC-44E3-B935-3352D10B7C98}">
      <dsp:nvSpPr>
        <dsp:cNvPr id="0" name=""/>
        <dsp:cNvSpPr/>
      </dsp:nvSpPr>
      <dsp:spPr>
        <a:xfrm>
          <a:off x="6660230" y="3261367"/>
          <a:ext cx="5523521" cy="1017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Documentación y o autorización incompleta o extraviada</a:t>
          </a:r>
          <a:endParaRPr lang="es-SV" sz="2400" kern="1200" dirty="0"/>
        </a:p>
      </dsp:txBody>
      <dsp:txXfrm>
        <a:off x="6660230" y="3261367"/>
        <a:ext cx="5523521" cy="1017038"/>
      </dsp:txXfrm>
    </dsp:sp>
    <dsp:sp modelId="{4C2108D4-FC26-47C5-AC97-397CE83FACEC}">
      <dsp:nvSpPr>
        <dsp:cNvPr id="0" name=""/>
        <dsp:cNvSpPr/>
      </dsp:nvSpPr>
      <dsp:spPr>
        <a:xfrm>
          <a:off x="6244481" y="4568770"/>
          <a:ext cx="436309" cy="4363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11544A-2B3C-4B38-9FF6-77C06C23DDC1}">
      <dsp:nvSpPr>
        <dsp:cNvPr id="0" name=""/>
        <dsp:cNvSpPr/>
      </dsp:nvSpPr>
      <dsp:spPr>
        <a:xfrm>
          <a:off x="6660230" y="4278405"/>
          <a:ext cx="5523521" cy="1017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Documentos o cuentas alteradas</a:t>
          </a:r>
          <a:endParaRPr lang="es-SV" sz="2400" kern="1200" dirty="0"/>
        </a:p>
      </dsp:txBody>
      <dsp:txXfrm>
        <a:off x="6660230" y="4278405"/>
        <a:ext cx="5523521" cy="10170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85BF9-D263-4EAC-BD47-2904BCBF63BD}">
      <dsp:nvSpPr>
        <dsp:cNvPr id="0" name=""/>
        <dsp:cNvSpPr/>
      </dsp:nvSpPr>
      <dsp:spPr>
        <a:xfrm>
          <a:off x="0" y="374655"/>
          <a:ext cx="97155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F848C8-3218-4CD5-B4ED-E47095DD64D4}">
      <dsp:nvSpPr>
        <dsp:cNvPr id="0" name=""/>
        <dsp:cNvSpPr/>
      </dsp:nvSpPr>
      <dsp:spPr>
        <a:xfrm>
          <a:off x="485775" y="22654"/>
          <a:ext cx="680085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056" tIns="0" rIns="25705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>
              <a:solidFill>
                <a:schemeClr val="bg1"/>
              </a:solidFill>
            </a:rPr>
            <a:t>cuantía del fraude</a:t>
          </a:r>
          <a:endParaRPr lang="es-SV" sz="2300" kern="1200" dirty="0">
            <a:solidFill>
              <a:schemeClr val="bg1"/>
            </a:solidFill>
          </a:endParaRPr>
        </a:p>
      </dsp:txBody>
      <dsp:txXfrm>
        <a:off x="518919" y="55798"/>
        <a:ext cx="6734562" cy="612672"/>
      </dsp:txXfrm>
    </dsp:sp>
    <dsp:sp modelId="{F1CF2CC3-7F11-4D05-81FD-0CDF6294362A}">
      <dsp:nvSpPr>
        <dsp:cNvPr id="0" name=""/>
        <dsp:cNvSpPr/>
      </dsp:nvSpPr>
      <dsp:spPr>
        <a:xfrm>
          <a:off x="0" y="1417935"/>
          <a:ext cx="97155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DBBBF-D2F6-4808-A74E-E6E8225C21CE}">
      <dsp:nvSpPr>
        <dsp:cNvPr id="0" name=""/>
        <dsp:cNvSpPr/>
      </dsp:nvSpPr>
      <dsp:spPr>
        <a:xfrm>
          <a:off x="485775" y="1078455"/>
          <a:ext cx="680085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056" tIns="0" rIns="25705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>
              <a:solidFill>
                <a:schemeClr val="bg1"/>
              </a:solidFill>
            </a:rPr>
            <a:t>efectos directos e indirectos</a:t>
          </a:r>
          <a:endParaRPr lang="es-SV" sz="2300" kern="1200" dirty="0">
            <a:solidFill>
              <a:schemeClr val="bg1"/>
            </a:solidFill>
          </a:endParaRPr>
        </a:p>
      </dsp:txBody>
      <dsp:txXfrm>
        <a:off x="518919" y="1111599"/>
        <a:ext cx="6734562" cy="612672"/>
      </dsp:txXfrm>
    </dsp:sp>
    <dsp:sp modelId="{BA943DB1-8881-4F15-B619-9B899C9EBD61}">
      <dsp:nvSpPr>
        <dsp:cNvPr id="0" name=""/>
        <dsp:cNvSpPr/>
      </dsp:nvSpPr>
      <dsp:spPr>
        <a:xfrm>
          <a:off x="0" y="2461215"/>
          <a:ext cx="97155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500667-AA57-4F52-A933-1897721DFD39}">
      <dsp:nvSpPr>
        <dsp:cNvPr id="0" name=""/>
        <dsp:cNvSpPr/>
      </dsp:nvSpPr>
      <dsp:spPr>
        <a:xfrm>
          <a:off x="485775" y="2121735"/>
          <a:ext cx="680085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056" tIns="0" rIns="25705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>
              <a:solidFill>
                <a:schemeClr val="bg1"/>
              </a:solidFill>
            </a:rPr>
            <a:t>presuntos autores</a:t>
          </a:r>
          <a:endParaRPr lang="es-SV" sz="2300" kern="1200" dirty="0">
            <a:solidFill>
              <a:schemeClr val="bg1"/>
            </a:solidFill>
          </a:endParaRPr>
        </a:p>
      </dsp:txBody>
      <dsp:txXfrm>
        <a:off x="518919" y="2154879"/>
        <a:ext cx="6734562" cy="612672"/>
      </dsp:txXfrm>
    </dsp:sp>
    <dsp:sp modelId="{367CC757-0BFE-4DA2-9D92-7851A3A41372}">
      <dsp:nvSpPr>
        <dsp:cNvPr id="0" name=""/>
        <dsp:cNvSpPr/>
      </dsp:nvSpPr>
      <dsp:spPr>
        <a:xfrm>
          <a:off x="0" y="3504495"/>
          <a:ext cx="97155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255426-1C54-41F8-913E-2AFFB5E7C886}">
      <dsp:nvSpPr>
        <dsp:cNvPr id="0" name=""/>
        <dsp:cNvSpPr/>
      </dsp:nvSpPr>
      <dsp:spPr>
        <a:xfrm>
          <a:off x="485775" y="3165015"/>
          <a:ext cx="680085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056" tIns="0" rIns="25705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>
              <a:solidFill>
                <a:schemeClr val="bg1"/>
              </a:solidFill>
            </a:rPr>
            <a:t>cómplices y encubridores</a:t>
          </a:r>
          <a:endParaRPr lang="es-SV" sz="2300" kern="1200" dirty="0">
            <a:solidFill>
              <a:schemeClr val="bg1"/>
            </a:solidFill>
          </a:endParaRPr>
        </a:p>
      </dsp:txBody>
      <dsp:txXfrm>
        <a:off x="518919" y="3198159"/>
        <a:ext cx="6734562" cy="612672"/>
      </dsp:txXfrm>
    </dsp:sp>
    <dsp:sp modelId="{06908C2A-E87D-428E-A80D-35ADA94FD1DB}">
      <dsp:nvSpPr>
        <dsp:cNvPr id="0" name=""/>
        <dsp:cNvSpPr/>
      </dsp:nvSpPr>
      <dsp:spPr>
        <a:xfrm>
          <a:off x="0" y="4547775"/>
          <a:ext cx="97155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B12EE4-68E7-4A39-B0D2-C0A261FBCBB0}">
      <dsp:nvSpPr>
        <dsp:cNvPr id="0" name=""/>
        <dsp:cNvSpPr/>
      </dsp:nvSpPr>
      <dsp:spPr>
        <a:xfrm>
          <a:off x="485775" y="4208295"/>
          <a:ext cx="680085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056" tIns="0" rIns="25705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>
              <a:solidFill>
                <a:schemeClr val="bg1"/>
              </a:solidFill>
            </a:rPr>
            <a:t>posible tipificación (según normativa penal)</a:t>
          </a:r>
          <a:endParaRPr lang="es-SV" sz="2300" kern="1200" dirty="0">
            <a:solidFill>
              <a:schemeClr val="bg1"/>
            </a:solidFill>
          </a:endParaRPr>
        </a:p>
      </dsp:txBody>
      <dsp:txXfrm>
        <a:off x="518919" y="4241439"/>
        <a:ext cx="6734562" cy="6126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7D2118-7F46-43AB-8973-F0519256A22B}">
      <dsp:nvSpPr>
        <dsp:cNvPr id="0" name=""/>
        <dsp:cNvSpPr/>
      </dsp:nvSpPr>
      <dsp:spPr>
        <a:xfrm>
          <a:off x="2976829" y="1140658"/>
          <a:ext cx="4894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9451" y="45720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  <a:tailEnd type="arrow"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500" kern="1200">
            <a:solidFill>
              <a:schemeClr val="bg1"/>
            </a:solidFill>
          </a:endParaRPr>
        </a:p>
      </dsp:txBody>
      <dsp:txXfrm>
        <a:off x="3208553" y="1183776"/>
        <a:ext cx="26002" cy="5205"/>
      </dsp:txXfrm>
    </dsp:sp>
    <dsp:sp modelId="{AC320A09-AAAD-4543-9475-CF4F36160644}">
      <dsp:nvSpPr>
        <dsp:cNvPr id="0" name=""/>
        <dsp:cNvSpPr/>
      </dsp:nvSpPr>
      <dsp:spPr>
        <a:xfrm>
          <a:off x="717535" y="3883"/>
          <a:ext cx="2261093" cy="2364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>
              <a:solidFill>
                <a:schemeClr val="bg1"/>
              </a:solidFill>
            </a:rPr>
            <a:t>detección oportuna</a:t>
          </a:r>
          <a:endParaRPr lang="es-SV" sz="2400" kern="1200" dirty="0">
            <a:solidFill>
              <a:schemeClr val="bg1"/>
            </a:solidFill>
          </a:endParaRPr>
        </a:p>
      </dsp:txBody>
      <dsp:txXfrm>
        <a:off x="717535" y="3883"/>
        <a:ext cx="2261093" cy="2364990"/>
      </dsp:txXfrm>
    </dsp:sp>
    <dsp:sp modelId="{CF5860F7-DD2D-40B6-8170-8C8E9FE8371C}">
      <dsp:nvSpPr>
        <dsp:cNvPr id="0" name=""/>
        <dsp:cNvSpPr/>
      </dsp:nvSpPr>
      <dsp:spPr>
        <a:xfrm>
          <a:off x="5757974" y="1140658"/>
          <a:ext cx="4894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9451" y="45720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  <a:tailEnd type="arrow"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500" kern="1200">
            <a:solidFill>
              <a:schemeClr val="bg1"/>
            </a:solidFill>
          </a:endParaRPr>
        </a:p>
      </dsp:txBody>
      <dsp:txXfrm>
        <a:off x="5989698" y="1183776"/>
        <a:ext cx="26002" cy="5205"/>
      </dsp:txXfrm>
    </dsp:sp>
    <dsp:sp modelId="{425779DB-82FA-44BF-8D94-562473AED38C}">
      <dsp:nvSpPr>
        <dsp:cNvPr id="0" name=""/>
        <dsp:cNvSpPr/>
      </dsp:nvSpPr>
      <dsp:spPr>
        <a:xfrm>
          <a:off x="3498680" y="3883"/>
          <a:ext cx="2261093" cy="2364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>
              <a:solidFill>
                <a:schemeClr val="bg1"/>
              </a:solidFill>
            </a:rPr>
            <a:t>seguimiento y respuesta </a:t>
          </a:r>
          <a:endParaRPr lang="es-SV" sz="2400" kern="1200" dirty="0">
            <a:solidFill>
              <a:schemeClr val="bg1"/>
            </a:solidFill>
          </a:endParaRPr>
        </a:p>
      </dsp:txBody>
      <dsp:txXfrm>
        <a:off x="3498680" y="3883"/>
        <a:ext cx="2261093" cy="2364990"/>
      </dsp:txXfrm>
    </dsp:sp>
    <dsp:sp modelId="{3FD90B33-615E-4BFA-902E-6832C3BD241B}">
      <dsp:nvSpPr>
        <dsp:cNvPr id="0" name=""/>
        <dsp:cNvSpPr/>
      </dsp:nvSpPr>
      <dsp:spPr>
        <a:xfrm>
          <a:off x="8539119" y="1140658"/>
          <a:ext cx="4894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9451" y="45720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  <a:tailEnd type="arrow"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500" kern="1200">
            <a:solidFill>
              <a:schemeClr val="bg1"/>
            </a:solidFill>
          </a:endParaRPr>
        </a:p>
      </dsp:txBody>
      <dsp:txXfrm>
        <a:off x="8770843" y="1183776"/>
        <a:ext cx="26002" cy="5205"/>
      </dsp:txXfrm>
    </dsp:sp>
    <dsp:sp modelId="{A99EB689-A9EC-4A8A-942F-3DAD15AC1D60}">
      <dsp:nvSpPr>
        <dsp:cNvPr id="0" name=""/>
        <dsp:cNvSpPr/>
      </dsp:nvSpPr>
      <dsp:spPr>
        <a:xfrm>
          <a:off x="6279825" y="3883"/>
          <a:ext cx="2261093" cy="2364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>
              <a:solidFill>
                <a:schemeClr val="bg1"/>
              </a:solidFill>
            </a:rPr>
            <a:t>DE</a:t>
          </a:r>
          <a:endParaRPr lang="es-SV" sz="2400" kern="1200" dirty="0">
            <a:solidFill>
              <a:schemeClr val="bg1"/>
            </a:solidFill>
          </a:endParaRPr>
        </a:p>
      </dsp:txBody>
      <dsp:txXfrm>
        <a:off x="6279825" y="3883"/>
        <a:ext cx="2261093" cy="2364990"/>
      </dsp:txXfrm>
    </dsp:sp>
    <dsp:sp modelId="{0A12ED7A-3A8F-44FE-86C7-0E00AD0DBF4D}">
      <dsp:nvSpPr>
        <dsp:cNvPr id="0" name=""/>
        <dsp:cNvSpPr/>
      </dsp:nvSpPr>
      <dsp:spPr>
        <a:xfrm>
          <a:off x="1848082" y="2367074"/>
          <a:ext cx="8343434" cy="489451"/>
        </a:xfrm>
        <a:custGeom>
          <a:avLst/>
          <a:gdLst/>
          <a:ahLst/>
          <a:cxnLst/>
          <a:rect l="0" t="0" r="0" b="0"/>
          <a:pathLst>
            <a:path>
              <a:moveTo>
                <a:pt x="8343434" y="0"/>
              </a:moveTo>
              <a:lnTo>
                <a:pt x="8343434" y="261825"/>
              </a:lnTo>
              <a:lnTo>
                <a:pt x="0" y="261825"/>
              </a:lnTo>
              <a:lnTo>
                <a:pt x="0" y="489451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  <a:tailEnd type="arrow"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500" kern="1200">
            <a:solidFill>
              <a:schemeClr val="bg1"/>
            </a:solidFill>
          </a:endParaRPr>
        </a:p>
      </dsp:txBody>
      <dsp:txXfrm>
        <a:off x="5810809" y="2609197"/>
        <a:ext cx="417981" cy="5205"/>
      </dsp:txXfrm>
    </dsp:sp>
    <dsp:sp modelId="{4CEF8673-C5EC-4541-B869-0BA16D5CFD12}">
      <dsp:nvSpPr>
        <dsp:cNvPr id="0" name=""/>
        <dsp:cNvSpPr/>
      </dsp:nvSpPr>
      <dsp:spPr>
        <a:xfrm>
          <a:off x="9060970" y="3883"/>
          <a:ext cx="2261093" cy="2364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>
              <a:solidFill>
                <a:schemeClr val="bg1"/>
              </a:solidFill>
            </a:rPr>
            <a:t>hallazgos encontrados de un indicio o un acto delictivo</a:t>
          </a:r>
          <a:endParaRPr lang="es-SV" sz="2400" kern="1200" dirty="0">
            <a:solidFill>
              <a:schemeClr val="bg1"/>
            </a:solidFill>
          </a:endParaRPr>
        </a:p>
      </dsp:txBody>
      <dsp:txXfrm>
        <a:off x="9060970" y="3883"/>
        <a:ext cx="2261093" cy="2364990"/>
      </dsp:txXfrm>
    </dsp:sp>
    <dsp:sp modelId="{5B517F6E-3E6D-453A-923B-030744B9B3CC}">
      <dsp:nvSpPr>
        <dsp:cNvPr id="0" name=""/>
        <dsp:cNvSpPr/>
      </dsp:nvSpPr>
      <dsp:spPr>
        <a:xfrm>
          <a:off x="2976829" y="4025701"/>
          <a:ext cx="4894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9451" y="45720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  <a:tailEnd type="arrow"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500" kern="1200">
            <a:solidFill>
              <a:schemeClr val="bg1"/>
            </a:solidFill>
          </a:endParaRPr>
        </a:p>
      </dsp:txBody>
      <dsp:txXfrm>
        <a:off x="3208553" y="4068818"/>
        <a:ext cx="26002" cy="5205"/>
      </dsp:txXfrm>
    </dsp:sp>
    <dsp:sp modelId="{A3DB100F-171A-408D-BFA8-A2A800D64D71}">
      <dsp:nvSpPr>
        <dsp:cNvPr id="0" name=""/>
        <dsp:cNvSpPr/>
      </dsp:nvSpPr>
      <dsp:spPr>
        <a:xfrm>
          <a:off x="717535" y="2888925"/>
          <a:ext cx="2261093" cy="2364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>
              <a:solidFill>
                <a:schemeClr val="bg1"/>
              </a:solidFill>
            </a:rPr>
            <a:t>por parte de </a:t>
          </a:r>
          <a:endParaRPr lang="es-SV" sz="2400" kern="1200" dirty="0">
            <a:solidFill>
              <a:schemeClr val="bg1"/>
            </a:solidFill>
          </a:endParaRPr>
        </a:p>
      </dsp:txBody>
      <dsp:txXfrm>
        <a:off x="717535" y="2888925"/>
        <a:ext cx="2261093" cy="2364990"/>
      </dsp:txXfrm>
    </dsp:sp>
    <dsp:sp modelId="{94A9AB63-FAAC-40B5-88C8-F47800022901}">
      <dsp:nvSpPr>
        <dsp:cNvPr id="0" name=""/>
        <dsp:cNvSpPr/>
      </dsp:nvSpPr>
      <dsp:spPr>
        <a:xfrm>
          <a:off x="5757974" y="4025701"/>
          <a:ext cx="4894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9451" y="45720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  <a:tailEnd type="arrow"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500" kern="1200">
            <a:solidFill>
              <a:schemeClr val="bg1"/>
            </a:solidFill>
          </a:endParaRPr>
        </a:p>
      </dsp:txBody>
      <dsp:txXfrm>
        <a:off x="5989698" y="4068818"/>
        <a:ext cx="26002" cy="5205"/>
      </dsp:txXfrm>
    </dsp:sp>
    <dsp:sp modelId="{975CCB7E-AFC1-4C95-B097-D454B69EE43F}">
      <dsp:nvSpPr>
        <dsp:cNvPr id="0" name=""/>
        <dsp:cNvSpPr/>
      </dsp:nvSpPr>
      <dsp:spPr>
        <a:xfrm>
          <a:off x="3498680" y="2888925"/>
          <a:ext cx="2261093" cy="2364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>
              <a:solidFill>
                <a:schemeClr val="bg1"/>
              </a:solidFill>
            </a:rPr>
            <a:t>funcionarios y empleados</a:t>
          </a:r>
          <a:endParaRPr lang="es-SV" sz="2400" kern="1200" dirty="0">
            <a:solidFill>
              <a:schemeClr val="bg1"/>
            </a:solidFill>
          </a:endParaRPr>
        </a:p>
      </dsp:txBody>
      <dsp:txXfrm>
        <a:off x="3498680" y="2888925"/>
        <a:ext cx="2261093" cy="2364990"/>
      </dsp:txXfrm>
    </dsp:sp>
    <dsp:sp modelId="{BBD82697-AC0B-4123-A8E5-EA6E67FE8372}">
      <dsp:nvSpPr>
        <dsp:cNvPr id="0" name=""/>
        <dsp:cNvSpPr/>
      </dsp:nvSpPr>
      <dsp:spPr>
        <a:xfrm>
          <a:off x="8539119" y="4025701"/>
          <a:ext cx="4894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9451" y="45720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  <a:tailEnd type="arrow"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500" kern="1200">
            <a:solidFill>
              <a:schemeClr val="bg1"/>
            </a:solidFill>
          </a:endParaRPr>
        </a:p>
      </dsp:txBody>
      <dsp:txXfrm>
        <a:off x="8770843" y="4068818"/>
        <a:ext cx="26002" cy="5205"/>
      </dsp:txXfrm>
    </dsp:sp>
    <dsp:sp modelId="{6C27BF7E-2A0A-4048-AC1A-F93D03F665A1}">
      <dsp:nvSpPr>
        <dsp:cNvPr id="0" name=""/>
        <dsp:cNvSpPr/>
      </dsp:nvSpPr>
      <dsp:spPr>
        <a:xfrm>
          <a:off x="6279825" y="2888925"/>
          <a:ext cx="2261093" cy="2364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>
              <a:solidFill>
                <a:schemeClr val="bg1"/>
              </a:solidFill>
            </a:rPr>
            <a:t>por último</a:t>
          </a:r>
          <a:endParaRPr lang="es-SV" sz="2400" kern="1200" dirty="0">
            <a:solidFill>
              <a:schemeClr val="bg1"/>
            </a:solidFill>
          </a:endParaRPr>
        </a:p>
      </dsp:txBody>
      <dsp:txXfrm>
        <a:off x="6279825" y="2888925"/>
        <a:ext cx="2261093" cy="2364990"/>
      </dsp:txXfrm>
    </dsp:sp>
    <dsp:sp modelId="{D22AF666-6811-4AE2-93D1-FE70B44B4BC1}">
      <dsp:nvSpPr>
        <dsp:cNvPr id="0" name=""/>
        <dsp:cNvSpPr/>
      </dsp:nvSpPr>
      <dsp:spPr>
        <a:xfrm>
          <a:off x="9060970" y="2888925"/>
          <a:ext cx="2261093" cy="2364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>
              <a:solidFill>
                <a:schemeClr val="bg1"/>
              </a:solidFill>
            </a:rPr>
            <a:t>acciones correctivas que han ayudado a la compañía resarcir el daño ocasionado </a:t>
          </a:r>
          <a:endParaRPr lang="es-SV" sz="2400" kern="1200" dirty="0">
            <a:solidFill>
              <a:schemeClr val="bg1"/>
            </a:solidFill>
          </a:endParaRPr>
        </a:p>
      </dsp:txBody>
      <dsp:txXfrm>
        <a:off x="9060970" y="2888925"/>
        <a:ext cx="2261093" cy="23649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823385" y="-652551"/>
            <a:ext cx="8886141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8224204" y="-441831"/>
            <a:ext cx="416868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9525465" y="2001565"/>
            <a:ext cx="3572607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74161" y="3323292"/>
            <a:ext cx="9837431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730446" y="3632676"/>
            <a:ext cx="7980212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934861" y="5027231"/>
            <a:ext cx="6207063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8988620" y="2313286"/>
            <a:ext cx="2032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8735057" y="1528630"/>
            <a:ext cx="32879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602292" y="1162062"/>
            <a:ext cx="28448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1194557" y="-766298"/>
            <a:ext cx="11110421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86328" y="5089618"/>
            <a:ext cx="11370725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11378571" y="3839503"/>
            <a:ext cx="1348325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10117987" y="-321837"/>
            <a:ext cx="2635388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4245177" y="4760430"/>
            <a:ext cx="6673004" cy="1299542"/>
          </a:xfrm>
        </p:spPr>
        <p:txBody>
          <a:bodyPr anchor="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1042473" y="984582"/>
            <a:ext cx="8775039" cy="360475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9328540" y="6238503"/>
            <a:ext cx="20320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7095799" y="6094795"/>
            <a:ext cx="416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10910307" y="3246938"/>
            <a:ext cx="1209927" cy="365125"/>
          </a:xfrm>
        </p:spPr>
        <p:txBody>
          <a:bodyPr/>
          <a:lstStyle>
            <a:lvl1pPr algn="l"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1177209" y="-626065"/>
            <a:ext cx="9920208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4302981" y="6274264"/>
            <a:ext cx="5862236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10212699" y="5459725"/>
            <a:ext cx="228075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8888568" y="-490731"/>
            <a:ext cx="4087701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9057780" y="511413"/>
            <a:ext cx="1914144" cy="48188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1290350" y="1075674"/>
            <a:ext cx="7198607" cy="508826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10338816" y="5888737"/>
            <a:ext cx="1658112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663744" y="6188245"/>
            <a:ext cx="3173741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10253472" y="5641849"/>
            <a:ext cx="1658112" cy="365125"/>
          </a:xfrm>
        </p:spPr>
        <p:txBody>
          <a:bodyPr/>
          <a:lstStyle>
            <a:lvl1pPr algn="l"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1153919" y="850599"/>
            <a:ext cx="4820588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23666" y="-511509"/>
            <a:ext cx="4980525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862402" y="6590199"/>
            <a:ext cx="2641367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4246855" y="-553633"/>
            <a:ext cx="9043908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1033" y="2639384"/>
            <a:ext cx="5064953" cy="226084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4638705" y="959717"/>
            <a:ext cx="6211647" cy="5077623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2254651" y="608315"/>
            <a:ext cx="2385807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4138161" y="6177547"/>
            <a:ext cx="318964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687161" y="300798"/>
            <a:ext cx="304975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76288" y="-1017685"/>
            <a:ext cx="9881903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1035521" y="2417821"/>
            <a:ext cx="9331153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8450757" y="3775813"/>
            <a:ext cx="4136367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9770506" y="-104312"/>
            <a:ext cx="3134169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713315" y="2921829"/>
            <a:ext cx="7587807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717132" y="4494202"/>
            <a:ext cx="7028725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9171157" y="3761386"/>
            <a:ext cx="203200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9409287" y="3170796"/>
            <a:ext cx="25684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9568485" y="2661158"/>
            <a:ext cx="911972" cy="365125"/>
          </a:xfrm>
        </p:spPr>
        <p:txBody>
          <a:bodyPr/>
          <a:lstStyle>
            <a:lvl1pPr algn="l"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1177633" y="-625990"/>
            <a:ext cx="9919876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4316717" y="6275496"/>
            <a:ext cx="5849860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10214264" y="5462350"/>
            <a:ext cx="2278699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8890593" y="-490547"/>
            <a:ext cx="4085777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7699242" y="1991665"/>
            <a:ext cx="4820301" cy="191487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352585" y="1335061"/>
            <a:ext cx="3438144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4934710" y="618005"/>
            <a:ext cx="3440013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10341226" y="5887413"/>
            <a:ext cx="1655973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5406211" y="5494375"/>
            <a:ext cx="416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10253553" y="5643111"/>
            <a:ext cx="1655591" cy="365125"/>
          </a:xfrm>
        </p:spPr>
        <p:txBody>
          <a:bodyPr/>
          <a:lstStyle>
            <a:lvl1pPr algn="l"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1177633" y="-625990"/>
            <a:ext cx="9919876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4316717" y="6275496"/>
            <a:ext cx="5849860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10214264" y="5462350"/>
            <a:ext cx="2278699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8890593" y="-490547"/>
            <a:ext cx="4085777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7703820" y="1991868"/>
            <a:ext cx="4818888" cy="1914144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1139681" y="1406870"/>
            <a:ext cx="2950864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494024" y="2227895"/>
            <a:ext cx="3438144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4714279" y="687504"/>
            <a:ext cx="2953004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5077997" y="1495882"/>
            <a:ext cx="3438144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10338816" y="5888737"/>
            <a:ext cx="1658112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5401056" y="5495545"/>
            <a:ext cx="416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10253472" y="5641849"/>
            <a:ext cx="1658112" cy="365125"/>
          </a:xfrm>
        </p:spPr>
        <p:txBody>
          <a:bodyPr/>
          <a:lstStyle>
            <a:lvl1pPr algn="l"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1153919" y="850599"/>
            <a:ext cx="4820588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23666" y="-511509"/>
            <a:ext cx="4980525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862402" y="6590199"/>
            <a:ext cx="2641367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4246855" y="-553633"/>
            <a:ext cx="9043908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3048" y="2644140"/>
            <a:ext cx="5065776" cy="225552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2255520" y="612649"/>
            <a:ext cx="2389632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3324962" y="6101034"/>
            <a:ext cx="406948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682496" y="301753"/>
            <a:ext cx="30480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496330" y="-1218153"/>
            <a:ext cx="11437271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598761" y="5207890"/>
            <a:ext cx="996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9589747" y="6483326"/>
            <a:ext cx="2577112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10836113" y="92393"/>
            <a:ext cx="250532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10029251" y="5927117"/>
            <a:ext cx="203200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5189715" y="5987296"/>
            <a:ext cx="41656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10132062" y="5570111"/>
            <a:ext cx="954941" cy="365125"/>
          </a:xfrm>
        </p:spPr>
        <p:txBody>
          <a:bodyPr/>
          <a:lstStyle>
            <a:lvl1pPr algn="l"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1196347" y="-624538"/>
            <a:ext cx="9715928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6409" y="5378154"/>
            <a:ext cx="992420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10214660" y="5459931"/>
            <a:ext cx="2278697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8897481" y="-489836"/>
            <a:ext cx="4078825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7703820" y="1991868"/>
            <a:ext cx="4818888" cy="1914144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1126464" y="997933"/>
            <a:ext cx="7124133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4288765" y="5144590"/>
            <a:ext cx="5240500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10338816" y="5888737"/>
            <a:ext cx="1658112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5685289" y="6099105"/>
            <a:ext cx="4084063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10253472" y="5641849"/>
            <a:ext cx="1658112" cy="365125"/>
          </a:xfrm>
        </p:spPr>
        <p:txBody>
          <a:bodyPr/>
          <a:lstStyle>
            <a:lvl1pPr algn="l"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711601" y="-979752"/>
            <a:ext cx="889716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378528" y="5969722"/>
            <a:ext cx="7067325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9240390" y="-242630"/>
            <a:ext cx="3245647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7866376" y="1282101"/>
            <a:ext cx="5123656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6943762" y="2412080"/>
            <a:ext cx="5036383" cy="266284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2010039" y="615731"/>
            <a:ext cx="5764672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1097053" y="4161126"/>
            <a:ext cx="5747887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9323193" y="571256"/>
            <a:ext cx="203200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863057" y="5162532"/>
            <a:ext cx="3969937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9395294" y="391055"/>
            <a:ext cx="2617583" cy="365125"/>
          </a:xfrm>
        </p:spPr>
        <p:txBody>
          <a:bodyPr/>
          <a:lstStyle>
            <a:lvl1pPr algn="l"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11173" y="2500375"/>
            <a:ext cx="5320597" cy="2453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800" y="990600"/>
            <a:ext cx="6702699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0400" y="6096002"/>
            <a:ext cx="203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B61BEF0D-F0BB-DE4B-95CE-6DB70DBA9567}" type="datetimeFigureOut">
              <a:rPr lang="en-US" smtClean="0"/>
              <a:pPr/>
              <a:t>11/11/2015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6096002"/>
            <a:ext cx="416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0729" y="53249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SV" dirty="0" smtClean="0"/>
              <a:t>Preventiva y detectiva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946071" y="2867174"/>
            <a:ext cx="7197726" cy="1405467"/>
          </a:xfrm>
        </p:spPr>
        <p:txBody>
          <a:bodyPr/>
          <a:lstStyle/>
          <a:p>
            <a:r>
              <a:rPr lang="es-SV" dirty="0" smtClean="0"/>
              <a:t>La auditoria forense como herramienta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9879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0"/>
            <a:ext cx="12039600" cy="980017"/>
          </a:xfrm>
        </p:spPr>
        <p:txBody>
          <a:bodyPr/>
          <a:lstStyle/>
          <a:p>
            <a:r>
              <a:rPr lang="es-SV" dirty="0"/>
              <a:t>El concepto de auditoría forense ha permitido </a:t>
            </a: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3818467"/>
              </p:ext>
            </p:extLst>
          </p:nvPr>
        </p:nvGraphicFramePr>
        <p:xfrm>
          <a:off x="0" y="1143000"/>
          <a:ext cx="1203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355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476250" y="900615"/>
            <a:ext cx="10896599" cy="5671635"/>
          </a:xfrm>
        </p:spPr>
        <p:txBody>
          <a:bodyPr>
            <a:normAutofit lnSpcReduction="10000"/>
          </a:bodyPr>
          <a:lstStyle/>
          <a:p>
            <a:pPr algn="just"/>
            <a:r>
              <a:rPr lang="es-SV" sz="2800" dirty="0"/>
              <a:t>La Auditoría Forense surge como necesidad de las entidades para la investigación especializada y detección de delitos dentro de una entidad, además de servir como control y prevención. En el proceso judicial, permite a los jueces contar con más elementos para la impartición de justicia, pues esclarece los hechos</a:t>
            </a:r>
            <a:r>
              <a:rPr lang="es-SV" sz="2800" dirty="0" smtClean="0"/>
              <a:t>.</a:t>
            </a:r>
          </a:p>
          <a:p>
            <a:pPr marL="0" indent="0" algn="just">
              <a:buNone/>
            </a:pPr>
            <a:endParaRPr lang="en-US" sz="2800" dirty="0"/>
          </a:p>
          <a:p>
            <a:pPr algn="just"/>
            <a:r>
              <a:rPr lang="es-ES" sz="2800" dirty="0"/>
              <a:t>El principal objetivo de la auditoría forense es la prevención y detección de actos ilícitos: fraudes, lavado de dinero, corrupción, entre otros. Suelen llevarse a cabo dentro de una entidad, aparentemente, de manera legal por los propios empleados y altos mandos, por lo cual es difícil detectarlos a tiempo si no se cuenta con los controles internos adecuados.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4419858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95661" y="0"/>
            <a:ext cx="10131425" cy="1456267"/>
          </a:xfrm>
        </p:spPr>
        <p:txBody>
          <a:bodyPr/>
          <a:lstStyle/>
          <a:p>
            <a:r>
              <a:rPr lang="es-SV" b="1" dirty="0"/>
              <a:t>COMO HERRAMIENTA </a:t>
            </a:r>
            <a:r>
              <a:rPr lang="es-SV" b="1" dirty="0" smtClean="0"/>
              <a:t>PREVENTIVA</a:t>
            </a:r>
            <a:endParaRPr lang="en-U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6435445"/>
              </p:ext>
            </p:extLst>
          </p:nvPr>
        </p:nvGraphicFramePr>
        <p:xfrm>
          <a:off x="425003" y="1343047"/>
          <a:ext cx="10881619" cy="5276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8457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5368975"/>
              </p:ext>
            </p:extLst>
          </p:nvPr>
        </p:nvGraphicFramePr>
        <p:xfrm>
          <a:off x="103032" y="1043189"/>
          <a:ext cx="11912958" cy="5814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 txBox="1">
            <a:spLocks/>
          </p:cNvSpPr>
          <p:nvPr/>
        </p:nvSpPr>
        <p:spPr>
          <a:xfrm>
            <a:off x="2926725" y="-206062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SV" b="1" dirty="0" smtClean="0"/>
              <a:t>COMO HERRAMIENTA PREVENTIVA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305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799" y="0"/>
            <a:ext cx="10131425" cy="1456267"/>
          </a:xfrm>
        </p:spPr>
        <p:txBody>
          <a:bodyPr/>
          <a:lstStyle/>
          <a:p>
            <a:r>
              <a:rPr lang="es-SV" dirty="0"/>
              <a:t>Pueden desarrollarse las siguientes acciones preventivas:</a:t>
            </a:r>
            <a:endParaRPr lang="en-U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943573"/>
              </p:ext>
            </p:extLst>
          </p:nvPr>
        </p:nvGraphicFramePr>
        <p:xfrm>
          <a:off x="299434" y="1304410"/>
          <a:ext cx="11381704" cy="5553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8784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SV" sz="4000" dirty="0" smtClean="0"/>
              <a:t>COMO HERRAMIENTA DETECTIVA </a:t>
            </a:r>
            <a:endParaRPr lang="es-SV" sz="40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210050" y="2000250"/>
            <a:ext cx="6607176" cy="3028950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SV" sz="2800" dirty="0"/>
              <a:t>Orientada a identificar la existencia de fraudes financieros mediante la investigación profunda de los </a:t>
            </a:r>
            <a:r>
              <a:rPr lang="es-SV" sz="2800" dirty="0" smtClean="0"/>
              <a:t>mismos</a:t>
            </a:r>
            <a:endParaRPr lang="es-SV" sz="2000" dirty="0"/>
          </a:p>
        </p:txBody>
      </p:sp>
    </p:spTree>
    <p:extLst>
      <p:ext uri="{BB962C8B-B14F-4D97-AF65-F5344CB8AC3E}">
        <p14:creationId xmlns:p14="http://schemas.microsoft.com/office/powerpoint/2010/main" val="211164116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Como herramienta Detectiva</a:t>
            </a:r>
            <a:endParaRPr lang="en-U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0007987"/>
              </p:ext>
            </p:extLst>
          </p:nvPr>
        </p:nvGraphicFramePr>
        <p:xfrm>
          <a:off x="4510619" y="0"/>
          <a:ext cx="7041730" cy="6753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425878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23951" y="0"/>
            <a:ext cx="10131425" cy="1189567"/>
          </a:xfrm>
        </p:spPr>
        <p:txBody>
          <a:bodyPr/>
          <a:lstStyle/>
          <a:p>
            <a:pPr algn="ctr"/>
            <a:r>
              <a:rPr lang="es-SV" dirty="0" smtClean="0"/>
              <a:t>INDICADORES DE FRAUDE</a:t>
            </a:r>
            <a:endParaRPr lang="es-SV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1752646"/>
              </p:ext>
            </p:extLst>
          </p:nvPr>
        </p:nvGraphicFramePr>
        <p:xfrm>
          <a:off x="0" y="1143000"/>
          <a:ext cx="121920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817427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73493977"/>
              </p:ext>
            </p:extLst>
          </p:nvPr>
        </p:nvGraphicFramePr>
        <p:xfrm>
          <a:off x="1371600" y="1485900"/>
          <a:ext cx="9715500" cy="5162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333501" y="247650"/>
            <a:ext cx="10131425" cy="1094317"/>
          </a:xfrm>
        </p:spPr>
        <p:txBody>
          <a:bodyPr>
            <a:normAutofit/>
          </a:bodyPr>
          <a:lstStyle/>
          <a:p>
            <a:pPr algn="r"/>
            <a:r>
              <a:rPr lang="es-SV" sz="4000" dirty="0" smtClean="0"/>
              <a:t>ASPECTOS IMPORTANTES</a:t>
            </a:r>
            <a:endParaRPr lang="es-SV" sz="4000" dirty="0"/>
          </a:p>
        </p:txBody>
      </p:sp>
    </p:spTree>
    <p:extLst>
      <p:ext uri="{BB962C8B-B14F-4D97-AF65-F5344CB8AC3E}">
        <p14:creationId xmlns:p14="http://schemas.microsoft.com/office/powerpoint/2010/main" val="13248993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Kilter</Template>
  <TotalTime>812</TotalTime>
  <Words>449</Words>
  <Application>Microsoft Office PowerPoint</Application>
  <PresentationFormat>Personalizado</PresentationFormat>
  <Paragraphs>67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Kilter</vt:lpstr>
      <vt:lpstr>Preventiva y detectiva</vt:lpstr>
      <vt:lpstr>Presentación de PowerPoint</vt:lpstr>
      <vt:lpstr>COMO HERRAMIENTA PREVENTIVA</vt:lpstr>
      <vt:lpstr>Presentación de PowerPoint</vt:lpstr>
      <vt:lpstr>Pueden desarrollarse las siguientes acciones preventivas:</vt:lpstr>
      <vt:lpstr>COMO HERRAMIENTA DETECTIVA </vt:lpstr>
      <vt:lpstr>Como herramienta Detectiva</vt:lpstr>
      <vt:lpstr>INDICADORES DE FRAUDE</vt:lpstr>
      <vt:lpstr>ASPECTOS IMPORTANTES</vt:lpstr>
      <vt:lpstr>El concepto de auditoría forense ha permitido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Preventiva y detectiva</dc:title>
  <dc:creator>gilmer armando chicas</dc:creator>
  <cp:lastModifiedBy>Xochilt</cp:lastModifiedBy>
  <cp:revision>13</cp:revision>
  <dcterms:created xsi:type="dcterms:W3CDTF">2015-11-11T04:12:02Z</dcterms:created>
  <dcterms:modified xsi:type="dcterms:W3CDTF">2015-11-11T19:56:42Z</dcterms:modified>
</cp:coreProperties>
</file>