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69"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E5854B-B036-4934-9645-04E4BD5BD345}"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ES"/>
        </a:p>
      </dgm:t>
    </dgm:pt>
    <dgm:pt modelId="{9F69A415-DBCD-4FAD-9B58-0FF0C5A73327}">
      <dgm:prSet phldrT="[Texto]" custT="1"/>
      <dgm:spPr/>
      <dgm:t>
        <a:bodyPr/>
        <a:lstStyle/>
        <a:p>
          <a:r>
            <a:rPr lang="es-DO" sz="2000" b="1" dirty="0" smtClean="0">
              <a:effectLst/>
            </a:rPr>
            <a:t>1. Definición y reconocimiento del problema.</a:t>
          </a:r>
          <a:r>
            <a:rPr lang="es-ES" sz="2000" b="1" dirty="0" smtClean="0">
              <a:effectLst/>
            </a:rPr>
            <a:t/>
          </a:r>
          <a:br>
            <a:rPr lang="es-ES" sz="2000" b="1" dirty="0" smtClean="0">
              <a:effectLst/>
            </a:rPr>
          </a:br>
          <a:endParaRPr lang="es-ES" sz="2000" b="1" dirty="0"/>
        </a:p>
      </dgm:t>
    </dgm:pt>
    <dgm:pt modelId="{4179F1B6-E52D-466B-B2FC-D4F3527D6A0F}" type="parTrans" cxnId="{81FC1D7F-4E80-4CD0-9535-539A6BD4C135}">
      <dgm:prSet/>
      <dgm:spPr/>
      <dgm:t>
        <a:bodyPr/>
        <a:lstStyle/>
        <a:p>
          <a:endParaRPr lang="es-ES"/>
        </a:p>
      </dgm:t>
    </dgm:pt>
    <dgm:pt modelId="{EEE9D853-AC99-4411-9DD8-933B966F09B4}" type="sibTrans" cxnId="{81FC1D7F-4E80-4CD0-9535-539A6BD4C135}">
      <dgm:prSet/>
      <dgm:spPr/>
      <dgm:t>
        <a:bodyPr/>
        <a:lstStyle/>
        <a:p>
          <a:endParaRPr lang="es-ES"/>
        </a:p>
      </dgm:t>
    </dgm:pt>
    <dgm:pt modelId="{E04DE329-13F2-408B-9F8B-2035E1880689}">
      <dgm:prSet phldrT="[Texto]" custT="1"/>
      <dgm:spPr/>
      <dgm:t>
        <a:bodyPr/>
        <a:lstStyle/>
        <a:p>
          <a:r>
            <a:rPr lang="es-DO" sz="2000" b="1" dirty="0" smtClean="0">
              <a:effectLst/>
            </a:rPr>
            <a:t>4. Elaboración del informe final con los hallazgos</a:t>
          </a:r>
          <a:endParaRPr lang="es-ES" sz="2000" b="1" dirty="0"/>
        </a:p>
      </dgm:t>
    </dgm:pt>
    <dgm:pt modelId="{803FB7B2-DD02-4604-8001-4219D9391C41}" type="parTrans" cxnId="{6E0C225A-EA03-4F35-A82E-9FD1A3EFEE1C}">
      <dgm:prSet/>
      <dgm:spPr/>
      <dgm:t>
        <a:bodyPr/>
        <a:lstStyle/>
        <a:p>
          <a:endParaRPr lang="es-ES"/>
        </a:p>
      </dgm:t>
    </dgm:pt>
    <dgm:pt modelId="{EE26A272-D775-4414-B485-2159E665001A}" type="sibTrans" cxnId="{6E0C225A-EA03-4F35-A82E-9FD1A3EFEE1C}">
      <dgm:prSet/>
      <dgm:spPr/>
      <dgm:t>
        <a:bodyPr/>
        <a:lstStyle/>
        <a:p>
          <a:endParaRPr lang="es-ES"/>
        </a:p>
      </dgm:t>
    </dgm:pt>
    <dgm:pt modelId="{77B4EC09-6BBA-4C7D-8535-874C4A252F6B}">
      <dgm:prSet phldrT="[Texto]" custT="1"/>
      <dgm:spPr/>
      <dgm:t>
        <a:bodyPr/>
        <a:lstStyle/>
        <a:p>
          <a:r>
            <a:rPr lang="es-DO" sz="2000" b="1" dirty="0" smtClean="0">
              <a:effectLst/>
            </a:rPr>
            <a:t>5. Evaluación del riesgo forense.</a:t>
          </a:r>
          <a:r>
            <a:rPr lang="es-ES" sz="2000" b="1" dirty="0" smtClean="0">
              <a:effectLst/>
            </a:rPr>
            <a:t/>
          </a:r>
          <a:br>
            <a:rPr lang="es-ES" sz="2000" b="1" dirty="0" smtClean="0">
              <a:effectLst/>
            </a:rPr>
          </a:br>
          <a:endParaRPr lang="es-ES" sz="2000" b="1" dirty="0"/>
        </a:p>
      </dgm:t>
    </dgm:pt>
    <dgm:pt modelId="{66763359-39FA-4A49-B6EF-4207F3B64784}" type="parTrans" cxnId="{926A036F-D02C-4F0E-98F0-84570039EC13}">
      <dgm:prSet/>
      <dgm:spPr/>
      <dgm:t>
        <a:bodyPr/>
        <a:lstStyle/>
        <a:p>
          <a:endParaRPr lang="es-ES"/>
        </a:p>
      </dgm:t>
    </dgm:pt>
    <dgm:pt modelId="{B12213C3-FAEA-4A0B-95F6-1266CC9A8036}" type="sibTrans" cxnId="{926A036F-D02C-4F0E-98F0-84570039EC13}">
      <dgm:prSet/>
      <dgm:spPr/>
      <dgm:t>
        <a:bodyPr/>
        <a:lstStyle/>
        <a:p>
          <a:endParaRPr lang="es-ES"/>
        </a:p>
      </dgm:t>
    </dgm:pt>
    <dgm:pt modelId="{AD6C9BDA-59BB-4DA2-931D-535640D0294C}">
      <dgm:prSet phldrT="[Texto]" custT="1"/>
      <dgm:spPr/>
      <dgm:t>
        <a:bodyPr/>
        <a:lstStyle/>
        <a:p>
          <a:r>
            <a:rPr lang="es-DO" sz="2000" b="1" dirty="0" smtClean="0">
              <a:effectLst/>
            </a:rPr>
            <a:t>6. Detección de fraude.</a:t>
          </a:r>
          <a:r>
            <a:rPr lang="es-ES" sz="2000" b="1" dirty="0" smtClean="0">
              <a:effectLst/>
            </a:rPr>
            <a:t/>
          </a:r>
          <a:br>
            <a:rPr lang="es-ES" sz="2000" b="1" dirty="0" smtClean="0">
              <a:effectLst/>
            </a:rPr>
          </a:br>
          <a:endParaRPr lang="es-ES" sz="2000" b="1" dirty="0"/>
        </a:p>
      </dgm:t>
    </dgm:pt>
    <dgm:pt modelId="{F7D8148F-4808-4B4B-84B1-C1BF3874CEE8}" type="parTrans" cxnId="{EFFACEF7-C2A8-45D6-AEA5-D013A74D2418}">
      <dgm:prSet/>
      <dgm:spPr/>
      <dgm:t>
        <a:bodyPr/>
        <a:lstStyle/>
        <a:p>
          <a:endParaRPr lang="es-ES"/>
        </a:p>
      </dgm:t>
    </dgm:pt>
    <dgm:pt modelId="{8E156F43-5058-4D58-89BD-368BE1C662B6}" type="sibTrans" cxnId="{EFFACEF7-C2A8-45D6-AEA5-D013A74D2418}">
      <dgm:prSet/>
      <dgm:spPr/>
      <dgm:t>
        <a:bodyPr/>
        <a:lstStyle/>
        <a:p>
          <a:endParaRPr lang="es-ES"/>
        </a:p>
      </dgm:t>
    </dgm:pt>
    <dgm:pt modelId="{D75ADC37-C827-4BE8-9703-3F9A2CCDFAD1}">
      <dgm:prSet phldrT="[Texto]" custT="1"/>
      <dgm:spPr/>
      <dgm:t>
        <a:bodyPr/>
        <a:lstStyle/>
        <a:p>
          <a:r>
            <a:rPr lang="es-DO" sz="2000" b="1" dirty="0" smtClean="0">
              <a:effectLst/>
            </a:rPr>
            <a:t>7. Evaluación del Sistema de Control Interno</a:t>
          </a:r>
          <a:r>
            <a:rPr lang="es-DO" sz="1500" b="1" dirty="0" smtClean="0">
              <a:effectLst/>
            </a:rPr>
            <a:t>.</a:t>
          </a:r>
          <a:endParaRPr lang="es-ES" sz="1500" b="1" dirty="0"/>
        </a:p>
      </dgm:t>
    </dgm:pt>
    <dgm:pt modelId="{CD0AC83F-4E3C-45E7-9E39-D40D9EBD7218}" type="parTrans" cxnId="{E1C70095-912D-45C3-8251-6C234E227732}">
      <dgm:prSet/>
      <dgm:spPr/>
      <dgm:t>
        <a:bodyPr/>
        <a:lstStyle/>
        <a:p>
          <a:endParaRPr lang="es-ES"/>
        </a:p>
      </dgm:t>
    </dgm:pt>
    <dgm:pt modelId="{99E6352B-1156-4590-80B9-2F7E7E6426B2}" type="sibTrans" cxnId="{E1C70095-912D-45C3-8251-6C234E227732}">
      <dgm:prSet/>
      <dgm:spPr/>
      <dgm:t>
        <a:bodyPr/>
        <a:lstStyle/>
        <a:p>
          <a:endParaRPr lang="es-ES"/>
        </a:p>
      </dgm:t>
    </dgm:pt>
    <dgm:pt modelId="{95D50CE0-5944-4AA2-AA0A-8BBB7438093F}">
      <dgm:prSet phldrT="[Texto]" custT="1"/>
      <dgm:spPr/>
      <dgm:t>
        <a:bodyPr/>
        <a:lstStyle/>
        <a:p>
          <a:r>
            <a:rPr lang="es-DO" sz="2000" b="1" dirty="0" smtClean="0">
              <a:effectLst/>
            </a:rPr>
            <a:t>3. Evaluación de la evidencia recolectada.</a:t>
          </a:r>
          <a:r>
            <a:rPr lang="es-ES" sz="2000" b="1" dirty="0" smtClean="0">
              <a:effectLst/>
            </a:rPr>
            <a:t/>
          </a:r>
          <a:br>
            <a:rPr lang="es-ES" sz="2000" b="1" dirty="0" smtClean="0">
              <a:effectLst/>
            </a:rPr>
          </a:br>
          <a:endParaRPr lang="es-ES" sz="2000" b="1" dirty="0"/>
        </a:p>
      </dgm:t>
    </dgm:pt>
    <dgm:pt modelId="{E0558D78-187C-4427-9BDC-2D2BDB22946A}" type="sibTrans" cxnId="{26FEF5C6-04BC-486E-86D3-215E4AA70E09}">
      <dgm:prSet/>
      <dgm:spPr/>
      <dgm:t>
        <a:bodyPr/>
        <a:lstStyle/>
        <a:p>
          <a:endParaRPr lang="es-ES"/>
        </a:p>
      </dgm:t>
    </dgm:pt>
    <dgm:pt modelId="{E502714A-2847-49F3-A9E2-DC23F52C1BCF}" type="parTrans" cxnId="{26FEF5C6-04BC-486E-86D3-215E4AA70E09}">
      <dgm:prSet/>
      <dgm:spPr/>
      <dgm:t>
        <a:bodyPr/>
        <a:lstStyle/>
        <a:p>
          <a:endParaRPr lang="es-ES"/>
        </a:p>
      </dgm:t>
    </dgm:pt>
    <dgm:pt modelId="{AEC389C6-7A6F-4098-BA23-2B1238ED71C0}">
      <dgm:prSet phldrT="[Texto]" custT="1"/>
      <dgm:spPr/>
      <dgm:t>
        <a:bodyPr/>
        <a:lstStyle/>
        <a:p>
          <a:r>
            <a:rPr lang="es-DO" sz="2000" b="1" dirty="0" smtClean="0">
              <a:effectLst/>
            </a:rPr>
            <a:t>2. Recopilación de evidencias de fraude.</a:t>
          </a:r>
          <a:r>
            <a:rPr lang="es-ES" sz="2000" b="1" dirty="0" smtClean="0">
              <a:effectLst/>
            </a:rPr>
            <a:t/>
          </a:r>
          <a:br>
            <a:rPr lang="es-ES" sz="2000" b="1" dirty="0" smtClean="0">
              <a:effectLst/>
            </a:rPr>
          </a:br>
          <a:endParaRPr lang="es-ES" sz="2000" b="1" dirty="0"/>
        </a:p>
      </dgm:t>
    </dgm:pt>
    <dgm:pt modelId="{FCBC37CD-4AB1-481C-8BA4-47694100CED0}" type="parTrans" cxnId="{67A83683-FEEB-48CF-B874-65B4186D8C5F}">
      <dgm:prSet/>
      <dgm:spPr/>
      <dgm:t>
        <a:bodyPr/>
        <a:lstStyle/>
        <a:p>
          <a:endParaRPr lang="es-ES"/>
        </a:p>
      </dgm:t>
    </dgm:pt>
    <dgm:pt modelId="{1DB0CE4F-2D0E-408D-8B52-A9439EB8A1C3}" type="sibTrans" cxnId="{67A83683-FEEB-48CF-B874-65B4186D8C5F}">
      <dgm:prSet/>
      <dgm:spPr/>
      <dgm:t>
        <a:bodyPr/>
        <a:lstStyle/>
        <a:p>
          <a:endParaRPr lang="es-ES"/>
        </a:p>
      </dgm:t>
    </dgm:pt>
    <dgm:pt modelId="{BD2A5AED-68B1-4D28-8A01-E15447C6ED6A}" type="pres">
      <dgm:prSet presAssocID="{C0E5854B-B036-4934-9645-04E4BD5BD345}" presName="linear" presStyleCnt="0">
        <dgm:presLayoutVars>
          <dgm:animLvl val="lvl"/>
          <dgm:resizeHandles val="exact"/>
        </dgm:presLayoutVars>
      </dgm:prSet>
      <dgm:spPr/>
      <dgm:t>
        <a:bodyPr/>
        <a:lstStyle/>
        <a:p>
          <a:endParaRPr lang="es-SV"/>
        </a:p>
      </dgm:t>
    </dgm:pt>
    <dgm:pt modelId="{FBB5D6F5-633A-4009-A2CF-2239F4B94B67}" type="pres">
      <dgm:prSet presAssocID="{9F69A415-DBCD-4FAD-9B58-0FF0C5A73327}" presName="parentText" presStyleLbl="node1" presStyleIdx="0" presStyleCnt="7">
        <dgm:presLayoutVars>
          <dgm:chMax val="0"/>
          <dgm:bulletEnabled val="1"/>
        </dgm:presLayoutVars>
      </dgm:prSet>
      <dgm:spPr/>
      <dgm:t>
        <a:bodyPr/>
        <a:lstStyle/>
        <a:p>
          <a:endParaRPr lang="es-SV"/>
        </a:p>
      </dgm:t>
    </dgm:pt>
    <dgm:pt modelId="{18F25555-6DEF-48E2-91A6-C9B30CBC6D5D}" type="pres">
      <dgm:prSet presAssocID="{EEE9D853-AC99-4411-9DD8-933B966F09B4}" presName="spacer" presStyleCnt="0"/>
      <dgm:spPr/>
    </dgm:pt>
    <dgm:pt modelId="{00BE7193-C585-44B7-9D2A-66151D0D7296}" type="pres">
      <dgm:prSet presAssocID="{AEC389C6-7A6F-4098-BA23-2B1238ED71C0}" presName="parentText" presStyleLbl="node1" presStyleIdx="1" presStyleCnt="7">
        <dgm:presLayoutVars>
          <dgm:chMax val="0"/>
          <dgm:bulletEnabled val="1"/>
        </dgm:presLayoutVars>
      </dgm:prSet>
      <dgm:spPr/>
      <dgm:t>
        <a:bodyPr/>
        <a:lstStyle/>
        <a:p>
          <a:endParaRPr lang="es-SV"/>
        </a:p>
      </dgm:t>
    </dgm:pt>
    <dgm:pt modelId="{A1F482E1-66EA-4B29-9D35-6B2BA9BB4CC7}" type="pres">
      <dgm:prSet presAssocID="{1DB0CE4F-2D0E-408D-8B52-A9439EB8A1C3}" presName="spacer" presStyleCnt="0"/>
      <dgm:spPr/>
    </dgm:pt>
    <dgm:pt modelId="{689B8434-0940-4AEC-8E59-F52AF44F3121}" type="pres">
      <dgm:prSet presAssocID="{95D50CE0-5944-4AA2-AA0A-8BBB7438093F}" presName="parentText" presStyleLbl="node1" presStyleIdx="2" presStyleCnt="7">
        <dgm:presLayoutVars>
          <dgm:chMax val="0"/>
          <dgm:bulletEnabled val="1"/>
        </dgm:presLayoutVars>
      </dgm:prSet>
      <dgm:spPr/>
      <dgm:t>
        <a:bodyPr/>
        <a:lstStyle/>
        <a:p>
          <a:endParaRPr lang="es-SV"/>
        </a:p>
      </dgm:t>
    </dgm:pt>
    <dgm:pt modelId="{34C71D6A-7A24-4716-809B-2935C0B7DE79}" type="pres">
      <dgm:prSet presAssocID="{E0558D78-187C-4427-9BDC-2D2BDB22946A}" presName="spacer" presStyleCnt="0"/>
      <dgm:spPr/>
    </dgm:pt>
    <dgm:pt modelId="{743D5EDE-35A2-4260-A727-F025B3A49EB3}" type="pres">
      <dgm:prSet presAssocID="{E04DE329-13F2-408B-9F8B-2035E1880689}" presName="parentText" presStyleLbl="node1" presStyleIdx="3" presStyleCnt="7">
        <dgm:presLayoutVars>
          <dgm:chMax val="0"/>
          <dgm:bulletEnabled val="1"/>
        </dgm:presLayoutVars>
      </dgm:prSet>
      <dgm:spPr/>
      <dgm:t>
        <a:bodyPr/>
        <a:lstStyle/>
        <a:p>
          <a:endParaRPr lang="es-SV"/>
        </a:p>
      </dgm:t>
    </dgm:pt>
    <dgm:pt modelId="{F58F8F5B-83F2-4449-94E5-090DA0F54ACC}" type="pres">
      <dgm:prSet presAssocID="{EE26A272-D775-4414-B485-2159E665001A}" presName="spacer" presStyleCnt="0"/>
      <dgm:spPr/>
    </dgm:pt>
    <dgm:pt modelId="{78695863-45E3-406C-AEEF-022C8C560789}" type="pres">
      <dgm:prSet presAssocID="{77B4EC09-6BBA-4C7D-8535-874C4A252F6B}" presName="parentText" presStyleLbl="node1" presStyleIdx="4" presStyleCnt="7">
        <dgm:presLayoutVars>
          <dgm:chMax val="0"/>
          <dgm:bulletEnabled val="1"/>
        </dgm:presLayoutVars>
      </dgm:prSet>
      <dgm:spPr/>
      <dgm:t>
        <a:bodyPr/>
        <a:lstStyle/>
        <a:p>
          <a:endParaRPr lang="es-SV"/>
        </a:p>
      </dgm:t>
    </dgm:pt>
    <dgm:pt modelId="{F7A0B247-9605-401F-861B-F1C702A3D4FF}" type="pres">
      <dgm:prSet presAssocID="{B12213C3-FAEA-4A0B-95F6-1266CC9A8036}" presName="spacer" presStyleCnt="0"/>
      <dgm:spPr/>
    </dgm:pt>
    <dgm:pt modelId="{5F4DFDA3-8127-4324-BCD2-8E4876587F11}" type="pres">
      <dgm:prSet presAssocID="{AD6C9BDA-59BB-4DA2-931D-535640D0294C}" presName="parentText" presStyleLbl="node1" presStyleIdx="5" presStyleCnt="7">
        <dgm:presLayoutVars>
          <dgm:chMax val="0"/>
          <dgm:bulletEnabled val="1"/>
        </dgm:presLayoutVars>
      </dgm:prSet>
      <dgm:spPr/>
      <dgm:t>
        <a:bodyPr/>
        <a:lstStyle/>
        <a:p>
          <a:endParaRPr lang="es-SV"/>
        </a:p>
      </dgm:t>
    </dgm:pt>
    <dgm:pt modelId="{04439C9B-5ABB-43D1-BB1C-7D2D21FF8DE0}" type="pres">
      <dgm:prSet presAssocID="{8E156F43-5058-4D58-89BD-368BE1C662B6}" presName="spacer" presStyleCnt="0"/>
      <dgm:spPr/>
    </dgm:pt>
    <dgm:pt modelId="{BDD2CA42-EA03-4B01-A3BB-65CFA3247335}" type="pres">
      <dgm:prSet presAssocID="{D75ADC37-C827-4BE8-9703-3F9A2CCDFAD1}" presName="parentText" presStyleLbl="node1" presStyleIdx="6" presStyleCnt="7">
        <dgm:presLayoutVars>
          <dgm:chMax val="0"/>
          <dgm:bulletEnabled val="1"/>
        </dgm:presLayoutVars>
      </dgm:prSet>
      <dgm:spPr/>
      <dgm:t>
        <a:bodyPr/>
        <a:lstStyle/>
        <a:p>
          <a:endParaRPr lang="es-SV"/>
        </a:p>
      </dgm:t>
    </dgm:pt>
  </dgm:ptLst>
  <dgm:cxnLst>
    <dgm:cxn modelId="{67A83683-FEEB-48CF-B874-65B4186D8C5F}" srcId="{C0E5854B-B036-4934-9645-04E4BD5BD345}" destId="{AEC389C6-7A6F-4098-BA23-2B1238ED71C0}" srcOrd="1" destOrd="0" parTransId="{FCBC37CD-4AB1-481C-8BA4-47694100CED0}" sibTransId="{1DB0CE4F-2D0E-408D-8B52-A9439EB8A1C3}"/>
    <dgm:cxn modelId="{81FC1D7F-4E80-4CD0-9535-539A6BD4C135}" srcId="{C0E5854B-B036-4934-9645-04E4BD5BD345}" destId="{9F69A415-DBCD-4FAD-9B58-0FF0C5A73327}" srcOrd="0" destOrd="0" parTransId="{4179F1B6-E52D-466B-B2FC-D4F3527D6A0F}" sibTransId="{EEE9D853-AC99-4411-9DD8-933B966F09B4}"/>
    <dgm:cxn modelId="{E1C70095-912D-45C3-8251-6C234E227732}" srcId="{C0E5854B-B036-4934-9645-04E4BD5BD345}" destId="{D75ADC37-C827-4BE8-9703-3F9A2CCDFAD1}" srcOrd="6" destOrd="0" parTransId="{CD0AC83F-4E3C-45E7-9E39-D40D9EBD7218}" sibTransId="{99E6352B-1156-4590-80B9-2F7E7E6426B2}"/>
    <dgm:cxn modelId="{926A036F-D02C-4F0E-98F0-84570039EC13}" srcId="{C0E5854B-B036-4934-9645-04E4BD5BD345}" destId="{77B4EC09-6BBA-4C7D-8535-874C4A252F6B}" srcOrd="4" destOrd="0" parTransId="{66763359-39FA-4A49-B6EF-4207F3B64784}" sibTransId="{B12213C3-FAEA-4A0B-95F6-1266CC9A8036}"/>
    <dgm:cxn modelId="{3438E536-E3C9-4629-8F93-5FB6C7948F91}" type="presOf" srcId="{E04DE329-13F2-408B-9F8B-2035E1880689}" destId="{743D5EDE-35A2-4260-A727-F025B3A49EB3}" srcOrd="0" destOrd="0" presId="urn:microsoft.com/office/officeart/2005/8/layout/vList2"/>
    <dgm:cxn modelId="{B6F9A542-F0E3-45B1-9447-CC170C21D64A}" type="presOf" srcId="{95D50CE0-5944-4AA2-AA0A-8BBB7438093F}" destId="{689B8434-0940-4AEC-8E59-F52AF44F3121}" srcOrd="0" destOrd="0" presId="urn:microsoft.com/office/officeart/2005/8/layout/vList2"/>
    <dgm:cxn modelId="{6E0C225A-EA03-4F35-A82E-9FD1A3EFEE1C}" srcId="{C0E5854B-B036-4934-9645-04E4BD5BD345}" destId="{E04DE329-13F2-408B-9F8B-2035E1880689}" srcOrd="3" destOrd="0" parTransId="{803FB7B2-DD02-4604-8001-4219D9391C41}" sibTransId="{EE26A272-D775-4414-B485-2159E665001A}"/>
    <dgm:cxn modelId="{CE5BC9E8-0F72-454D-A67B-FE7A67A9F7EC}" type="presOf" srcId="{D75ADC37-C827-4BE8-9703-3F9A2CCDFAD1}" destId="{BDD2CA42-EA03-4B01-A3BB-65CFA3247335}" srcOrd="0" destOrd="0" presId="urn:microsoft.com/office/officeart/2005/8/layout/vList2"/>
    <dgm:cxn modelId="{7EB13929-1EA5-49AC-9D38-169FDC7E1305}" type="presOf" srcId="{AD6C9BDA-59BB-4DA2-931D-535640D0294C}" destId="{5F4DFDA3-8127-4324-BCD2-8E4876587F11}" srcOrd="0" destOrd="0" presId="urn:microsoft.com/office/officeart/2005/8/layout/vList2"/>
    <dgm:cxn modelId="{146C94B2-9D83-42B8-AD71-ECBDDAC85E30}" type="presOf" srcId="{C0E5854B-B036-4934-9645-04E4BD5BD345}" destId="{BD2A5AED-68B1-4D28-8A01-E15447C6ED6A}" srcOrd="0" destOrd="0" presId="urn:microsoft.com/office/officeart/2005/8/layout/vList2"/>
    <dgm:cxn modelId="{12CE3893-DE32-49D6-A64B-52FE7EACF3FC}" type="presOf" srcId="{77B4EC09-6BBA-4C7D-8535-874C4A252F6B}" destId="{78695863-45E3-406C-AEEF-022C8C560789}" srcOrd="0" destOrd="0" presId="urn:microsoft.com/office/officeart/2005/8/layout/vList2"/>
    <dgm:cxn modelId="{73F94F70-D738-43F7-8C1D-E09F236636EF}" type="presOf" srcId="{AEC389C6-7A6F-4098-BA23-2B1238ED71C0}" destId="{00BE7193-C585-44B7-9D2A-66151D0D7296}" srcOrd="0" destOrd="0" presId="urn:microsoft.com/office/officeart/2005/8/layout/vList2"/>
    <dgm:cxn modelId="{26FEF5C6-04BC-486E-86D3-215E4AA70E09}" srcId="{C0E5854B-B036-4934-9645-04E4BD5BD345}" destId="{95D50CE0-5944-4AA2-AA0A-8BBB7438093F}" srcOrd="2" destOrd="0" parTransId="{E502714A-2847-49F3-A9E2-DC23F52C1BCF}" sibTransId="{E0558D78-187C-4427-9BDC-2D2BDB22946A}"/>
    <dgm:cxn modelId="{93B0FCC1-FA3D-4B8F-8B0E-CB738DD5538F}" type="presOf" srcId="{9F69A415-DBCD-4FAD-9B58-0FF0C5A73327}" destId="{FBB5D6F5-633A-4009-A2CF-2239F4B94B67}" srcOrd="0" destOrd="0" presId="urn:microsoft.com/office/officeart/2005/8/layout/vList2"/>
    <dgm:cxn modelId="{EFFACEF7-C2A8-45D6-AEA5-D013A74D2418}" srcId="{C0E5854B-B036-4934-9645-04E4BD5BD345}" destId="{AD6C9BDA-59BB-4DA2-931D-535640D0294C}" srcOrd="5" destOrd="0" parTransId="{F7D8148F-4808-4B4B-84B1-C1BF3874CEE8}" sibTransId="{8E156F43-5058-4D58-89BD-368BE1C662B6}"/>
    <dgm:cxn modelId="{877A24AD-7F6D-4B12-BC8C-470E3CD2040D}" type="presParOf" srcId="{BD2A5AED-68B1-4D28-8A01-E15447C6ED6A}" destId="{FBB5D6F5-633A-4009-A2CF-2239F4B94B67}" srcOrd="0" destOrd="0" presId="urn:microsoft.com/office/officeart/2005/8/layout/vList2"/>
    <dgm:cxn modelId="{9011BB50-0C15-4F66-83FE-39DC2B5F45B2}" type="presParOf" srcId="{BD2A5AED-68B1-4D28-8A01-E15447C6ED6A}" destId="{18F25555-6DEF-48E2-91A6-C9B30CBC6D5D}" srcOrd="1" destOrd="0" presId="urn:microsoft.com/office/officeart/2005/8/layout/vList2"/>
    <dgm:cxn modelId="{10BD9489-224B-4713-8399-DB7095D628D3}" type="presParOf" srcId="{BD2A5AED-68B1-4D28-8A01-E15447C6ED6A}" destId="{00BE7193-C585-44B7-9D2A-66151D0D7296}" srcOrd="2" destOrd="0" presId="urn:microsoft.com/office/officeart/2005/8/layout/vList2"/>
    <dgm:cxn modelId="{B6286AA4-1B2A-42AB-BE51-B958585F9556}" type="presParOf" srcId="{BD2A5AED-68B1-4D28-8A01-E15447C6ED6A}" destId="{A1F482E1-66EA-4B29-9D35-6B2BA9BB4CC7}" srcOrd="3" destOrd="0" presId="urn:microsoft.com/office/officeart/2005/8/layout/vList2"/>
    <dgm:cxn modelId="{4D937858-6998-488B-B5B4-E6EE02F2A418}" type="presParOf" srcId="{BD2A5AED-68B1-4D28-8A01-E15447C6ED6A}" destId="{689B8434-0940-4AEC-8E59-F52AF44F3121}" srcOrd="4" destOrd="0" presId="urn:microsoft.com/office/officeart/2005/8/layout/vList2"/>
    <dgm:cxn modelId="{819E1A00-8617-4927-9E61-39BD16E306D6}" type="presParOf" srcId="{BD2A5AED-68B1-4D28-8A01-E15447C6ED6A}" destId="{34C71D6A-7A24-4716-809B-2935C0B7DE79}" srcOrd="5" destOrd="0" presId="urn:microsoft.com/office/officeart/2005/8/layout/vList2"/>
    <dgm:cxn modelId="{C8EB5ABB-4241-4B88-BDAF-C8CFFDF789DC}" type="presParOf" srcId="{BD2A5AED-68B1-4D28-8A01-E15447C6ED6A}" destId="{743D5EDE-35A2-4260-A727-F025B3A49EB3}" srcOrd="6" destOrd="0" presId="urn:microsoft.com/office/officeart/2005/8/layout/vList2"/>
    <dgm:cxn modelId="{84379552-AD09-44D7-8E45-8417F9511AC0}" type="presParOf" srcId="{BD2A5AED-68B1-4D28-8A01-E15447C6ED6A}" destId="{F58F8F5B-83F2-4449-94E5-090DA0F54ACC}" srcOrd="7" destOrd="0" presId="urn:microsoft.com/office/officeart/2005/8/layout/vList2"/>
    <dgm:cxn modelId="{B4FB631C-A109-4E7B-A7C8-727186096AA6}" type="presParOf" srcId="{BD2A5AED-68B1-4D28-8A01-E15447C6ED6A}" destId="{78695863-45E3-406C-AEEF-022C8C560789}" srcOrd="8" destOrd="0" presId="urn:microsoft.com/office/officeart/2005/8/layout/vList2"/>
    <dgm:cxn modelId="{6C95A542-7402-4D45-907B-24E364D7B1BE}" type="presParOf" srcId="{BD2A5AED-68B1-4D28-8A01-E15447C6ED6A}" destId="{F7A0B247-9605-401F-861B-F1C702A3D4FF}" srcOrd="9" destOrd="0" presId="urn:microsoft.com/office/officeart/2005/8/layout/vList2"/>
    <dgm:cxn modelId="{AA655A67-3A25-4B2A-A375-7D68E9553828}" type="presParOf" srcId="{BD2A5AED-68B1-4D28-8A01-E15447C6ED6A}" destId="{5F4DFDA3-8127-4324-BCD2-8E4876587F11}" srcOrd="10" destOrd="0" presId="urn:microsoft.com/office/officeart/2005/8/layout/vList2"/>
    <dgm:cxn modelId="{876A4A93-2378-4C18-B29C-AE18B5AFC9A2}" type="presParOf" srcId="{BD2A5AED-68B1-4D28-8A01-E15447C6ED6A}" destId="{04439C9B-5ABB-43D1-BB1C-7D2D21FF8DE0}" srcOrd="11" destOrd="0" presId="urn:microsoft.com/office/officeart/2005/8/layout/vList2"/>
    <dgm:cxn modelId="{955A935B-E026-4D4E-AF36-313472B8092F}" type="presParOf" srcId="{BD2A5AED-68B1-4D28-8A01-E15447C6ED6A}" destId="{BDD2CA42-EA03-4B01-A3BB-65CFA3247335}"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76B40C-ABDD-4472-8A81-897B601C29CE}"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s-ES"/>
        </a:p>
      </dgm:t>
    </dgm:pt>
    <dgm:pt modelId="{8A691C7C-4EAD-48D5-B8A0-3D0599C54D9E}">
      <dgm:prSet phldrT="[Texto]" custT="1"/>
      <dgm:spPr/>
      <dgm:t>
        <a:bodyPr/>
        <a:lstStyle/>
        <a:p>
          <a:r>
            <a:rPr lang="es-ES" sz="4000" dirty="0" smtClean="0"/>
            <a:t>EVALUACION</a:t>
          </a:r>
          <a:endParaRPr lang="es-ES" sz="4000" dirty="0"/>
        </a:p>
      </dgm:t>
    </dgm:pt>
    <dgm:pt modelId="{4F579579-463A-47A0-8B5D-395F4D1FA15E}" type="parTrans" cxnId="{DBDD8860-A719-4FAF-A146-BE99F2CF8181}">
      <dgm:prSet/>
      <dgm:spPr/>
      <dgm:t>
        <a:bodyPr/>
        <a:lstStyle/>
        <a:p>
          <a:endParaRPr lang="es-ES"/>
        </a:p>
      </dgm:t>
    </dgm:pt>
    <dgm:pt modelId="{562562A4-23BB-4843-BBF9-69950875D287}" type="sibTrans" cxnId="{DBDD8860-A719-4FAF-A146-BE99F2CF8181}">
      <dgm:prSet/>
      <dgm:spPr/>
      <dgm:t>
        <a:bodyPr/>
        <a:lstStyle/>
        <a:p>
          <a:endParaRPr lang="es-ES"/>
        </a:p>
      </dgm:t>
    </dgm:pt>
    <dgm:pt modelId="{DE0BF334-3EEE-4238-B6F2-5EAA3BD387EA}">
      <dgm:prSet phldrT="[Texto]" custT="1"/>
      <dgm:spPr/>
      <dgm:t>
        <a:bodyPr/>
        <a:lstStyle/>
        <a:p>
          <a:r>
            <a:rPr lang="es-ES" sz="2000" dirty="0" smtClean="0"/>
            <a:t>Obtención de evidencia probatoria y confiable</a:t>
          </a:r>
          <a:endParaRPr lang="es-ES" sz="2000" dirty="0"/>
        </a:p>
      </dgm:t>
    </dgm:pt>
    <dgm:pt modelId="{E7803A1F-A551-45D8-B99E-5ABF560AC678}" type="parTrans" cxnId="{4125C9B8-36B9-4304-AC29-44C9A4CFB3F1}">
      <dgm:prSet/>
      <dgm:spPr/>
      <dgm:t>
        <a:bodyPr/>
        <a:lstStyle/>
        <a:p>
          <a:endParaRPr lang="es-ES"/>
        </a:p>
      </dgm:t>
    </dgm:pt>
    <dgm:pt modelId="{3819DE22-AE79-46C0-828F-9A882C2B4BE6}" type="sibTrans" cxnId="{4125C9B8-36B9-4304-AC29-44C9A4CFB3F1}">
      <dgm:prSet/>
      <dgm:spPr/>
      <dgm:t>
        <a:bodyPr/>
        <a:lstStyle/>
        <a:p>
          <a:endParaRPr lang="es-ES"/>
        </a:p>
      </dgm:t>
    </dgm:pt>
    <dgm:pt modelId="{A81CD928-2068-48FF-AC4B-A19C6E387727}">
      <dgm:prSet custT="1"/>
      <dgm:spPr/>
      <dgm:t>
        <a:bodyPr/>
        <a:lstStyle/>
        <a:p>
          <a:r>
            <a:rPr lang="es-ES" sz="2000" dirty="0" smtClean="0"/>
            <a:t>Tipos principales de evidencia</a:t>
          </a:r>
          <a:endParaRPr lang="es-ES" sz="2000" dirty="0"/>
        </a:p>
      </dgm:t>
    </dgm:pt>
    <dgm:pt modelId="{0C0D3518-9162-49E1-978A-AA42F8B88143}" type="parTrans" cxnId="{BDC34254-18DB-446E-BFF2-CFD6A0A4BAE5}">
      <dgm:prSet/>
      <dgm:spPr/>
      <dgm:t>
        <a:bodyPr/>
        <a:lstStyle/>
        <a:p>
          <a:endParaRPr lang="es-ES"/>
        </a:p>
      </dgm:t>
    </dgm:pt>
    <dgm:pt modelId="{19AEDC6D-A167-4ACE-9CAA-8E986A64E753}" type="sibTrans" cxnId="{BDC34254-18DB-446E-BFF2-CFD6A0A4BAE5}">
      <dgm:prSet/>
      <dgm:spPr/>
      <dgm:t>
        <a:bodyPr/>
        <a:lstStyle/>
        <a:p>
          <a:endParaRPr lang="es-ES"/>
        </a:p>
      </dgm:t>
    </dgm:pt>
    <dgm:pt modelId="{3AD21C42-C4DC-4D68-84DF-BC7750A4BDD2}" type="pres">
      <dgm:prSet presAssocID="{2776B40C-ABDD-4472-8A81-897B601C29CE}" presName="Name0" presStyleCnt="0">
        <dgm:presLayoutVars>
          <dgm:chPref val="1"/>
          <dgm:dir/>
          <dgm:animOne val="branch"/>
          <dgm:animLvl val="lvl"/>
          <dgm:resizeHandles val="exact"/>
        </dgm:presLayoutVars>
      </dgm:prSet>
      <dgm:spPr/>
      <dgm:t>
        <a:bodyPr/>
        <a:lstStyle/>
        <a:p>
          <a:endParaRPr lang="es-SV"/>
        </a:p>
      </dgm:t>
    </dgm:pt>
    <dgm:pt modelId="{5C78A9F8-EDA8-476B-B19E-701F9E5C16D6}" type="pres">
      <dgm:prSet presAssocID="{8A691C7C-4EAD-48D5-B8A0-3D0599C54D9E}" presName="root1" presStyleCnt="0"/>
      <dgm:spPr/>
    </dgm:pt>
    <dgm:pt modelId="{2C2A70C6-EC53-47DA-9997-C55B8A47CAD5}" type="pres">
      <dgm:prSet presAssocID="{8A691C7C-4EAD-48D5-B8A0-3D0599C54D9E}" presName="LevelOneTextNode" presStyleLbl="node0" presStyleIdx="0" presStyleCnt="1">
        <dgm:presLayoutVars>
          <dgm:chPref val="3"/>
        </dgm:presLayoutVars>
      </dgm:prSet>
      <dgm:spPr/>
      <dgm:t>
        <a:bodyPr/>
        <a:lstStyle/>
        <a:p>
          <a:endParaRPr lang="es-SV"/>
        </a:p>
      </dgm:t>
    </dgm:pt>
    <dgm:pt modelId="{2A28D70A-0FEF-4EB7-A7E3-D753BE907318}" type="pres">
      <dgm:prSet presAssocID="{8A691C7C-4EAD-48D5-B8A0-3D0599C54D9E}" presName="level2hierChild" presStyleCnt="0"/>
      <dgm:spPr/>
    </dgm:pt>
    <dgm:pt modelId="{1BC560B2-C9D7-428C-AD41-B3E2A7B77803}" type="pres">
      <dgm:prSet presAssocID="{E7803A1F-A551-45D8-B99E-5ABF560AC678}" presName="conn2-1" presStyleLbl="parChTrans1D2" presStyleIdx="0" presStyleCnt="2"/>
      <dgm:spPr/>
      <dgm:t>
        <a:bodyPr/>
        <a:lstStyle/>
        <a:p>
          <a:endParaRPr lang="es-SV"/>
        </a:p>
      </dgm:t>
    </dgm:pt>
    <dgm:pt modelId="{5A4CB1DA-A564-4467-9CA8-2FE1B0DA1694}" type="pres">
      <dgm:prSet presAssocID="{E7803A1F-A551-45D8-B99E-5ABF560AC678}" presName="connTx" presStyleLbl="parChTrans1D2" presStyleIdx="0" presStyleCnt="2"/>
      <dgm:spPr/>
      <dgm:t>
        <a:bodyPr/>
        <a:lstStyle/>
        <a:p>
          <a:endParaRPr lang="es-SV"/>
        </a:p>
      </dgm:t>
    </dgm:pt>
    <dgm:pt modelId="{8AF61985-253F-455F-8B99-989ED5BACE02}" type="pres">
      <dgm:prSet presAssocID="{DE0BF334-3EEE-4238-B6F2-5EAA3BD387EA}" presName="root2" presStyleCnt="0"/>
      <dgm:spPr/>
    </dgm:pt>
    <dgm:pt modelId="{1B27F294-ABBC-4D53-8FAF-A7445DAFA6D7}" type="pres">
      <dgm:prSet presAssocID="{DE0BF334-3EEE-4238-B6F2-5EAA3BD387EA}" presName="LevelTwoTextNode" presStyleLbl="node2" presStyleIdx="0" presStyleCnt="2" custScaleX="152351" custScaleY="91784">
        <dgm:presLayoutVars>
          <dgm:chPref val="3"/>
        </dgm:presLayoutVars>
      </dgm:prSet>
      <dgm:spPr/>
      <dgm:t>
        <a:bodyPr/>
        <a:lstStyle/>
        <a:p>
          <a:endParaRPr lang="es-ES"/>
        </a:p>
      </dgm:t>
    </dgm:pt>
    <dgm:pt modelId="{E801163C-843F-4527-ABF0-043C25D7E4B9}" type="pres">
      <dgm:prSet presAssocID="{DE0BF334-3EEE-4238-B6F2-5EAA3BD387EA}" presName="level3hierChild" presStyleCnt="0"/>
      <dgm:spPr/>
    </dgm:pt>
    <dgm:pt modelId="{CBA0B2D9-F58B-4CBB-8120-955B37E5096E}" type="pres">
      <dgm:prSet presAssocID="{0C0D3518-9162-49E1-978A-AA42F8B88143}" presName="conn2-1" presStyleLbl="parChTrans1D2" presStyleIdx="1" presStyleCnt="2"/>
      <dgm:spPr/>
      <dgm:t>
        <a:bodyPr/>
        <a:lstStyle/>
        <a:p>
          <a:endParaRPr lang="es-SV"/>
        </a:p>
      </dgm:t>
    </dgm:pt>
    <dgm:pt modelId="{A64735F0-4798-49DE-B238-BD3FA3C694DE}" type="pres">
      <dgm:prSet presAssocID="{0C0D3518-9162-49E1-978A-AA42F8B88143}" presName="connTx" presStyleLbl="parChTrans1D2" presStyleIdx="1" presStyleCnt="2"/>
      <dgm:spPr/>
      <dgm:t>
        <a:bodyPr/>
        <a:lstStyle/>
        <a:p>
          <a:endParaRPr lang="es-SV"/>
        </a:p>
      </dgm:t>
    </dgm:pt>
    <dgm:pt modelId="{F9F5B59D-85E6-41B5-9941-FC2242B5514B}" type="pres">
      <dgm:prSet presAssocID="{A81CD928-2068-48FF-AC4B-A19C6E387727}" presName="root2" presStyleCnt="0"/>
      <dgm:spPr/>
    </dgm:pt>
    <dgm:pt modelId="{2A118A80-55A7-430E-938C-43D6C66E179F}" type="pres">
      <dgm:prSet presAssocID="{A81CD928-2068-48FF-AC4B-A19C6E387727}" presName="LevelTwoTextNode" presStyleLbl="node2" presStyleIdx="1" presStyleCnt="2" custScaleX="152350" custScaleY="84292">
        <dgm:presLayoutVars>
          <dgm:chPref val="3"/>
        </dgm:presLayoutVars>
      </dgm:prSet>
      <dgm:spPr/>
      <dgm:t>
        <a:bodyPr/>
        <a:lstStyle/>
        <a:p>
          <a:endParaRPr lang="es-SV"/>
        </a:p>
      </dgm:t>
    </dgm:pt>
    <dgm:pt modelId="{57B0DE98-2B17-467F-B6F0-4015D72825E8}" type="pres">
      <dgm:prSet presAssocID="{A81CD928-2068-48FF-AC4B-A19C6E387727}" presName="level3hierChild" presStyleCnt="0"/>
      <dgm:spPr/>
    </dgm:pt>
  </dgm:ptLst>
  <dgm:cxnLst>
    <dgm:cxn modelId="{C7FF2FB8-AE47-43B8-88AB-27DC5320020E}" type="presOf" srcId="{0C0D3518-9162-49E1-978A-AA42F8B88143}" destId="{CBA0B2D9-F58B-4CBB-8120-955B37E5096E}" srcOrd="0" destOrd="0" presId="urn:microsoft.com/office/officeart/2008/layout/HorizontalMultiLevelHierarchy"/>
    <dgm:cxn modelId="{E77CC267-8BF1-4869-95A4-0E42378428BF}" type="presOf" srcId="{8A691C7C-4EAD-48D5-B8A0-3D0599C54D9E}" destId="{2C2A70C6-EC53-47DA-9997-C55B8A47CAD5}" srcOrd="0" destOrd="0" presId="urn:microsoft.com/office/officeart/2008/layout/HorizontalMultiLevelHierarchy"/>
    <dgm:cxn modelId="{DBDD8860-A719-4FAF-A146-BE99F2CF8181}" srcId="{2776B40C-ABDD-4472-8A81-897B601C29CE}" destId="{8A691C7C-4EAD-48D5-B8A0-3D0599C54D9E}" srcOrd="0" destOrd="0" parTransId="{4F579579-463A-47A0-8B5D-395F4D1FA15E}" sibTransId="{562562A4-23BB-4843-BBF9-69950875D287}"/>
    <dgm:cxn modelId="{B84E80C1-D0F7-4E22-A263-72071EF0DD7F}" type="presOf" srcId="{A81CD928-2068-48FF-AC4B-A19C6E387727}" destId="{2A118A80-55A7-430E-938C-43D6C66E179F}" srcOrd="0" destOrd="0" presId="urn:microsoft.com/office/officeart/2008/layout/HorizontalMultiLevelHierarchy"/>
    <dgm:cxn modelId="{29B4A85B-0F10-4187-A85D-40FD5CA2FC4B}" type="presOf" srcId="{0C0D3518-9162-49E1-978A-AA42F8B88143}" destId="{A64735F0-4798-49DE-B238-BD3FA3C694DE}" srcOrd="1" destOrd="0" presId="urn:microsoft.com/office/officeart/2008/layout/HorizontalMultiLevelHierarchy"/>
    <dgm:cxn modelId="{F091190F-5DC2-46A6-A3F0-B06AA9D4CB7F}" type="presOf" srcId="{DE0BF334-3EEE-4238-B6F2-5EAA3BD387EA}" destId="{1B27F294-ABBC-4D53-8FAF-A7445DAFA6D7}" srcOrd="0" destOrd="0" presId="urn:microsoft.com/office/officeart/2008/layout/HorizontalMultiLevelHierarchy"/>
    <dgm:cxn modelId="{E6169F56-25D9-48E0-B56A-0CD1174B2092}" type="presOf" srcId="{2776B40C-ABDD-4472-8A81-897B601C29CE}" destId="{3AD21C42-C4DC-4D68-84DF-BC7750A4BDD2}" srcOrd="0" destOrd="0" presId="urn:microsoft.com/office/officeart/2008/layout/HorizontalMultiLevelHierarchy"/>
    <dgm:cxn modelId="{BDC34254-18DB-446E-BFF2-CFD6A0A4BAE5}" srcId="{8A691C7C-4EAD-48D5-B8A0-3D0599C54D9E}" destId="{A81CD928-2068-48FF-AC4B-A19C6E387727}" srcOrd="1" destOrd="0" parTransId="{0C0D3518-9162-49E1-978A-AA42F8B88143}" sibTransId="{19AEDC6D-A167-4ACE-9CAA-8E986A64E753}"/>
    <dgm:cxn modelId="{4125C9B8-36B9-4304-AC29-44C9A4CFB3F1}" srcId="{8A691C7C-4EAD-48D5-B8A0-3D0599C54D9E}" destId="{DE0BF334-3EEE-4238-B6F2-5EAA3BD387EA}" srcOrd="0" destOrd="0" parTransId="{E7803A1F-A551-45D8-B99E-5ABF560AC678}" sibTransId="{3819DE22-AE79-46C0-828F-9A882C2B4BE6}"/>
    <dgm:cxn modelId="{F7CC56DB-946C-41EF-BC57-89D90AD0BFBF}" type="presOf" srcId="{E7803A1F-A551-45D8-B99E-5ABF560AC678}" destId="{5A4CB1DA-A564-4467-9CA8-2FE1B0DA1694}" srcOrd="1" destOrd="0" presId="urn:microsoft.com/office/officeart/2008/layout/HorizontalMultiLevelHierarchy"/>
    <dgm:cxn modelId="{6C7AB94A-AB37-493C-A583-C3520288216C}" type="presOf" srcId="{E7803A1F-A551-45D8-B99E-5ABF560AC678}" destId="{1BC560B2-C9D7-428C-AD41-B3E2A7B77803}" srcOrd="0" destOrd="0" presId="urn:microsoft.com/office/officeart/2008/layout/HorizontalMultiLevelHierarchy"/>
    <dgm:cxn modelId="{D187EAF5-59CE-4F93-A5C6-100569BA2264}" type="presParOf" srcId="{3AD21C42-C4DC-4D68-84DF-BC7750A4BDD2}" destId="{5C78A9F8-EDA8-476B-B19E-701F9E5C16D6}" srcOrd="0" destOrd="0" presId="urn:microsoft.com/office/officeart/2008/layout/HorizontalMultiLevelHierarchy"/>
    <dgm:cxn modelId="{FF9878BA-140B-4A89-844F-5568E86D0258}" type="presParOf" srcId="{5C78A9F8-EDA8-476B-B19E-701F9E5C16D6}" destId="{2C2A70C6-EC53-47DA-9997-C55B8A47CAD5}" srcOrd="0" destOrd="0" presId="urn:microsoft.com/office/officeart/2008/layout/HorizontalMultiLevelHierarchy"/>
    <dgm:cxn modelId="{C127BA3F-6033-470C-B46C-110F52B0A665}" type="presParOf" srcId="{5C78A9F8-EDA8-476B-B19E-701F9E5C16D6}" destId="{2A28D70A-0FEF-4EB7-A7E3-D753BE907318}" srcOrd="1" destOrd="0" presId="urn:microsoft.com/office/officeart/2008/layout/HorizontalMultiLevelHierarchy"/>
    <dgm:cxn modelId="{2E6E2CB3-039E-4F6B-94DE-2847D04E76DB}" type="presParOf" srcId="{2A28D70A-0FEF-4EB7-A7E3-D753BE907318}" destId="{1BC560B2-C9D7-428C-AD41-B3E2A7B77803}" srcOrd="0" destOrd="0" presId="urn:microsoft.com/office/officeart/2008/layout/HorizontalMultiLevelHierarchy"/>
    <dgm:cxn modelId="{F7815F39-447A-4FC2-9C1A-6845A4C49039}" type="presParOf" srcId="{1BC560B2-C9D7-428C-AD41-B3E2A7B77803}" destId="{5A4CB1DA-A564-4467-9CA8-2FE1B0DA1694}" srcOrd="0" destOrd="0" presId="urn:microsoft.com/office/officeart/2008/layout/HorizontalMultiLevelHierarchy"/>
    <dgm:cxn modelId="{494689EB-642E-4D17-B87F-B589CF8A3C50}" type="presParOf" srcId="{2A28D70A-0FEF-4EB7-A7E3-D753BE907318}" destId="{8AF61985-253F-455F-8B99-989ED5BACE02}" srcOrd="1" destOrd="0" presId="urn:microsoft.com/office/officeart/2008/layout/HorizontalMultiLevelHierarchy"/>
    <dgm:cxn modelId="{3565AE9D-0AC8-44A8-B55C-164A3226864E}" type="presParOf" srcId="{8AF61985-253F-455F-8B99-989ED5BACE02}" destId="{1B27F294-ABBC-4D53-8FAF-A7445DAFA6D7}" srcOrd="0" destOrd="0" presId="urn:microsoft.com/office/officeart/2008/layout/HorizontalMultiLevelHierarchy"/>
    <dgm:cxn modelId="{17D06DDB-563C-4F92-AAF3-578D6773FBC1}" type="presParOf" srcId="{8AF61985-253F-455F-8B99-989ED5BACE02}" destId="{E801163C-843F-4527-ABF0-043C25D7E4B9}" srcOrd="1" destOrd="0" presId="urn:microsoft.com/office/officeart/2008/layout/HorizontalMultiLevelHierarchy"/>
    <dgm:cxn modelId="{2E8B0A8C-FC1E-403F-BAA2-FF94670D2715}" type="presParOf" srcId="{2A28D70A-0FEF-4EB7-A7E3-D753BE907318}" destId="{CBA0B2D9-F58B-4CBB-8120-955B37E5096E}" srcOrd="2" destOrd="0" presId="urn:microsoft.com/office/officeart/2008/layout/HorizontalMultiLevelHierarchy"/>
    <dgm:cxn modelId="{1FBB0BD3-1D7D-4BB3-98DB-D99886128707}" type="presParOf" srcId="{CBA0B2D9-F58B-4CBB-8120-955B37E5096E}" destId="{A64735F0-4798-49DE-B238-BD3FA3C694DE}" srcOrd="0" destOrd="0" presId="urn:microsoft.com/office/officeart/2008/layout/HorizontalMultiLevelHierarchy"/>
    <dgm:cxn modelId="{9E6D3580-026D-4B44-A44C-336E5945100F}" type="presParOf" srcId="{2A28D70A-0FEF-4EB7-A7E3-D753BE907318}" destId="{F9F5B59D-85E6-41B5-9941-FC2242B5514B}" srcOrd="3" destOrd="0" presId="urn:microsoft.com/office/officeart/2008/layout/HorizontalMultiLevelHierarchy"/>
    <dgm:cxn modelId="{367B1E23-3F96-4AB9-ABFB-79B02075B2D1}" type="presParOf" srcId="{F9F5B59D-85E6-41B5-9941-FC2242B5514B}" destId="{2A118A80-55A7-430E-938C-43D6C66E179F}" srcOrd="0" destOrd="0" presId="urn:microsoft.com/office/officeart/2008/layout/HorizontalMultiLevelHierarchy"/>
    <dgm:cxn modelId="{AAC1334D-46BA-4E85-A2B9-251D886086CE}" type="presParOf" srcId="{F9F5B59D-85E6-41B5-9941-FC2242B5514B}" destId="{57B0DE98-2B17-467F-B6F0-4015D72825E8}"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F888F8-1951-45E0-9530-A73B3D653554}"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s-ES"/>
        </a:p>
      </dgm:t>
    </dgm:pt>
    <dgm:pt modelId="{FD1E068F-25E2-47DE-BD23-489A9FC46A2E}">
      <dgm:prSet phldrT="[Texto]"/>
      <dgm:spPr/>
      <dgm:t>
        <a:bodyPr/>
        <a:lstStyle/>
        <a:p>
          <a:r>
            <a:rPr lang="es-DO" dirty="0" smtClean="0"/>
            <a:t>Existen fraudes o errores significativos</a:t>
          </a:r>
          <a:endParaRPr lang="es-ES" dirty="0"/>
        </a:p>
      </dgm:t>
    </dgm:pt>
    <dgm:pt modelId="{169C3A9D-7502-4A60-960A-1D51FCCA172D}" type="parTrans" cxnId="{B7D1801C-7A3B-4848-9CF8-084395EAA600}">
      <dgm:prSet/>
      <dgm:spPr/>
      <dgm:t>
        <a:bodyPr/>
        <a:lstStyle/>
        <a:p>
          <a:endParaRPr lang="es-ES"/>
        </a:p>
      </dgm:t>
    </dgm:pt>
    <dgm:pt modelId="{B256BC7F-128C-4FAD-AFAA-6F880915F40F}" type="sibTrans" cxnId="{B7D1801C-7A3B-4848-9CF8-084395EAA600}">
      <dgm:prSet/>
      <dgm:spPr/>
      <dgm:t>
        <a:bodyPr/>
        <a:lstStyle/>
        <a:p>
          <a:endParaRPr lang="es-ES"/>
        </a:p>
      </dgm:t>
    </dgm:pt>
    <dgm:pt modelId="{0EB27F0A-AE94-4A20-B9EB-4CDDABC4C720}">
      <dgm:prSet phldrT="[Texto]"/>
      <dgm:spPr/>
      <dgm:t>
        <a:bodyPr/>
        <a:lstStyle/>
        <a:p>
          <a:r>
            <a:rPr lang="es-DO" dirty="0" smtClean="0"/>
            <a:t>Visualización de debilidades del diseño de sistemas de administración.</a:t>
          </a:r>
          <a:endParaRPr lang="es-ES" dirty="0"/>
        </a:p>
      </dgm:t>
    </dgm:pt>
    <dgm:pt modelId="{DD5861C6-4CC5-4D2F-9A47-DF1541D91954}" type="parTrans" cxnId="{6DC5A3A1-D505-480D-A96F-EE4B8EB8BD84}">
      <dgm:prSet/>
      <dgm:spPr/>
      <dgm:t>
        <a:bodyPr/>
        <a:lstStyle/>
        <a:p>
          <a:endParaRPr lang="es-ES"/>
        </a:p>
      </dgm:t>
    </dgm:pt>
    <dgm:pt modelId="{626F9DED-DE80-4919-A4DF-51240396289B}" type="sibTrans" cxnId="{6DC5A3A1-D505-480D-A96F-EE4B8EB8BD84}">
      <dgm:prSet/>
      <dgm:spPr/>
      <dgm:t>
        <a:bodyPr/>
        <a:lstStyle/>
        <a:p>
          <a:endParaRPr lang="es-ES"/>
        </a:p>
      </dgm:t>
    </dgm:pt>
    <dgm:pt modelId="{7E411679-CEE1-4AE8-B9AA-36A6D6DD73BC}">
      <dgm:prSet phldrT="[Texto]"/>
      <dgm:spPr/>
      <dgm:t>
        <a:bodyPr/>
        <a:lstStyle/>
        <a:p>
          <a:r>
            <a:rPr lang="es-DO" dirty="0" smtClean="0"/>
            <a:t>Presiones inusuales internas o externas sobre la entidad</a:t>
          </a:r>
          <a:endParaRPr lang="es-ES" dirty="0"/>
        </a:p>
      </dgm:t>
    </dgm:pt>
    <dgm:pt modelId="{769D51FC-6CC7-4E89-BEF7-9318F599DE2B}" type="parTrans" cxnId="{30AB3DCB-6F2D-496B-9402-EB5A39FAFED7}">
      <dgm:prSet/>
      <dgm:spPr/>
      <dgm:t>
        <a:bodyPr/>
        <a:lstStyle/>
        <a:p>
          <a:endParaRPr lang="es-ES"/>
        </a:p>
      </dgm:t>
    </dgm:pt>
    <dgm:pt modelId="{BD964C9E-70BB-4518-B942-C08A1C9A71C4}" type="sibTrans" cxnId="{30AB3DCB-6F2D-496B-9402-EB5A39FAFED7}">
      <dgm:prSet/>
      <dgm:spPr/>
      <dgm:t>
        <a:bodyPr/>
        <a:lstStyle/>
        <a:p>
          <a:endParaRPr lang="es-ES"/>
        </a:p>
      </dgm:t>
    </dgm:pt>
    <dgm:pt modelId="{F467F668-6A77-4D73-975D-14615F80247B}">
      <dgm:prSet/>
      <dgm:spPr/>
      <dgm:t>
        <a:bodyPr/>
        <a:lstStyle/>
        <a:p>
          <a:r>
            <a:rPr lang="es-DO" dirty="0" smtClean="0"/>
            <a:t>Problemas para obtener evidencia de auditoria suficiente y competente.</a:t>
          </a:r>
          <a:endParaRPr lang="es-ES" dirty="0"/>
        </a:p>
      </dgm:t>
    </dgm:pt>
    <dgm:pt modelId="{F426CE5F-59B6-475C-8CB3-CA1E355C08EE}" type="parTrans" cxnId="{4F978068-5786-40DB-90A5-7C541F480216}">
      <dgm:prSet/>
      <dgm:spPr/>
      <dgm:t>
        <a:bodyPr/>
        <a:lstStyle/>
        <a:p>
          <a:endParaRPr lang="es-ES"/>
        </a:p>
      </dgm:t>
    </dgm:pt>
    <dgm:pt modelId="{EA7FBB50-2B11-4049-8EF4-760431C07CE6}" type="sibTrans" cxnId="{4F978068-5786-40DB-90A5-7C541F480216}">
      <dgm:prSet/>
      <dgm:spPr/>
      <dgm:t>
        <a:bodyPr/>
        <a:lstStyle/>
        <a:p>
          <a:endParaRPr lang="es-ES"/>
        </a:p>
      </dgm:t>
    </dgm:pt>
    <dgm:pt modelId="{632C1CC0-F0B9-401E-A3E8-9EB9BAC01046}" type="pres">
      <dgm:prSet presAssocID="{FDF888F8-1951-45E0-9530-A73B3D653554}" presName="Name0" presStyleCnt="0">
        <dgm:presLayoutVars>
          <dgm:chMax val="7"/>
          <dgm:chPref val="7"/>
          <dgm:dir/>
        </dgm:presLayoutVars>
      </dgm:prSet>
      <dgm:spPr/>
      <dgm:t>
        <a:bodyPr/>
        <a:lstStyle/>
        <a:p>
          <a:endParaRPr lang="es-SV"/>
        </a:p>
      </dgm:t>
    </dgm:pt>
    <dgm:pt modelId="{FB6FB577-C0BC-44A7-9CAE-67F9E2FDEEBD}" type="pres">
      <dgm:prSet presAssocID="{FDF888F8-1951-45E0-9530-A73B3D653554}" presName="Name1" presStyleCnt="0"/>
      <dgm:spPr/>
    </dgm:pt>
    <dgm:pt modelId="{875E972A-2E4A-48F5-A604-78AE142FE94E}" type="pres">
      <dgm:prSet presAssocID="{FDF888F8-1951-45E0-9530-A73B3D653554}" presName="cycle" presStyleCnt="0"/>
      <dgm:spPr/>
    </dgm:pt>
    <dgm:pt modelId="{932EFC57-CBF1-48CE-91D5-26F793425E18}" type="pres">
      <dgm:prSet presAssocID="{FDF888F8-1951-45E0-9530-A73B3D653554}" presName="srcNode" presStyleLbl="node1" presStyleIdx="0" presStyleCnt="4"/>
      <dgm:spPr/>
    </dgm:pt>
    <dgm:pt modelId="{D13A6988-596D-4AB8-B252-730C45777EAF}" type="pres">
      <dgm:prSet presAssocID="{FDF888F8-1951-45E0-9530-A73B3D653554}" presName="conn" presStyleLbl="parChTrans1D2" presStyleIdx="0" presStyleCnt="1"/>
      <dgm:spPr/>
      <dgm:t>
        <a:bodyPr/>
        <a:lstStyle/>
        <a:p>
          <a:endParaRPr lang="es-SV"/>
        </a:p>
      </dgm:t>
    </dgm:pt>
    <dgm:pt modelId="{30830446-2160-45C0-9145-B8DA3CDAF71C}" type="pres">
      <dgm:prSet presAssocID="{FDF888F8-1951-45E0-9530-A73B3D653554}" presName="extraNode" presStyleLbl="node1" presStyleIdx="0" presStyleCnt="4"/>
      <dgm:spPr/>
    </dgm:pt>
    <dgm:pt modelId="{DDF77D11-FA82-48C0-80D5-1C44567EA640}" type="pres">
      <dgm:prSet presAssocID="{FDF888F8-1951-45E0-9530-A73B3D653554}" presName="dstNode" presStyleLbl="node1" presStyleIdx="0" presStyleCnt="4"/>
      <dgm:spPr/>
    </dgm:pt>
    <dgm:pt modelId="{508EEC04-482A-4F2B-A1DD-B025EA248CF2}" type="pres">
      <dgm:prSet presAssocID="{FD1E068F-25E2-47DE-BD23-489A9FC46A2E}" presName="text_1" presStyleLbl="node1" presStyleIdx="0" presStyleCnt="4">
        <dgm:presLayoutVars>
          <dgm:bulletEnabled val="1"/>
        </dgm:presLayoutVars>
      </dgm:prSet>
      <dgm:spPr/>
      <dgm:t>
        <a:bodyPr/>
        <a:lstStyle/>
        <a:p>
          <a:endParaRPr lang="es-ES"/>
        </a:p>
      </dgm:t>
    </dgm:pt>
    <dgm:pt modelId="{BC01AFDD-CED4-498A-9018-DDB1DBEB245C}" type="pres">
      <dgm:prSet presAssocID="{FD1E068F-25E2-47DE-BD23-489A9FC46A2E}" presName="accent_1" presStyleCnt="0"/>
      <dgm:spPr/>
    </dgm:pt>
    <dgm:pt modelId="{EB3A8672-06B6-4F75-828D-4A8F77FE5D0B}" type="pres">
      <dgm:prSet presAssocID="{FD1E068F-25E2-47DE-BD23-489A9FC46A2E}" presName="accentRepeatNode" presStyleLbl="solidFgAcc1" presStyleIdx="0" presStyleCnt="4"/>
      <dgm:spPr/>
    </dgm:pt>
    <dgm:pt modelId="{4E279709-63BE-4BB2-99F3-62D4B8E68D72}" type="pres">
      <dgm:prSet presAssocID="{0EB27F0A-AE94-4A20-B9EB-4CDDABC4C720}" presName="text_2" presStyleLbl="node1" presStyleIdx="1" presStyleCnt="4">
        <dgm:presLayoutVars>
          <dgm:bulletEnabled val="1"/>
        </dgm:presLayoutVars>
      </dgm:prSet>
      <dgm:spPr/>
      <dgm:t>
        <a:bodyPr/>
        <a:lstStyle/>
        <a:p>
          <a:endParaRPr lang="es-ES"/>
        </a:p>
      </dgm:t>
    </dgm:pt>
    <dgm:pt modelId="{75785DA7-2D45-493C-AA89-B878D8DE58D3}" type="pres">
      <dgm:prSet presAssocID="{0EB27F0A-AE94-4A20-B9EB-4CDDABC4C720}" presName="accent_2" presStyleCnt="0"/>
      <dgm:spPr/>
    </dgm:pt>
    <dgm:pt modelId="{425FDE73-A7B2-4367-8A08-8B7EA0B9CC1A}" type="pres">
      <dgm:prSet presAssocID="{0EB27F0A-AE94-4A20-B9EB-4CDDABC4C720}" presName="accentRepeatNode" presStyleLbl="solidFgAcc1" presStyleIdx="1" presStyleCnt="4"/>
      <dgm:spPr/>
    </dgm:pt>
    <dgm:pt modelId="{437C8F54-1D99-4559-BB19-30232E50E208}" type="pres">
      <dgm:prSet presAssocID="{7E411679-CEE1-4AE8-B9AA-36A6D6DD73BC}" presName="text_3" presStyleLbl="node1" presStyleIdx="2" presStyleCnt="4">
        <dgm:presLayoutVars>
          <dgm:bulletEnabled val="1"/>
        </dgm:presLayoutVars>
      </dgm:prSet>
      <dgm:spPr/>
      <dgm:t>
        <a:bodyPr/>
        <a:lstStyle/>
        <a:p>
          <a:endParaRPr lang="es-ES"/>
        </a:p>
      </dgm:t>
    </dgm:pt>
    <dgm:pt modelId="{FD7064D6-73CD-4321-8F8A-3E42597D1B99}" type="pres">
      <dgm:prSet presAssocID="{7E411679-CEE1-4AE8-B9AA-36A6D6DD73BC}" presName="accent_3" presStyleCnt="0"/>
      <dgm:spPr/>
    </dgm:pt>
    <dgm:pt modelId="{4F9D0CA2-E41D-45B0-9BC0-598C7D39A944}" type="pres">
      <dgm:prSet presAssocID="{7E411679-CEE1-4AE8-B9AA-36A6D6DD73BC}" presName="accentRepeatNode" presStyleLbl="solidFgAcc1" presStyleIdx="2" presStyleCnt="4"/>
      <dgm:spPr/>
    </dgm:pt>
    <dgm:pt modelId="{E08F21F4-021A-43DC-A809-A73F8AA0A46B}" type="pres">
      <dgm:prSet presAssocID="{F467F668-6A77-4D73-975D-14615F80247B}" presName="text_4" presStyleLbl="node1" presStyleIdx="3" presStyleCnt="4">
        <dgm:presLayoutVars>
          <dgm:bulletEnabled val="1"/>
        </dgm:presLayoutVars>
      </dgm:prSet>
      <dgm:spPr/>
      <dgm:t>
        <a:bodyPr/>
        <a:lstStyle/>
        <a:p>
          <a:endParaRPr lang="es-ES"/>
        </a:p>
      </dgm:t>
    </dgm:pt>
    <dgm:pt modelId="{95754D66-5B35-4B81-A0EC-3F1670C9C143}" type="pres">
      <dgm:prSet presAssocID="{F467F668-6A77-4D73-975D-14615F80247B}" presName="accent_4" presStyleCnt="0"/>
      <dgm:spPr/>
    </dgm:pt>
    <dgm:pt modelId="{49AC07A4-6B48-4288-B960-A7A44197AD48}" type="pres">
      <dgm:prSet presAssocID="{F467F668-6A77-4D73-975D-14615F80247B}" presName="accentRepeatNode" presStyleLbl="solidFgAcc1" presStyleIdx="3" presStyleCnt="4"/>
      <dgm:spPr/>
    </dgm:pt>
  </dgm:ptLst>
  <dgm:cxnLst>
    <dgm:cxn modelId="{1041DFE5-3020-4A1C-91D0-8483370180CD}" type="presOf" srcId="{FD1E068F-25E2-47DE-BD23-489A9FC46A2E}" destId="{508EEC04-482A-4F2B-A1DD-B025EA248CF2}" srcOrd="0" destOrd="0" presId="urn:microsoft.com/office/officeart/2008/layout/VerticalCurvedList"/>
    <dgm:cxn modelId="{A9CAD8F8-262D-4D0B-960B-9AEF9BE407C3}" type="presOf" srcId="{FDF888F8-1951-45E0-9530-A73B3D653554}" destId="{632C1CC0-F0B9-401E-A3E8-9EB9BAC01046}" srcOrd="0" destOrd="0" presId="urn:microsoft.com/office/officeart/2008/layout/VerticalCurvedList"/>
    <dgm:cxn modelId="{B7D1801C-7A3B-4848-9CF8-084395EAA600}" srcId="{FDF888F8-1951-45E0-9530-A73B3D653554}" destId="{FD1E068F-25E2-47DE-BD23-489A9FC46A2E}" srcOrd="0" destOrd="0" parTransId="{169C3A9D-7502-4A60-960A-1D51FCCA172D}" sibTransId="{B256BC7F-128C-4FAD-AFAA-6F880915F40F}"/>
    <dgm:cxn modelId="{6DC5A3A1-D505-480D-A96F-EE4B8EB8BD84}" srcId="{FDF888F8-1951-45E0-9530-A73B3D653554}" destId="{0EB27F0A-AE94-4A20-B9EB-4CDDABC4C720}" srcOrd="1" destOrd="0" parTransId="{DD5861C6-4CC5-4D2F-9A47-DF1541D91954}" sibTransId="{626F9DED-DE80-4919-A4DF-51240396289B}"/>
    <dgm:cxn modelId="{73B82B1D-AD32-49CE-8427-B46B79F82095}" type="presOf" srcId="{F467F668-6A77-4D73-975D-14615F80247B}" destId="{E08F21F4-021A-43DC-A809-A73F8AA0A46B}" srcOrd="0" destOrd="0" presId="urn:microsoft.com/office/officeart/2008/layout/VerticalCurvedList"/>
    <dgm:cxn modelId="{0054B75A-C6BD-45B7-BABF-49B5036CF29A}" type="presOf" srcId="{0EB27F0A-AE94-4A20-B9EB-4CDDABC4C720}" destId="{4E279709-63BE-4BB2-99F3-62D4B8E68D72}" srcOrd="0" destOrd="0" presId="urn:microsoft.com/office/officeart/2008/layout/VerticalCurvedList"/>
    <dgm:cxn modelId="{4A0B6983-FD84-49C1-AF4A-CF48B1AE3A49}" type="presOf" srcId="{B256BC7F-128C-4FAD-AFAA-6F880915F40F}" destId="{D13A6988-596D-4AB8-B252-730C45777EAF}" srcOrd="0" destOrd="0" presId="urn:microsoft.com/office/officeart/2008/layout/VerticalCurvedList"/>
    <dgm:cxn modelId="{47604910-D1FA-400F-8B67-A9DEA8E21BDF}" type="presOf" srcId="{7E411679-CEE1-4AE8-B9AA-36A6D6DD73BC}" destId="{437C8F54-1D99-4559-BB19-30232E50E208}" srcOrd="0" destOrd="0" presId="urn:microsoft.com/office/officeart/2008/layout/VerticalCurvedList"/>
    <dgm:cxn modelId="{4F978068-5786-40DB-90A5-7C541F480216}" srcId="{FDF888F8-1951-45E0-9530-A73B3D653554}" destId="{F467F668-6A77-4D73-975D-14615F80247B}" srcOrd="3" destOrd="0" parTransId="{F426CE5F-59B6-475C-8CB3-CA1E355C08EE}" sibTransId="{EA7FBB50-2B11-4049-8EF4-760431C07CE6}"/>
    <dgm:cxn modelId="{30AB3DCB-6F2D-496B-9402-EB5A39FAFED7}" srcId="{FDF888F8-1951-45E0-9530-A73B3D653554}" destId="{7E411679-CEE1-4AE8-B9AA-36A6D6DD73BC}" srcOrd="2" destOrd="0" parTransId="{769D51FC-6CC7-4E89-BEF7-9318F599DE2B}" sibTransId="{BD964C9E-70BB-4518-B942-C08A1C9A71C4}"/>
    <dgm:cxn modelId="{5F981654-0113-41FA-974F-D1A0791F75A7}" type="presParOf" srcId="{632C1CC0-F0B9-401E-A3E8-9EB9BAC01046}" destId="{FB6FB577-C0BC-44A7-9CAE-67F9E2FDEEBD}" srcOrd="0" destOrd="0" presId="urn:microsoft.com/office/officeart/2008/layout/VerticalCurvedList"/>
    <dgm:cxn modelId="{4EC90D87-072E-4EC1-9831-C10D5F1E1BA5}" type="presParOf" srcId="{FB6FB577-C0BC-44A7-9CAE-67F9E2FDEEBD}" destId="{875E972A-2E4A-48F5-A604-78AE142FE94E}" srcOrd="0" destOrd="0" presId="urn:microsoft.com/office/officeart/2008/layout/VerticalCurvedList"/>
    <dgm:cxn modelId="{6A4624F4-AEE8-4AB7-A2DF-B49C11FCEC4E}" type="presParOf" srcId="{875E972A-2E4A-48F5-A604-78AE142FE94E}" destId="{932EFC57-CBF1-48CE-91D5-26F793425E18}" srcOrd="0" destOrd="0" presId="urn:microsoft.com/office/officeart/2008/layout/VerticalCurvedList"/>
    <dgm:cxn modelId="{D4478A54-B07B-4718-844D-8882073CE9F8}" type="presParOf" srcId="{875E972A-2E4A-48F5-A604-78AE142FE94E}" destId="{D13A6988-596D-4AB8-B252-730C45777EAF}" srcOrd="1" destOrd="0" presId="urn:microsoft.com/office/officeart/2008/layout/VerticalCurvedList"/>
    <dgm:cxn modelId="{8E200589-769E-4BD4-AFAD-4A93B8ED563C}" type="presParOf" srcId="{875E972A-2E4A-48F5-A604-78AE142FE94E}" destId="{30830446-2160-45C0-9145-B8DA3CDAF71C}" srcOrd="2" destOrd="0" presId="urn:microsoft.com/office/officeart/2008/layout/VerticalCurvedList"/>
    <dgm:cxn modelId="{9DDD518B-132A-4C36-9AAD-A4C3173A9EB2}" type="presParOf" srcId="{875E972A-2E4A-48F5-A604-78AE142FE94E}" destId="{DDF77D11-FA82-48C0-80D5-1C44567EA640}" srcOrd="3" destOrd="0" presId="urn:microsoft.com/office/officeart/2008/layout/VerticalCurvedList"/>
    <dgm:cxn modelId="{DF294676-49B6-47B5-95C3-C34437A59D34}" type="presParOf" srcId="{FB6FB577-C0BC-44A7-9CAE-67F9E2FDEEBD}" destId="{508EEC04-482A-4F2B-A1DD-B025EA248CF2}" srcOrd="1" destOrd="0" presId="urn:microsoft.com/office/officeart/2008/layout/VerticalCurvedList"/>
    <dgm:cxn modelId="{3445F4D9-A9A3-4145-AFFA-05D290455A81}" type="presParOf" srcId="{FB6FB577-C0BC-44A7-9CAE-67F9E2FDEEBD}" destId="{BC01AFDD-CED4-498A-9018-DDB1DBEB245C}" srcOrd="2" destOrd="0" presId="urn:microsoft.com/office/officeart/2008/layout/VerticalCurvedList"/>
    <dgm:cxn modelId="{C0BD32BB-1E55-4CD6-80C5-57A6DB65C333}" type="presParOf" srcId="{BC01AFDD-CED4-498A-9018-DDB1DBEB245C}" destId="{EB3A8672-06B6-4F75-828D-4A8F77FE5D0B}" srcOrd="0" destOrd="0" presId="urn:microsoft.com/office/officeart/2008/layout/VerticalCurvedList"/>
    <dgm:cxn modelId="{5A9D7B45-61BD-4CD3-A778-A9E4358C95CB}" type="presParOf" srcId="{FB6FB577-C0BC-44A7-9CAE-67F9E2FDEEBD}" destId="{4E279709-63BE-4BB2-99F3-62D4B8E68D72}" srcOrd="3" destOrd="0" presId="urn:microsoft.com/office/officeart/2008/layout/VerticalCurvedList"/>
    <dgm:cxn modelId="{6506387D-6157-4CD8-8600-B2AFB17CEF99}" type="presParOf" srcId="{FB6FB577-C0BC-44A7-9CAE-67F9E2FDEEBD}" destId="{75785DA7-2D45-493C-AA89-B878D8DE58D3}" srcOrd="4" destOrd="0" presId="urn:microsoft.com/office/officeart/2008/layout/VerticalCurvedList"/>
    <dgm:cxn modelId="{2897B948-AB9F-4220-AA38-D7EB262EF199}" type="presParOf" srcId="{75785DA7-2D45-493C-AA89-B878D8DE58D3}" destId="{425FDE73-A7B2-4367-8A08-8B7EA0B9CC1A}" srcOrd="0" destOrd="0" presId="urn:microsoft.com/office/officeart/2008/layout/VerticalCurvedList"/>
    <dgm:cxn modelId="{7978E243-D4FD-4F60-9F95-0B90BF01EC09}" type="presParOf" srcId="{FB6FB577-C0BC-44A7-9CAE-67F9E2FDEEBD}" destId="{437C8F54-1D99-4559-BB19-30232E50E208}" srcOrd="5" destOrd="0" presId="urn:microsoft.com/office/officeart/2008/layout/VerticalCurvedList"/>
    <dgm:cxn modelId="{C484687E-9AAE-4FA6-8CB3-CEE95D100ACF}" type="presParOf" srcId="{FB6FB577-C0BC-44A7-9CAE-67F9E2FDEEBD}" destId="{FD7064D6-73CD-4321-8F8A-3E42597D1B99}" srcOrd="6" destOrd="0" presId="urn:microsoft.com/office/officeart/2008/layout/VerticalCurvedList"/>
    <dgm:cxn modelId="{1AF2F836-9AB7-444D-8F70-A383E56DC592}" type="presParOf" srcId="{FD7064D6-73CD-4321-8F8A-3E42597D1B99}" destId="{4F9D0CA2-E41D-45B0-9BC0-598C7D39A944}" srcOrd="0" destOrd="0" presId="urn:microsoft.com/office/officeart/2008/layout/VerticalCurvedList"/>
    <dgm:cxn modelId="{DBB3DE5D-6D75-4A71-97F8-99B29D645A7E}" type="presParOf" srcId="{FB6FB577-C0BC-44A7-9CAE-67F9E2FDEEBD}" destId="{E08F21F4-021A-43DC-A809-A73F8AA0A46B}" srcOrd="7" destOrd="0" presId="urn:microsoft.com/office/officeart/2008/layout/VerticalCurvedList"/>
    <dgm:cxn modelId="{B9DA53AA-01FD-4ABC-8636-B05E01DBCD36}" type="presParOf" srcId="{FB6FB577-C0BC-44A7-9CAE-67F9E2FDEEBD}" destId="{95754D66-5B35-4B81-A0EC-3F1670C9C143}" srcOrd="8" destOrd="0" presId="urn:microsoft.com/office/officeart/2008/layout/VerticalCurvedList"/>
    <dgm:cxn modelId="{BFD4371F-5D54-453A-A652-5F4BD23A7ABC}" type="presParOf" srcId="{95754D66-5B35-4B81-A0EC-3F1670C9C143}" destId="{49AC07A4-6B48-4288-B960-A7A44197AD4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3" name="22 Rectángulo"/>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23 Rectángulo"/>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24 Rectángulo"/>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25 Rectángulo"/>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Rectángulo"/>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29 Rectángulo redondeado"/>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30 Rectángulo redondeado"/>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Rectángulo"/>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6705600" y="4206240"/>
            <a:ext cx="960120" cy="457200"/>
          </a:xfrm>
        </p:spPr>
        <p:txBody>
          <a:bodyPr/>
          <a:lstStyle/>
          <a:p>
            <a:fld id="{72C9FF76-AEE2-4930-B644-625C0449A382}" type="datetimeFigureOut">
              <a:rPr lang="es-ES" smtClean="0"/>
              <a:t>11/11/2015</a:t>
            </a:fld>
            <a:endParaRPr lang="es-ES"/>
          </a:p>
        </p:txBody>
      </p:sp>
      <p:sp>
        <p:nvSpPr>
          <p:cNvPr id="17" name="16 Marcador de pie de página"/>
          <p:cNvSpPr>
            <a:spLocks noGrp="1"/>
          </p:cNvSpPr>
          <p:nvPr>
            <p:ph type="ftr" sz="quarter" idx="11"/>
          </p:nvPr>
        </p:nvSpPr>
        <p:spPr>
          <a:xfrm>
            <a:off x="5410200" y="4205288"/>
            <a:ext cx="1295400" cy="457200"/>
          </a:xfrm>
        </p:spPr>
        <p:txBody>
          <a:bodyPr/>
          <a:lstStyle/>
          <a:p>
            <a:endParaRPr lang="es-ES"/>
          </a:p>
        </p:txBody>
      </p:sp>
      <p:sp>
        <p:nvSpPr>
          <p:cNvPr id="29" name="28 Marcador de número de diapositiva"/>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3D53D66-C7B1-4A3E-87E0-9CEB11C5958F}"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2C9FF76-AEE2-4930-B644-625C0449A382}" type="datetimeFigureOut">
              <a:rPr lang="es-ES" smtClean="0"/>
              <a:t>11/11/2015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3D53D66-C7B1-4A3E-87E0-9CEB11C5958F}"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1143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143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2C9FF76-AEE2-4930-B644-625C0449A382}" type="datetimeFigureOut">
              <a:rPr lang="es-ES" smtClean="0"/>
              <a:t>11/11/2015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3D53D66-C7B1-4A3E-87E0-9CEB11C5958F}"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2C9FF76-AEE2-4930-B644-625C0449A382}" type="datetimeFigureOut">
              <a:rPr lang="es-ES" smtClean="0"/>
              <a:t>11/11/2015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3D53D66-C7B1-4A3E-87E0-9CEB11C5958F}"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2C9FF76-AEE2-4930-B644-625C0449A382}" type="datetimeFigureOut">
              <a:rPr lang="es-ES" smtClean="0"/>
              <a:t>11/11/2015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3D53D66-C7B1-4A3E-87E0-9CEB11C5958F}"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2C9FF76-AEE2-4930-B644-625C0449A382}" type="datetimeFigureOut">
              <a:rPr lang="es-ES" smtClean="0"/>
              <a:t>11/11/2015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3D53D66-C7B1-4A3E-87E0-9CEB11C5958F}"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81000" y="1143000"/>
            <a:ext cx="8382000" cy="1069848"/>
          </a:xfrm>
        </p:spPr>
        <p:txBody>
          <a:bodyPr anchor="ctr"/>
          <a:lstStyle>
            <a:lvl1pPr>
              <a:defRPr sz="4000" b="0" i="0"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fecha"/>
          <p:cNvSpPr>
            <a:spLocks noGrp="1"/>
          </p:cNvSpPr>
          <p:nvPr>
            <p:ph type="dt" sz="half" idx="10"/>
          </p:nvPr>
        </p:nvSpPr>
        <p:spPr/>
        <p:txBody>
          <a:bodyPr rtlCol="0"/>
          <a:lstStyle/>
          <a:p>
            <a:fld id="{72C9FF76-AEE2-4930-B644-625C0449A382}" type="datetimeFigureOut">
              <a:rPr lang="es-ES" smtClean="0"/>
              <a:t>11/11/2015</a:t>
            </a:fld>
            <a:endParaRPr lang="es-ES"/>
          </a:p>
        </p:txBody>
      </p:sp>
      <p:sp>
        <p:nvSpPr>
          <p:cNvPr id="27" name="26 Marcador de número de diapositiva"/>
          <p:cNvSpPr>
            <a:spLocks noGrp="1"/>
          </p:cNvSpPr>
          <p:nvPr>
            <p:ph type="sldNum" sz="quarter" idx="11"/>
          </p:nvPr>
        </p:nvSpPr>
        <p:spPr/>
        <p:txBody>
          <a:bodyPr rtlCol="0"/>
          <a:lstStyle/>
          <a:p>
            <a:fld id="{B3D53D66-C7B1-4A3E-87E0-9CEB11C5958F}" type="slidenum">
              <a:rPr lang="es-ES" smtClean="0"/>
              <a:t>‹Nº›</a:t>
            </a:fld>
            <a:endParaRPr lang="es-ES"/>
          </a:p>
        </p:txBody>
      </p:sp>
      <p:sp>
        <p:nvSpPr>
          <p:cNvPr id="28" name="27 Marcador de pie de página"/>
          <p:cNvSpPr>
            <a:spLocks noGrp="1"/>
          </p:cNvSpPr>
          <p:nvPr>
            <p:ph type="ftr" sz="quarter" idx="12"/>
          </p:nvPr>
        </p:nvSpPr>
        <p:spPr/>
        <p:txBody>
          <a:bodyPr rtlCol="0"/>
          <a:lstStyle/>
          <a:p>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a:xfrm>
            <a:off x="6583680" y="612648"/>
            <a:ext cx="957264" cy="457200"/>
          </a:xfrm>
        </p:spPr>
        <p:txBody>
          <a:bodyPr/>
          <a:lstStyle/>
          <a:p>
            <a:fld id="{72C9FF76-AEE2-4930-B644-625C0449A382}" type="datetimeFigureOut">
              <a:rPr lang="es-ES" smtClean="0"/>
              <a:t>11/11/2015</a:t>
            </a:fld>
            <a:endParaRPr lang="es-ES"/>
          </a:p>
        </p:txBody>
      </p:sp>
      <p:sp>
        <p:nvSpPr>
          <p:cNvPr id="4" name="3 Marcador de pie de página"/>
          <p:cNvSpPr>
            <a:spLocks noGrp="1"/>
          </p:cNvSpPr>
          <p:nvPr>
            <p:ph type="ftr" sz="quarter" idx="11"/>
          </p:nvPr>
        </p:nvSpPr>
        <p:spPr>
          <a:xfrm>
            <a:off x="5257800" y="612648"/>
            <a:ext cx="1325880" cy="457200"/>
          </a:xfrm>
        </p:spPr>
        <p:txBody>
          <a:bodyPr/>
          <a:lstStyle/>
          <a:p>
            <a:endParaRPr lang="es-ES"/>
          </a:p>
        </p:txBody>
      </p:sp>
      <p:sp>
        <p:nvSpPr>
          <p:cNvPr id="5" name="4 Marcador de número de diapositiva"/>
          <p:cNvSpPr>
            <a:spLocks noGrp="1"/>
          </p:cNvSpPr>
          <p:nvPr>
            <p:ph type="sldNum" sz="quarter" idx="12"/>
          </p:nvPr>
        </p:nvSpPr>
        <p:spPr>
          <a:xfrm>
            <a:off x="8174736" y="2272"/>
            <a:ext cx="762000" cy="365760"/>
          </a:xfrm>
        </p:spPr>
        <p:txBody>
          <a:bodyPr/>
          <a:lstStyle/>
          <a:p>
            <a:fld id="{B3D53D66-C7B1-4A3E-87E0-9CEB11C5958F}"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2C9FF76-AEE2-4930-B644-625C0449A382}" type="datetimeFigureOut">
              <a:rPr lang="es-ES" smtClean="0"/>
              <a:t>11/11/2015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B3D53D66-C7B1-4A3E-87E0-9CEB11C5958F}"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353496" y="1101970"/>
            <a:ext cx="3383280" cy="877824"/>
          </a:xfrm>
        </p:spPr>
        <p:txBody>
          <a:bodyPr anchor="b"/>
          <a:lstStyle>
            <a:lvl1pPr algn="l">
              <a:buNone/>
              <a:defRPr sz="1800" b="1"/>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2C9FF76-AEE2-4930-B644-625C0449A382}" type="datetimeFigureOut">
              <a:rPr lang="es-ES" smtClean="0"/>
              <a:t>11/11/2015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3D53D66-C7B1-4A3E-87E0-9CEB11C5958F}"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72C9FF76-AEE2-4930-B644-625C0449A382}" type="datetimeFigureOut">
              <a:rPr lang="es-ES" smtClean="0"/>
              <a:t>11/11/2015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3D53D66-C7B1-4A3E-87E0-9CEB11C5958F}"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Rectángulo"/>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29 Rectángulo"/>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30 Rectángulo"/>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31 Rectángulo"/>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32 Rectángulo redondeado"/>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33 Rectángulo redondeado"/>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34 Rectángulo"/>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35 Rectángulo"/>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36 Rectángulo"/>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37 Rectángulo"/>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38 Rectángulo"/>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39 Rectángulo"/>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Marcador de título"/>
          <p:cNvSpPr>
            <a:spLocks noGrp="1"/>
          </p:cNvSpPr>
          <p:nvPr>
            <p:ph type="title"/>
          </p:nvPr>
        </p:nvSpPr>
        <p:spPr>
          <a:xfrm>
            <a:off x="457200" y="1143000"/>
            <a:ext cx="8229600" cy="10668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72C9FF76-AEE2-4930-B644-625C0449A382}" type="datetimeFigureOut">
              <a:rPr lang="es-ES" smtClean="0"/>
              <a:t>11/11/2015</a:t>
            </a:fld>
            <a:endParaRPr lang="es-ES"/>
          </a:p>
        </p:txBody>
      </p:sp>
      <p:sp>
        <p:nvSpPr>
          <p:cNvPr id="3" name="2 Marcador de pie de página"/>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s-ES"/>
          </a:p>
        </p:txBody>
      </p:sp>
      <p:sp>
        <p:nvSpPr>
          <p:cNvPr id="23" name="22 Marcador de número de diapositiva"/>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3D53D66-C7B1-4A3E-87E0-9CEB11C5958F}"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Autofit/>
          </a:bodyPr>
          <a:lstStyle/>
          <a:p>
            <a:r>
              <a:rPr lang="es-ES" sz="4800" smtClean="0"/>
              <a:t>Tema 18:Metodología </a:t>
            </a:r>
            <a:r>
              <a:rPr lang="es-ES" sz="4800" dirty="0"/>
              <a:t>de investigación de la auditoria forense</a:t>
            </a:r>
          </a:p>
        </p:txBody>
      </p:sp>
    </p:spTree>
    <p:extLst>
      <p:ext uri="{BB962C8B-B14F-4D97-AF65-F5344CB8AC3E}">
        <p14:creationId xmlns:p14="http://schemas.microsoft.com/office/powerpoint/2010/main" val="19687854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8532" y="836712"/>
            <a:ext cx="8229600" cy="1069848"/>
          </a:xfrm>
        </p:spPr>
        <p:txBody>
          <a:bodyPr/>
          <a:lstStyle/>
          <a:p>
            <a:r>
              <a:rPr lang="es-ES" dirty="0" smtClean="0"/>
              <a:t>5. Evaluación </a:t>
            </a:r>
            <a:r>
              <a:rPr lang="es-ES" dirty="0"/>
              <a:t>del riesgo forense</a:t>
            </a:r>
          </a:p>
        </p:txBody>
      </p:sp>
      <p:graphicFrame>
        <p:nvGraphicFramePr>
          <p:cNvPr id="3" name="2 Diagrama"/>
          <p:cNvGraphicFramePr/>
          <p:nvPr>
            <p:extLst>
              <p:ext uri="{D42A27DB-BD31-4B8C-83A1-F6EECF244321}">
                <p14:modId xmlns:p14="http://schemas.microsoft.com/office/powerpoint/2010/main" val="3212202386"/>
              </p:ext>
            </p:extLst>
          </p:nvPr>
        </p:nvGraphicFramePr>
        <p:xfrm>
          <a:off x="1331640" y="1844824"/>
          <a:ext cx="6864424" cy="4408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8858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lgn="ctr"/>
            <a:r>
              <a:rPr lang="es-SV" b="1" dirty="0" smtClean="0"/>
              <a:t>6. Detección </a:t>
            </a:r>
            <a:r>
              <a:rPr lang="es-SV" b="1" dirty="0"/>
              <a:t>de fraude</a:t>
            </a:r>
            <a:r>
              <a:rPr lang="es-ES" b="1" dirty="0"/>
              <a:t/>
            </a:r>
            <a:br>
              <a:rPr lang="es-ES" b="1" dirty="0"/>
            </a:br>
            <a:endParaRPr lang="es-ES" dirty="0"/>
          </a:p>
        </p:txBody>
      </p:sp>
      <p:sp>
        <p:nvSpPr>
          <p:cNvPr id="3" name="2 CuadroTexto"/>
          <p:cNvSpPr txBox="1"/>
          <p:nvPr/>
        </p:nvSpPr>
        <p:spPr>
          <a:xfrm>
            <a:off x="611560" y="2060848"/>
            <a:ext cx="7848872" cy="3970318"/>
          </a:xfrm>
          <a:prstGeom prst="rect">
            <a:avLst/>
          </a:prstGeom>
          <a:noFill/>
        </p:spPr>
        <p:txBody>
          <a:bodyPr wrap="square" rtlCol="0">
            <a:spAutoFit/>
          </a:bodyPr>
          <a:lstStyle/>
          <a:p>
            <a:pPr algn="just"/>
            <a:r>
              <a:rPr lang="es-DO" sz="2800" dirty="0"/>
              <a:t>El auditor busca la evidencia de auditoría suficiente y competente que le asegure que no se ha producido un fraude o error que tenga efecto material en los estados financieros o que de haberse producido, el efecto del fraude se refleja adecuadamente en los estados financieros o que el error ha sido corregido. La probabilidad de detectar errores es por lo general, mayor que la detectar fraudes,</a:t>
            </a:r>
            <a:endParaRPr lang="es-ES" sz="2800" dirty="0"/>
          </a:p>
        </p:txBody>
      </p:sp>
    </p:spTree>
    <p:extLst>
      <p:ext uri="{BB962C8B-B14F-4D97-AF65-F5344CB8AC3E}">
        <p14:creationId xmlns:p14="http://schemas.microsoft.com/office/powerpoint/2010/main" val="543554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124744"/>
            <a:ext cx="8229600" cy="1069848"/>
          </a:xfrm>
        </p:spPr>
        <p:txBody>
          <a:bodyPr>
            <a:normAutofit fontScale="90000"/>
          </a:bodyPr>
          <a:lstStyle/>
          <a:p>
            <a:pPr lvl="0"/>
            <a:r>
              <a:rPr lang="es-SV" b="1" dirty="0" smtClean="0"/>
              <a:t>7. Evaluación </a:t>
            </a:r>
            <a:r>
              <a:rPr lang="es-SV" b="1" dirty="0"/>
              <a:t>del Sistema de Control Interno.</a:t>
            </a:r>
            <a:r>
              <a:rPr lang="es-ES" b="1" dirty="0"/>
              <a:t/>
            </a:r>
            <a:br>
              <a:rPr lang="es-ES" b="1" dirty="0"/>
            </a:br>
            <a:endParaRPr lang="es-ES" dirty="0"/>
          </a:p>
        </p:txBody>
      </p:sp>
      <p:sp>
        <p:nvSpPr>
          <p:cNvPr id="3" name="2 CuadroTexto"/>
          <p:cNvSpPr txBox="1"/>
          <p:nvPr/>
        </p:nvSpPr>
        <p:spPr>
          <a:xfrm>
            <a:off x="683568" y="2420888"/>
            <a:ext cx="7560840" cy="3539430"/>
          </a:xfrm>
          <a:prstGeom prst="rect">
            <a:avLst/>
          </a:prstGeom>
          <a:noFill/>
        </p:spPr>
        <p:txBody>
          <a:bodyPr wrap="square" rtlCol="0">
            <a:spAutoFit/>
          </a:bodyPr>
          <a:lstStyle/>
          <a:p>
            <a:pPr algn="just"/>
            <a:r>
              <a:rPr lang="es-ES" sz="2800" dirty="0"/>
              <a:t>Los procedimientos de evaluación del sistema de control interno estarán dirigidos a estudiar y verificar el control interno de la organización, la evaluación del sistema control interna ayuda a identificar a los posibles responsables de las operaciones fraudulentas (que pueden ser de la misma organización o con terceros relacionados).</a:t>
            </a:r>
          </a:p>
        </p:txBody>
      </p:sp>
    </p:spTree>
    <p:extLst>
      <p:ext uri="{BB962C8B-B14F-4D97-AF65-F5344CB8AC3E}">
        <p14:creationId xmlns:p14="http://schemas.microsoft.com/office/powerpoint/2010/main" val="2259847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899592" y="980728"/>
            <a:ext cx="7543800" cy="3802360"/>
          </a:xfrm>
        </p:spPr>
        <p:txBody>
          <a:bodyPr/>
          <a:lstStyle/>
          <a:p>
            <a:pPr algn="just"/>
            <a:r>
              <a:rPr lang="es-ES" sz="3200" dirty="0"/>
              <a:t>Un trabajo de auditoria forense inicia con fines de detectar y determinar los hallazgos de irregularidades, fraude y corrupción en la administración de organizaciones, es establecer una metodología que conste de elementos definidos, consistentes e integrales.</a:t>
            </a:r>
          </a:p>
        </p:txBody>
      </p:sp>
    </p:spTree>
    <p:extLst>
      <p:ext uri="{BB962C8B-B14F-4D97-AF65-F5344CB8AC3E}">
        <p14:creationId xmlns:p14="http://schemas.microsoft.com/office/powerpoint/2010/main" val="119199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620688"/>
            <a:ext cx="8143873" cy="2376264"/>
          </a:xfrm>
        </p:spPr>
        <p:txBody>
          <a:bodyPr>
            <a:normAutofit fontScale="90000"/>
          </a:bodyPr>
          <a:lstStyle/>
          <a:p>
            <a:r>
              <a:rPr lang="es-DO" sz="2800" dirty="0">
                <a:effectLst/>
              </a:rPr>
              <a:t>M</a:t>
            </a:r>
            <a:r>
              <a:rPr lang="es-DO" sz="2800" dirty="0" smtClean="0">
                <a:effectLst/>
              </a:rPr>
              <a:t>etodología </a:t>
            </a:r>
            <a:r>
              <a:rPr lang="es-DO" sz="2800" dirty="0">
                <a:effectLst/>
              </a:rPr>
              <a:t>está constituida por las actividades siguientes</a:t>
            </a:r>
            <a:r>
              <a:rPr lang="es-DO" sz="2800" dirty="0" smtClean="0">
                <a:effectLst/>
              </a:rPr>
              <a:t>:</a:t>
            </a:r>
            <a:br>
              <a:rPr lang="es-DO" sz="2800" dirty="0" smtClean="0">
                <a:effectLst/>
              </a:rPr>
            </a:br>
            <a:r>
              <a:rPr lang="es-ES" sz="2800" dirty="0">
                <a:effectLst/>
              </a:rPr>
              <a:t/>
            </a:r>
            <a:br>
              <a:rPr lang="es-ES" sz="2800" dirty="0">
                <a:effectLst/>
              </a:rPr>
            </a:br>
            <a:r>
              <a:rPr lang="es-ES" dirty="0">
                <a:effectLst/>
              </a:rPr>
              <a:t/>
            </a:r>
            <a:br>
              <a:rPr lang="es-ES" dirty="0">
                <a:effectLst/>
              </a:rPr>
            </a:br>
            <a:endParaRPr lang="es-ES" dirty="0"/>
          </a:p>
        </p:txBody>
      </p:sp>
      <p:graphicFrame>
        <p:nvGraphicFramePr>
          <p:cNvPr id="3" name="2 Diagrama"/>
          <p:cNvGraphicFramePr/>
          <p:nvPr>
            <p:extLst>
              <p:ext uri="{D42A27DB-BD31-4B8C-83A1-F6EECF244321}">
                <p14:modId xmlns:p14="http://schemas.microsoft.com/office/powerpoint/2010/main" val="766413513"/>
              </p:ext>
            </p:extLst>
          </p:nvPr>
        </p:nvGraphicFramePr>
        <p:xfrm>
          <a:off x="1187624" y="1700808"/>
          <a:ext cx="7008440"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29272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980728"/>
            <a:ext cx="8229600" cy="1069848"/>
          </a:xfrm>
        </p:spPr>
        <p:txBody>
          <a:bodyPr>
            <a:normAutofit fontScale="90000"/>
          </a:bodyPr>
          <a:lstStyle/>
          <a:p>
            <a:pPr lvl="0" algn="ctr"/>
            <a:r>
              <a:rPr lang="es-SV" b="1" dirty="0" smtClean="0"/>
              <a:t>1. Definición </a:t>
            </a:r>
            <a:r>
              <a:rPr lang="es-SV" b="1" dirty="0"/>
              <a:t>y reconocimientos del problema.</a:t>
            </a:r>
            <a:r>
              <a:rPr lang="es-ES" b="1" dirty="0"/>
              <a:t/>
            </a:r>
            <a:br>
              <a:rPr lang="es-ES" b="1" dirty="0"/>
            </a:br>
            <a:endParaRPr lang="es-ES" dirty="0"/>
          </a:p>
        </p:txBody>
      </p:sp>
      <p:sp>
        <p:nvSpPr>
          <p:cNvPr id="3" name="2 CuadroTexto"/>
          <p:cNvSpPr txBox="1"/>
          <p:nvPr/>
        </p:nvSpPr>
        <p:spPr>
          <a:xfrm>
            <a:off x="611560" y="1844824"/>
            <a:ext cx="7992888" cy="4678204"/>
          </a:xfrm>
          <a:prstGeom prst="rect">
            <a:avLst/>
          </a:prstGeom>
          <a:noFill/>
        </p:spPr>
        <p:txBody>
          <a:bodyPr wrap="square" rtlCol="0">
            <a:spAutoFit/>
          </a:bodyPr>
          <a:lstStyle/>
          <a:p>
            <a:pPr algn="just"/>
            <a:r>
              <a:rPr lang="es-DO" sz="2800" dirty="0">
                <a:solidFill>
                  <a:schemeClr val="accent2">
                    <a:lumMod val="50000"/>
                  </a:schemeClr>
                </a:solidFill>
              </a:rPr>
              <a:t>Determinar si hay suficientes motivos o indicios, para investigar los síntomas de un posible </a:t>
            </a:r>
            <a:r>
              <a:rPr lang="es-DO" sz="2800" dirty="0" smtClean="0">
                <a:solidFill>
                  <a:schemeClr val="accent2">
                    <a:lumMod val="50000"/>
                  </a:schemeClr>
                </a:solidFill>
              </a:rPr>
              <a:t>fraude </a:t>
            </a:r>
            <a:r>
              <a:rPr lang="es-DO" sz="2800" dirty="0">
                <a:solidFill>
                  <a:schemeClr val="accent2">
                    <a:lumMod val="50000"/>
                  </a:schemeClr>
                </a:solidFill>
              </a:rPr>
              <a:t>es simplemente una razón suficiente para garantizar la investigación del fraude. Antes de comenzar una investigación formal, se debe obtener la aprobación del directorio de la organización ya que una auditoria de fraude es sumamente complicada, controvertida, extenuante y puede ser perjudicial para miembros de dicha organización.</a:t>
            </a:r>
            <a:endParaRPr lang="es-ES" sz="2800" dirty="0">
              <a:solidFill>
                <a:schemeClr val="accent2">
                  <a:lumMod val="50000"/>
                </a:schemeClr>
              </a:solidFill>
            </a:endParaRPr>
          </a:p>
          <a:p>
            <a:endParaRPr lang="es-ES" dirty="0"/>
          </a:p>
        </p:txBody>
      </p:sp>
    </p:spTree>
    <p:extLst>
      <p:ext uri="{BB962C8B-B14F-4D97-AF65-F5344CB8AC3E}">
        <p14:creationId xmlns:p14="http://schemas.microsoft.com/office/powerpoint/2010/main" val="4241985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dirty="0" smtClean="0"/>
              <a:t>A. Conocimiento </a:t>
            </a:r>
            <a:r>
              <a:rPr lang="es-ES" dirty="0"/>
              <a:t>de la entidad y su entorno</a:t>
            </a:r>
          </a:p>
        </p:txBody>
      </p:sp>
      <p:sp>
        <p:nvSpPr>
          <p:cNvPr id="3" name="2 CuadroTexto"/>
          <p:cNvSpPr txBox="1"/>
          <p:nvPr/>
        </p:nvSpPr>
        <p:spPr>
          <a:xfrm>
            <a:off x="1115616" y="2420887"/>
            <a:ext cx="7056784" cy="3816429"/>
          </a:xfrm>
          <a:prstGeom prst="rect">
            <a:avLst/>
          </a:prstGeom>
          <a:noFill/>
        </p:spPr>
        <p:txBody>
          <a:bodyPr wrap="square" rtlCol="0">
            <a:spAutoFit/>
          </a:bodyPr>
          <a:lstStyle/>
          <a:p>
            <a:pPr algn="just"/>
            <a:r>
              <a:rPr lang="es-ES" sz="2800" dirty="0"/>
              <a:t>El entorno se examina desde diversas vertientes: Identificación de indicios de presencia del crimen organizado en el medio, que puede ser responsable de la gran mayoría de los fraudes externos, teniendo presente que por general, éstos sólo pueden ser exitosos con la complicidad de uno más empleados de la empresa.</a:t>
            </a:r>
          </a:p>
          <a:p>
            <a:endParaRPr lang="es-ES" dirty="0"/>
          </a:p>
        </p:txBody>
      </p:sp>
    </p:spTree>
    <p:extLst>
      <p:ext uri="{BB962C8B-B14F-4D97-AF65-F5344CB8AC3E}">
        <p14:creationId xmlns:p14="http://schemas.microsoft.com/office/powerpoint/2010/main" val="9022738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SV" b="1" dirty="0" smtClean="0"/>
              <a:t>B. La </a:t>
            </a:r>
            <a:r>
              <a:rPr lang="es-SV" b="1" dirty="0"/>
              <a:t>Entidad en su interior</a:t>
            </a:r>
            <a:r>
              <a:rPr lang="es-ES" b="1" dirty="0"/>
              <a:t/>
            </a:r>
            <a:br>
              <a:rPr lang="es-ES" b="1" dirty="0"/>
            </a:br>
            <a:endParaRPr lang="es-ES" dirty="0"/>
          </a:p>
        </p:txBody>
      </p:sp>
      <p:sp>
        <p:nvSpPr>
          <p:cNvPr id="3" name="2 CuadroTexto"/>
          <p:cNvSpPr txBox="1"/>
          <p:nvPr/>
        </p:nvSpPr>
        <p:spPr>
          <a:xfrm>
            <a:off x="1115616" y="1884911"/>
            <a:ext cx="7056784" cy="3539430"/>
          </a:xfrm>
          <a:prstGeom prst="rect">
            <a:avLst/>
          </a:prstGeom>
          <a:noFill/>
        </p:spPr>
        <p:txBody>
          <a:bodyPr wrap="square" rtlCol="0">
            <a:spAutoFit/>
          </a:bodyPr>
          <a:lstStyle/>
          <a:p>
            <a:pPr algn="just"/>
            <a:r>
              <a:rPr lang="es-ES" sz="2800" dirty="0" smtClean="0"/>
              <a:t>Es donde se conoce, comprende </a:t>
            </a:r>
            <a:r>
              <a:rPr lang="es-ES" sz="2800" dirty="0"/>
              <a:t>y </a:t>
            </a:r>
            <a:r>
              <a:rPr lang="es-ES" sz="2800" dirty="0" smtClean="0"/>
              <a:t>adquiere una </a:t>
            </a:r>
            <a:r>
              <a:rPr lang="es-ES" sz="2800" dirty="0"/>
              <a:t>visión global del funcionamiento de la empresa, en sus diferentes perspectivas funcionales y operativas, a través de lo cual debe ser capaz de identificar los puntos fuertes y débiles que, para el tema que nos ocupa, posibilita la ocurrencia de delitos y fraudes.</a:t>
            </a:r>
          </a:p>
        </p:txBody>
      </p:sp>
    </p:spTree>
    <p:extLst>
      <p:ext uri="{BB962C8B-B14F-4D97-AF65-F5344CB8AC3E}">
        <p14:creationId xmlns:p14="http://schemas.microsoft.com/office/powerpoint/2010/main" val="3309840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908720"/>
            <a:ext cx="8229600" cy="1069848"/>
          </a:xfrm>
        </p:spPr>
        <p:txBody>
          <a:bodyPr>
            <a:normAutofit fontScale="90000"/>
          </a:bodyPr>
          <a:lstStyle/>
          <a:p>
            <a:pPr lvl="0"/>
            <a:r>
              <a:rPr lang="es-SV" b="1" dirty="0" smtClean="0"/>
              <a:t>2. Recopilación </a:t>
            </a:r>
            <a:r>
              <a:rPr lang="es-SV" b="1" dirty="0"/>
              <a:t>de evidencias de fraude.</a:t>
            </a:r>
            <a:r>
              <a:rPr lang="es-ES" b="1" dirty="0"/>
              <a:t/>
            </a:r>
            <a:br>
              <a:rPr lang="es-ES" b="1" dirty="0"/>
            </a:br>
            <a:endParaRPr lang="es-ES" dirty="0"/>
          </a:p>
        </p:txBody>
      </p:sp>
      <p:sp>
        <p:nvSpPr>
          <p:cNvPr id="3" name="2 CuadroTexto"/>
          <p:cNvSpPr txBox="1"/>
          <p:nvPr/>
        </p:nvSpPr>
        <p:spPr>
          <a:xfrm>
            <a:off x="1043608" y="1988840"/>
            <a:ext cx="6768752" cy="4247317"/>
          </a:xfrm>
          <a:prstGeom prst="rect">
            <a:avLst/>
          </a:prstGeom>
          <a:noFill/>
        </p:spPr>
        <p:txBody>
          <a:bodyPr wrap="square" rtlCol="0">
            <a:spAutoFit/>
          </a:bodyPr>
          <a:lstStyle/>
          <a:p>
            <a:pPr algn="just"/>
            <a:r>
              <a:rPr lang="es-ES" sz="2800" dirty="0"/>
              <a:t>Una vez que hay indicios y se realiza la búsqueda de evidencias suficientes para garantizar el éxito de la investigación se deben recopilar evidencias para determinar si el fraude ha tenido lugar. Las evidencias son recogidas para determinar Quién, Qué, Cuándo, Dónde, Por qué, Cuánto y Cómo se ha cometido el fraude.</a:t>
            </a:r>
          </a:p>
          <a:p>
            <a:endParaRPr lang="es-ES" dirty="0"/>
          </a:p>
        </p:txBody>
      </p:sp>
    </p:spTree>
    <p:extLst>
      <p:ext uri="{BB962C8B-B14F-4D97-AF65-F5344CB8AC3E}">
        <p14:creationId xmlns:p14="http://schemas.microsoft.com/office/powerpoint/2010/main" val="1106959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lgn="ctr"/>
            <a:r>
              <a:rPr lang="es-SV" dirty="0" smtClean="0"/>
              <a:t>3. Evaluación </a:t>
            </a:r>
            <a:r>
              <a:rPr lang="es-SV" dirty="0"/>
              <a:t>de la evidencia recolectada</a:t>
            </a:r>
            <a:r>
              <a:rPr lang="es-ES" b="1" dirty="0"/>
              <a:t/>
            </a:r>
            <a:br>
              <a:rPr lang="es-ES" b="1" dirty="0"/>
            </a:br>
            <a:endParaRPr lang="es-ES" dirty="0"/>
          </a:p>
        </p:txBody>
      </p:sp>
      <p:sp>
        <p:nvSpPr>
          <p:cNvPr id="3" name="2 CuadroTexto"/>
          <p:cNvSpPr txBox="1"/>
          <p:nvPr/>
        </p:nvSpPr>
        <p:spPr>
          <a:xfrm>
            <a:off x="683568" y="2348880"/>
            <a:ext cx="2448272" cy="3693319"/>
          </a:xfrm>
          <a:prstGeom prst="rect">
            <a:avLst/>
          </a:prstGeom>
          <a:noFill/>
        </p:spPr>
        <p:txBody>
          <a:bodyPr wrap="square" rtlCol="0">
            <a:spAutoFit/>
          </a:bodyPr>
          <a:lstStyle/>
          <a:p>
            <a:pPr algn="just"/>
            <a:r>
              <a:rPr lang="es-DO" sz="2400" dirty="0"/>
              <a:t>La evidencia debe ser  evaluada para determinar si es completa y precisa, si es necesario seguir recolectando más evidencias.</a:t>
            </a:r>
            <a:endParaRPr lang="es-ES" sz="2400" dirty="0"/>
          </a:p>
          <a:p>
            <a:pPr algn="just"/>
            <a:endParaRPr lang="es-ES" dirty="0"/>
          </a:p>
        </p:txBody>
      </p:sp>
      <p:graphicFrame>
        <p:nvGraphicFramePr>
          <p:cNvPr id="4" name="3 Diagrama"/>
          <p:cNvGraphicFramePr/>
          <p:nvPr>
            <p:extLst>
              <p:ext uri="{D42A27DB-BD31-4B8C-83A1-F6EECF244321}">
                <p14:modId xmlns:p14="http://schemas.microsoft.com/office/powerpoint/2010/main" val="1799338110"/>
              </p:ext>
            </p:extLst>
          </p:nvPr>
        </p:nvGraphicFramePr>
        <p:xfrm>
          <a:off x="2987824" y="213285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50438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052736"/>
            <a:ext cx="8229600" cy="1069848"/>
          </a:xfrm>
        </p:spPr>
        <p:txBody>
          <a:bodyPr>
            <a:normAutofit fontScale="90000"/>
          </a:bodyPr>
          <a:lstStyle/>
          <a:p>
            <a:pPr lvl="0" algn="ctr"/>
            <a:r>
              <a:rPr lang="es-SV" b="1" dirty="0" smtClean="0"/>
              <a:t>4. Elaboración </a:t>
            </a:r>
            <a:r>
              <a:rPr lang="es-SV" b="1" dirty="0"/>
              <a:t>del Informe Final con los hallazgos.</a:t>
            </a:r>
            <a:r>
              <a:rPr lang="es-ES" b="1" dirty="0"/>
              <a:t/>
            </a:r>
            <a:br>
              <a:rPr lang="es-ES" b="1" dirty="0"/>
            </a:br>
            <a:endParaRPr lang="es-ES" dirty="0"/>
          </a:p>
        </p:txBody>
      </p:sp>
      <p:sp>
        <p:nvSpPr>
          <p:cNvPr id="3" name="2 CuadroTexto"/>
          <p:cNvSpPr txBox="1"/>
          <p:nvPr/>
        </p:nvSpPr>
        <p:spPr>
          <a:xfrm>
            <a:off x="971600" y="2276872"/>
            <a:ext cx="7488832" cy="3385542"/>
          </a:xfrm>
          <a:prstGeom prst="rect">
            <a:avLst/>
          </a:prstGeom>
          <a:noFill/>
        </p:spPr>
        <p:txBody>
          <a:bodyPr wrap="square" rtlCol="0">
            <a:spAutoFit/>
          </a:bodyPr>
          <a:lstStyle/>
          <a:p>
            <a:pPr algn="just"/>
            <a:r>
              <a:rPr lang="es-DO" sz="2800" dirty="0"/>
              <a:t>El informe de fraude normalmente es la evidencia primaria disponible y en algunos casos la única sustentadora de la investigación realizada, es de tal importancia puesto demandas judiciales se ganan o se pierden mayormente en base a la calidad del informe presentado.</a:t>
            </a:r>
            <a:endParaRPr lang="es-ES" sz="2800" dirty="0"/>
          </a:p>
          <a:p>
            <a:endParaRPr lang="es-ES" dirty="0"/>
          </a:p>
        </p:txBody>
      </p:sp>
    </p:spTree>
    <p:extLst>
      <p:ext uri="{BB962C8B-B14F-4D97-AF65-F5344CB8AC3E}">
        <p14:creationId xmlns:p14="http://schemas.microsoft.com/office/powerpoint/2010/main" val="26666778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o">
  <a:themeElements>
    <a:clrScheme name="Urban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68</TotalTime>
  <Words>651</Words>
  <Application>Microsoft Office PowerPoint</Application>
  <PresentationFormat>Presentación en pantalla (4:3)</PresentationFormat>
  <Paragraphs>34</Paragraphs>
  <Slides>12</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12</vt:i4>
      </vt:variant>
    </vt:vector>
  </HeadingPairs>
  <TitlesOfParts>
    <vt:vector size="16" baseType="lpstr">
      <vt:lpstr>Georgia</vt:lpstr>
      <vt:lpstr>Trebuchet MS</vt:lpstr>
      <vt:lpstr>Wingdings 2</vt:lpstr>
      <vt:lpstr>Urbano</vt:lpstr>
      <vt:lpstr>Tema 18:Metodología de investigación de la auditoria forense</vt:lpstr>
      <vt:lpstr>Un trabajo de auditoria forense inicia con fines de detectar y determinar los hallazgos de irregularidades, fraude y corrupción en la administración de organizaciones, es establecer una metodología que conste de elementos definidos, consistentes e integrales.</vt:lpstr>
      <vt:lpstr>Metodología está constituida por las actividades siguientes:   </vt:lpstr>
      <vt:lpstr>1. Definición y reconocimientos del problema. </vt:lpstr>
      <vt:lpstr>A. Conocimiento de la entidad y su entorno</vt:lpstr>
      <vt:lpstr>B. La Entidad en su interior </vt:lpstr>
      <vt:lpstr>2. Recopilación de evidencias de fraude. </vt:lpstr>
      <vt:lpstr>3. Evaluación de la evidencia recolectada </vt:lpstr>
      <vt:lpstr>4. Elaboración del Informe Final con los hallazgos. </vt:lpstr>
      <vt:lpstr>5. Evaluación del riesgo forense</vt:lpstr>
      <vt:lpstr>6. Detección de fraude </vt:lpstr>
      <vt:lpstr>7. Evaluación del Sistema de Control Interno.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hp</dc:creator>
  <cp:lastModifiedBy>AULA</cp:lastModifiedBy>
  <cp:revision>8</cp:revision>
  <dcterms:created xsi:type="dcterms:W3CDTF">2015-11-11T22:07:54Z</dcterms:created>
  <dcterms:modified xsi:type="dcterms:W3CDTF">2015-11-11T23:23:38Z</dcterms:modified>
</cp:coreProperties>
</file>