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68" r:id="rId1"/>
  </p:sldMasterIdLst>
  <p:sldIdLst>
    <p:sldId id="269" r:id="rId2"/>
    <p:sldId id="258" r:id="rId3"/>
    <p:sldId id="259" r:id="rId4"/>
    <p:sldId id="260" r:id="rId5"/>
    <p:sldId id="261" r:id="rId6"/>
    <p:sldId id="262" r:id="rId7"/>
    <p:sldId id="263" r:id="rId8"/>
    <p:sldId id="264" r:id="rId9"/>
    <p:sldId id="265" r:id="rId10"/>
    <p:sldId id="266" r:id="rId11"/>
    <p:sldId id="267" r:id="rId12"/>
    <p:sldId id="268" r:id="rId13"/>
  </p:sldIdLst>
  <p:sldSz cx="9144000" cy="6858000" type="screen4x3"/>
  <p:notesSz cx="6858000" cy="9144000"/>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0" d="100"/>
          <a:sy n="110" d="100"/>
        </p:scale>
        <p:origin x="1644" y="108"/>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diagrams/colors1.xml><?xml version="1.0" encoding="utf-8"?>
<dgm:colorsDef xmlns:dgm="http://schemas.openxmlformats.org/drawingml/2006/diagram" xmlns:a="http://schemas.openxmlformats.org/drawingml/2006/main" uniqueId="urn:microsoft.com/office/officeart/2005/8/colors/colorful5">
  <dgm:title val=""/>
  <dgm:desc val=""/>
  <dgm:catLst>
    <dgm:cat type="colorful" pri="10500"/>
  </dgm:catLst>
  <dgm:styleLbl name="node0">
    <dgm:fillClrLst meth="repeat">
      <a:schemeClr val="accent4"/>
    </dgm:fillClrLst>
    <dgm:linClrLst meth="repeat">
      <a:schemeClr val="lt1"/>
    </dgm:linClrLst>
    <dgm:effectClrLst/>
    <dgm:txLinClrLst/>
    <dgm:txFillClrLst/>
    <dgm:txEffectClrLst/>
  </dgm:styleLbl>
  <dgm:styleLbl name="node1">
    <dgm:fillClrLst>
      <a:schemeClr val="accent5"/>
      <a:schemeClr val="accent6"/>
    </dgm:fillClrLst>
    <dgm:linClrLst meth="repeat">
      <a:schemeClr val="lt1"/>
    </dgm:linClrLst>
    <dgm:effectClrLst/>
    <dgm:txLinClrLst/>
    <dgm:txFillClrLst/>
    <dgm:txEffectClrLst/>
  </dgm:styleLbl>
  <dgm:styleLbl name="alignNode1">
    <dgm:fillClrLst>
      <a:schemeClr val="accent5"/>
      <a:schemeClr val="accent6"/>
    </dgm:fillClrLst>
    <dgm:linClrLst>
      <a:schemeClr val="accent5"/>
      <a:schemeClr val="accent6"/>
    </dgm:linClrLst>
    <dgm:effectClrLst/>
    <dgm:txLinClrLst/>
    <dgm:txFillClrLst/>
    <dgm:txEffectClrLst/>
  </dgm:styleLbl>
  <dgm:styleLbl name="lnNode1">
    <dgm:fillClrLst>
      <a:schemeClr val="accent5"/>
      <a:schemeClr val="accent6"/>
    </dgm:fillClrLst>
    <dgm:linClrLst meth="repeat">
      <a:schemeClr val="lt1"/>
    </dgm:linClrLst>
    <dgm:effectClrLst/>
    <dgm:txLinClrLst/>
    <dgm:txFillClrLst/>
    <dgm:txEffectClrLst/>
  </dgm:styleLbl>
  <dgm:styleLbl name="vennNode1">
    <dgm:fillClrLst>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6"/>
    </dgm:fillClrLst>
    <dgm:linClrLst meth="repeat">
      <a:schemeClr val="lt1"/>
    </dgm:linClrLst>
    <dgm:effectClrLst/>
    <dgm:txLinClrLst/>
    <dgm:txFillClrLst/>
    <dgm:txEffectClrLst/>
  </dgm:styleLbl>
  <dgm:styleLbl name="node3">
    <dgm:fillClrLst>
      <a:schemeClr val="accent1"/>
    </dgm:fillClrLst>
    <dgm:linClrLst meth="repeat">
      <a:schemeClr val="lt1"/>
    </dgm:linClrLst>
    <dgm:effectClrLst/>
    <dgm:txLinClrLst/>
    <dgm:txFillClrLst/>
    <dgm:txEffectClrLst/>
  </dgm:styleLbl>
  <dgm:styleLbl name="node4">
    <dgm:fillClrLst>
      <a:schemeClr val="accent2"/>
    </dgm:fillClrLst>
    <dgm:linClrLst meth="repeat">
      <a:schemeClr val="lt1"/>
    </dgm:linClrLst>
    <dgm:effectClrLst/>
    <dgm:txLinClrLst/>
    <dgm:txFillClrLst/>
    <dgm:txEffectClrLst/>
  </dgm:styleLbl>
  <dgm:styleLbl name="fgImgPlace1">
    <dgm:fillClrLst>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5">
        <a:tint val="50000"/>
      </a:schemeClr>
      <a:schemeClr val="accent6">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5"/>
      <a:schemeClr val="accent6"/>
    </dgm:fillClrLst>
    <dgm:linClrLst meth="repeat">
      <a:schemeClr val="lt1"/>
    </dgm:linClrLst>
    <dgm:effectClrLst/>
    <dgm:txLinClrLst/>
    <dgm:txFillClrLst/>
    <dgm:txEffectClrLst/>
  </dgm:styleLbl>
  <dgm:styleLbl name="fgSibTrans2D1">
    <dgm:fillClrLst>
      <a:schemeClr val="accent5"/>
      <a:schemeClr val="accent6"/>
    </dgm:fillClrLst>
    <dgm:linClrLst meth="repeat">
      <a:schemeClr val="lt1"/>
    </dgm:linClrLst>
    <dgm:effectClrLst/>
    <dgm:txLinClrLst/>
    <dgm:txFillClrLst meth="repeat">
      <a:schemeClr val="lt1"/>
    </dgm:txFillClrLst>
    <dgm:txEffectClrLst/>
  </dgm:styleLbl>
  <dgm:styleLbl name="bgSibTrans2D1">
    <dgm:fillClrLst>
      <a:schemeClr val="accent5"/>
      <a:schemeClr val="accent6"/>
    </dgm:fillClrLst>
    <dgm:linClrLst meth="repeat">
      <a:schemeClr val="lt1"/>
    </dgm:linClrLst>
    <dgm:effectClrLst/>
    <dgm:txLinClrLst/>
    <dgm:txFillClrLst meth="repeat">
      <a:schemeClr val="lt1"/>
    </dgm:txFillClrLst>
    <dgm:txEffectClrLst/>
  </dgm:styleLbl>
  <dgm:styleLbl name="sibTrans1D1">
    <dgm:fillClrLst/>
    <dgm:linClrLst>
      <a:schemeClr val="accent5"/>
      <a:schemeClr val="accent6"/>
    </dgm:linClrLst>
    <dgm:effectClrLst/>
    <dgm:txLinClrLst/>
    <dgm:txFillClrLst meth="repeat">
      <a:schemeClr val="tx1"/>
    </dgm:txFillClrLst>
    <dgm:txEffectClrLst/>
  </dgm:styleLbl>
  <dgm:styleLbl name="callout">
    <dgm:fillClrLst meth="repeat">
      <a:schemeClr val="accent5"/>
    </dgm:fillClrLst>
    <dgm:linClrLst meth="repeat">
      <a:schemeClr val="accent5">
        <a:tint val="50000"/>
      </a:schemeClr>
    </dgm:linClrLst>
    <dgm:effectClrLst/>
    <dgm:txLinClrLst/>
    <dgm:txFillClrLst meth="repeat">
      <a:schemeClr val="tx1"/>
    </dgm:txFillClrLst>
    <dgm:txEffectClrLst/>
  </dgm:styleLbl>
  <dgm:styleLbl name="asst0">
    <dgm:fillClrLst meth="repeat">
      <a:schemeClr val="accent5"/>
    </dgm:fillClrLst>
    <dgm:linClrLst meth="repeat">
      <a:schemeClr val="lt1">
        <a:shade val="80000"/>
      </a:schemeClr>
    </dgm:linClrLst>
    <dgm:effectClrLst/>
    <dgm:txLinClrLst/>
    <dgm:txFillClrLst/>
    <dgm:txEffectClrLst/>
  </dgm:styleLbl>
  <dgm:styleLbl name="asst1">
    <dgm:fillClrLst meth="repeat">
      <a:schemeClr val="accent6"/>
    </dgm:fillClrLst>
    <dgm:linClrLst meth="repeat">
      <a:schemeClr val="lt1">
        <a:shade val="80000"/>
      </a:schemeClr>
    </dgm:linClrLst>
    <dgm:effectClrLst/>
    <dgm:txLinClrLst/>
    <dgm:txFillClrLst/>
    <dgm:txEffectClrLst/>
  </dgm:styleLbl>
  <dgm:styleLbl name="asst2">
    <dgm:fillClrLst>
      <a:schemeClr val="accent1"/>
    </dgm:fillClrLst>
    <dgm:linClrLst meth="repeat">
      <a:schemeClr val="lt1"/>
    </dgm:linClrLst>
    <dgm:effectClrLst/>
    <dgm:txLinClrLst/>
    <dgm:txFillClrLst/>
    <dgm:txEffectClrLst/>
  </dgm:styleLbl>
  <dgm:styleLbl name="asst3">
    <dgm:fillClrLst>
      <a:schemeClr val="accent2"/>
    </dgm:fillClrLst>
    <dgm:linClrLst meth="repeat">
      <a:schemeClr val="lt1"/>
    </dgm:linClrLst>
    <dgm:effectClrLst/>
    <dgm:txLinClrLst/>
    <dgm:txFillClrLst/>
    <dgm:txEffectClrLst/>
  </dgm:styleLbl>
  <dgm:styleLbl name="asst4">
    <dgm:fillClrLst>
      <a:schemeClr val="accent3"/>
    </dgm:fillClrLst>
    <dgm:linClrLst meth="repeat">
      <a:schemeClr val="lt1"/>
    </dgm:linClrLst>
    <dgm:effectClrLst/>
    <dgm:txLinClrLst/>
    <dgm:txFillClrLst/>
    <dgm:txEffectClrLst/>
  </dgm:styleLbl>
  <dgm:styleLbl name="parChTrans2D1">
    <dgm:fillClrLst meth="repeat">
      <a:schemeClr val="accent5"/>
    </dgm:fillClrLst>
    <dgm:linClrLst meth="repeat">
      <a:schemeClr val="lt1"/>
    </dgm:linClrLst>
    <dgm:effectClrLst/>
    <dgm:txLinClrLst/>
    <dgm:txFillClrLst meth="repeat">
      <a:schemeClr val="lt1"/>
    </dgm:txFillClrLst>
    <dgm:txEffectClrLst/>
  </dgm:styleLbl>
  <dgm:styleLbl name="parChTrans2D2">
    <dgm:fillClrLst meth="repeat">
      <a:schemeClr val="accent6"/>
    </dgm:fillClrLst>
    <dgm:linClrLst meth="repeat">
      <a:schemeClr val="lt1"/>
    </dgm:linClrLst>
    <dgm:effectClrLst/>
    <dgm:txLinClrLst/>
    <dgm:txFillClrLst/>
    <dgm:txEffectClrLst/>
  </dgm:styleLbl>
  <dgm:styleLbl name="parChTrans2D3">
    <dgm:fillClrLst meth="repeat">
      <a:schemeClr val="accent6"/>
    </dgm:fillClrLst>
    <dgm:linClrLst meth="repeat">
      <a:schemeClr val="lt1"/>
    </dgm:linClrLst>
    <dgm:effectClrLst/>
    <dgm:txLinClrLst/>
    <dgm:txFillClrLst/>
    <dgm:txEffectClrLst/>
  </dgm:styleLbl>
  <dgm:styleLbl name="parChTrans2D4">
    <dgm:fillClrLst meth="repeat">
      <a:schemeClr val="accent1"/>
    </dgm:fillClrLst>
    <dgm:linClrLst meth="repeat">
      <a:schemeClr val="lt1"/>
    </dgm:linClrLst>
    <dgm:effectClrLst/>
    <dgm:txLinClrLst/>
    <dgm:txFillClrLst meth="repeat">
      <a:schemeClr val="lt1"/>
    </dgm:txFillClrLst>
    <dgm:txEffectClrLst/>
  </dgm:styleLbl>
  <dgm:styleLbl name="parChTrans1D1">
    <dgm:fillClrLst meth="repeat">
      <a:schemeClr val="accent5"/>
    </dgm:fillClrLst>
    <dgm:linClrLst meth="repeat">
      <a:schemeClr val="accent5"/>
    </dgm:linClrLst>
    <dgm:effectClrLst/>
    <dgm:txLinClrLst/>
    <dgm:txFillClrLst meth="repeat">
      <a:schemeClr val="tx1"/>
    </dgm:txFillClrLst>
    <dgm:txEffectClrLst/>
  </dgm:styleLbl>
  <dgm:styleLbl name="parChTrans1D2">
    <dgm:fillClrLst meth="repeat">
      <a:schemeClr val="accent6">
        <a:tint val="90000"/>
      </a:schemeClr>
    </dgm:fillClrLst>
    <dgm:linClrLst meth="repeat">
      <a:schemeClr val="accent6"/>
    </dgm:linClrLst>
    <dgm:effectClrLst/>
    <dgm:txLinClrLst/>
    <dgm:txFillClrLst meth="repeat">
      <a:schemeClr val="tx1"/>
    </dgm:txFillClrLst>
    <dgm:txEffectClrLst/>
  </dgm:styleLbl>
  <dgm:styleLbl name="parChTrans1D3">
    <dgm:fillClrLst meth="repeat">
      <a:schemeClr val="accent6">
        <a:tint val="70000"/>
      </a:schemeClr>
    </dgm:fillClrLst>
    <dgm:linClrLst meth="repeat">
      <a:schemeClr val="accent1"/>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2"/>
    </dgm:linClrLst>
    <dgm:effectClrLst/>
    <dgm:txLinClrLst/>
    <dgm:txFillClrLst meth="repeat">
      <a:schemeClr val="tx1"/>
    </dgm:txFillClrLst>
    <dgm:txEffectClrLst/>
  </dgm:styleLbl>
  <dgm:styleLbl name="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5"/>
    </dgm:linClrLst>
    <dgm:effectClrLst/>
    <dgm:txLinClrLst/>
    <dgm:txFillClrLst meth="repeat">
      <a:schemeClr val="dk1"/>
    </dgm:txFillClrLst>
    <dgm:txEffectClrLst/>
  </dgm:styleLbl>
  <dgm:styleLbl name="bgAcc1">
    <dgm:fillClrLst meth="repeat">
      <a:schemeClr val="lt1">
        <a:alpha val="90000"/>
      </a:schemeClr>
    </dgm:fillClrLst>
    <dgm:linClrLst>
      <a:schemeClr val="accent5"/>
      <a:schemeClr val="accent6"/>
    </dgm:linClrLst>
    <dgm:effectClrLst/>
    <dgm:txLinClrLst/>
    <dgm:txFillClrLst meth="repeat">
      <a:schemeClr val="dk1"/>
    </dgm:txFillClrLst>
    <dgm:txEffectClrLst/>
  </dgm:styleLbl>
  <dgm:styleLbl name="solidFgAcc1">
    <dgm:fillClrLst meth="repeat">
      <a:schemeClr val="lt1"/>
    </dgm:fillClrLst>
    <dgm:linClrLst>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a:schemeClr val="accent5"/>
      <a:schemeClr val="accent6"/>
    </dgm:linClrLst>
    <dgm:effectClrLst/>
    <dgm:txLinClrLst/>
    <dgm:txFillClrLst meth="repeat">
      <a:schemeClr val="dk1"/>
    </dgm:txFillClrLst>
    <dgm:txEffectClrLst/>
  </dgm:styleLbl>
  <dgm:styleLbl name="solidBgAcc1">
    <dgm:fillClrLst meth="repeat">
      <a:schemeClr val="lt1"/>
    </dgm:fillClrLst>
    <dgm:linClrLst>
      <a:schemeClr val="accent5"/>
      <a:schemeClr val="accent6"/>
    </dgm:linClrLst>
    <dgm:effectClrLst/>
    <dgm:txLinClrLst/>
    <dgm:txFillClrLst meth="repeat">
      <a:schemeClr val="dk1"/>
    </dgm:txFillClrLst>
    <dgm:txEffectClrLst/>
  </dgm:styleLbl>
  <dgm:styleLbl name="fgAccFollowNode1">
    <dgm:fillClrLst>
      <a:schemeClr val="accent5">
        <a:tint val="40000"/>
        <a:alpha val="90000"/>
      </a:schemeClr>
      <a:schemeClr val="accent6">
        <a:tint val="40000"/>
        <a:alpha val="90000"/>
      </a:schemeClr>
    </dgm:fillClrLst>
    <dgm:linClrLst>
      <a:schemeClr val="accent5">
        <a:tint val="40000"/>
        <a:alpha val="90000"/>
      </a:schemeClr>
      <a:schemeClr val="accent5">
        <a:tint val="40000"/>
        <a:alpha val="90000"/>
      </a:schemeClr>
    </dgm:linClrLst>
    <dgm:effectClrLst/>
    <dgm:txLinClrLst/>
    <dgm:txFillClrLst meth="repeat">
      <a:schemeClr val="dk1"/>
    </dgm:txFillClrLst>
    <dgm:txEffectClrLst/>
  </dgm:styleLbl>
  <dgm:styleLbl name="align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a:schemeClr val="accent5">
        <a:tint val="40000"/>
        <a:alpha val="90000"/>
      </a:schemeClr>
      <a:schemeClr val="accent6">
        <a:tint val="40000"/>
        <a:alpha val="90000"/>
      </a:schemeClr>
    </dgm:fillClrLst>
    <dgm:linClrLst>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4"/>
    </dgm:linClrLst>
    <dgm:effectClrLst/>
    <dgm:txLinClrLst/>
    <dgm:txFillClrLst meth="repeat">
      <a:schemeClr val="dk1"/>
    </dgm:txFillClrLst>
    <dgm:txEffectClrLst/>
  </dgm:styleLbl>
  <dgm:styleLbl name="fgAcc2">
    <dgm:fillClrLst meth="repeat">
      <a:schemeClr val="lt1">
        <a:alpha val="90000"/>
      </a:schemeClr>
    </dgm:fillClrLst>
    <dgm:linClrLst>
      <a:schemeClr val="accent6"/>
    </dgm:linClrLst>
    <dgm:effectClrLst/>
    <dgm:txLinClrLst/>
    <dgm:txFillClrLst meth="repeat">
      <a:schemeClr val="dk1"/>
    </dgm:txFillClrLst>
    <dgm:txEffectClrLst/>
  </dgm:styleLbl>
  <dgm:styleLbl name="fgAcc3">
    <dgm:fillClrLst meth="repeat">
      <a:schemeClr val="lt1">
        <a:alpha val="90000"/>
      </a:schemeClr>
    </dgm:fillClrLst>
    <dgm:linClrLst>
      <a:schemeClr val="accent1"/>
    </dgm:linClrLst>
    <dgm:effectClrLst/>
    <dgm:txLinClrLst/>
    <dgm:txFillClrLst meth="repeat">
      <a:schemeClr val="dk1"/>
    </dgm:txFillClrLst>
    <dgm:txEffectClrLst/>
  </dgm:styleLbl>
  <dgm:styleLbl name="fgAcc4">
    <dgm:fillClrLst meth="repeat">
      <a:schemeClr val="lt1">
        <a:alpha val="90000"/>
      </a:schemeClr>
    </dgm:fillClrLst>
    <dgm:linClrLst>
      <a:schemeClr val="accent2"/>
    </dgm:linClrLst>
    <dgm:effectClrLst/>
    <dgm:txLinClrLst/>
    <dgm:txFillClrLst meth="repeat">
      <a:schemeClr val="dk1"/>
    </dgm:txFillClrLst>
    <dgm:txEffectClrLst/>
  </dgm:styleLbl>
  <dgm:styleLbl name="bgShp">
    <dgm:fillClrLst meth="repeat">
      <a:schemeClr val="accent5">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5">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5">
        <a:tint val="50000"/>
        <a:alpha val="40000"/>
      </a:schemeClr>
    </dgm:fillClrLst>
    <dgm:linClrLst meth="repeat">
      <a:schemeClr val="accent5"/>
    </dgm:linClrLst>
    <dgm:effectClrLst/>
    <dgm:txLinClrLst/>
    <dgm:txFillClrLst meth="repeat">
      <a:schemeClr val="lt1"/>
    </dgm:txFillClrLst>
    <dgm:txEffectClrLst/>
  </dgm:styleLbl>
  <dgm:styleLbl name="fgShp">
    <dgm:fillClrLst meth="repeat">
      <a:schemeClr val="accent5">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colorful1">
  <dgm:title val=""/>
  <dgm:desc val=""/>
  <dgm:catLst>
    <dgm:cat type="colorful" pri="10100"/>
  </dgm:catLst>
  <dgm:styleLbl name="node0">
    <dgm:fillClrLst meth="repeat">
      <a:schemeClr val="accent1"/>
    </dgm:fillClrLst>
    <dgm:linClrLst meth="repeat">
      <a:schemeClr val="lt1"/>
    </dgm:linClrLst>
    <dgm:effectClrLst/>
    <dgm:txLinClrLst/>
    <dgm:txFillClrLst/>
    <dgm:txEffectClrLst/>
  </dgm:styleLbl>
  <dgm:styleLbl name="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alignNode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dgm:txEffectClrLst/>
  </dgm:styleLbl>
  <dgm:styleLbl name="lnNode1">
    <dgm:fillClrLst meth="repeat">
      <a:schemeClr val="accent2"/>
      <a:schemeClr val="accent3"/>
      <a:schemeClr val="accent4"/>
      <a:schemeClr val="accent5"/>
      <a:schemeClr val="accent6"/>
    </dgm:fillClrLst>
    <dgm:linClrLst meth="repeat">
      <a:schemeClr val="lt1"/>
    </dgm:linClrLst>
    <dgm:effectClrLst/>
    <dgm:txLinClrLst/>
    <dgm:txFillClrLst/>
    <dgm:txEffectClrLst/>
  </dgm:styleLbl>
  <dgm:styleLbl name="vennNode1">
    <dgm:fillClrLst meth="repeat">
      <a:schemeClr val="accent2">
        <a:alpha val="50000"/>
      </a:schemeClr>
      <a:schemeClr val="accent3">
        <a:alpha val="50000"/>
      </a:schemeClr>
      <a:schemeClr val="accent4">
        <a:alpha val="50000"/>
      </a:schemeClr>
      <a:schemeClr val="accent5">
        <a:alpha val="50000"/>
      </a:schemeClr>
      <a:schemeClr val="accent6">
        <a:alpha val="50000"/>
      </a:schemeClr>
    </dgm:fillClrLst>
    <dgm:linClrLst meth="repeat">
      <a:schemeClr val="lt1"/>
    </dgm:linClrLst>
    <dgm:effectClrLst/>
    <dgm:txLinClrLst/>
    <dgm:txFillClrLst/>
    <dgm:txEffectClrLst/>
  </dgm:styleLbl>
  <dgm:styleLbl name="node2">
    <dgm:fillClrLst>
      <a:schemeClr val="accent2"/>
    </dgm:fillClrLst>
    <dgm:linClrLst meth="repeat">
      <a:schemeClr val="lt1"/>
    </dgm:linClrLst>
    <dgm:effectClrLst/>
    <dgm:txLinClrLst/>
    <dgm:txFillClrLst/>
    <dgm:txEffectClrLst/>
  </dgm:styleLbl>
  <dgm:styleLbl name="node3">
    <dgm:fillClrLst>
      <a:schemeClr val="accent3"/>
    </dgm:fillClrLst>
    <dgm:linClrLst meth="repeat">
      <a:schemeClr val="lt1"/>
    </dgm:linClrLst>
    <dgm:effectClrLst/>
    <dgm:txLinClrLst/>
    <dgm:txFillClrLst/>
    <dgm:txEffectClrLst/>
  </dgm:styleLbl>
  <dgm:styleLbl name="node4">
    <dgm:fillClrLst>
      <a:schemeClr val="accent4"/>
    </dgm:fillClrLst>
    <dgm:linClrLst meth="repeat">
      <a:schemeClr val="lt1"/>
    </dgm:linClrLst>
    <dgm:effectClrLst/>
    <dgm:txLinClrLst/>
    <dgm:txFillClrLst/>
    <dgm:txEffectClrLst/>
  </dgm:styleLbl>
  <dgm:styleLbl name="fgImgPlace1">
    <dgm:fillClrLst meth="repeat">
      <a:schemeClr val="accent2">
        <a:tint val="50000"/>
      </a:schemeClr>
      <a:schemeClr val="accent3">
        <a:tint val="50000"/>
      </a:schemeClr>
      <a:schemeClr val="accent4">
        <a:tint val="50000"/>
      </a:schemeClr>
      <a:schemeClr val="accent5">
        <a:tint val="50000"/>
      </a:schemeClr>
      <a:schemeClr val="accent6">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2">
        <a:tint val="2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2"/>
      <a:schemeClr val="accent3"/>
      <a:schemeClr val="accent4"/>
      <a:schemeClr val="accent5"/>
      <a:schemeClr val="accent6"/>
    </dgm:fillClrLst>
    <dgm:linClrLst meth="cycle">
      <a:schemeClr val="lt1"/>
    </dgm:linClrLst>
    <dgm:effectClrLst/>
    <dgm:txLinClrLst/>
    <dgm:txFillClrLst/>
    <dgm:txEffectClrLst/>
  </dgm:styleLbl>
  <dgm:styleLbl name="f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bgSibTrans2D1">
    <dgm:fillClrLst meth="repeat">
      <a:schemeClr val="accent2"/>
      <a:schemeClr val="accent3"/>
      <a:schemeClr val="accent4"/>
      <a:schemeClr val="accent5"/>
      <a:schemeClr val="accent6"/>
    </dgm:fillClrLst>
    <dgm:linClrLst meth="cycle">
      <a:schemeClr val="lt1"/>
    </dgm:linClrLst>
    <dgm:effectClrLst/>
    <dgm:txLinClrLst/>
    <dgm:txFillClrLst meth="repeat">
      <a:schemeClr val="lt1"/>
    </dgm:txFillClrLst>
    <dgm:txEffectClrLst/>
  </dgm:styleLbl>
  <dgm:styleLbl name="sibTrans1D1">
    <dgm:fillClrLst meth="repeat">
      <a:schemeClr val="accent2"/>
      <a:schemeClr val="accent3"/>
      <a:schemeClr val="accent4"/>
      <a:schemeClr val="accent5"/>
      <a:schemeClr val="accent6"/>
    </dgm:fillClrLst>
    <dgm:linClrLst meth="repeat">
      <a:schemeClr val="accent2"/>
      <a:schemeClr val="accent3"/>
      <a:schemeClr val="accent4"/>
      <a:schemeClr val="accent5"/>
      <a:schemeClr val="accent6"/>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2"/>
    </dgm:fillClrLst>
    <dgm:linClrLst meth="repeat">
      <a:schemeClr val="lt1"/>
    </dgm:linClrLst>
    <dgm:effectClrLst/>
    <dgm:txLinClrLst/>
    <dgm:txFillClrLst/>
    <dgm:txEffectClrLst/>
  </dgm:styleLbl>
  <dgm:styleLbl name="asst2">
    <dgm:fillClrLst>
      <a:schemeClr val="accent3"/>
    </dgm:fillClrLst>
    <dgm:linClrLst meth="repeat">
      <a:schemeClr val="lt1"/>
    </dgm:linClrLst>
    <dgm:effectClrLst/>
    <dgm:txLinClrLst/>
    <dgm:txFillClrLst/>
    <dgm:txEffectClrLst/>
  </dgm:styleLbl>
  <dgm:styleLbl name="asst3">
    <dgm:fillClrLst>
      <a:schemeClr val="accent4"/>
    </dgm:fillClrLst>
    <dgm:linClrLst meth="repeat">
      <a:schemeClr val="lt1"/>
    </dgm:linClrLst>
    <dgm:effectClrLst/>
    <dgm:txLinClrLst/>
    <dgm:txFillClrLst/>
    <dgm:txEffectClrLst/>
  </dgm:styleLbl>
  <dgm:styleLbl name="asst4">
    <dgm:fillClrLst>
      <a:schemeClr val="accent5"/>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1"/>
    </dgm:linClrLst>
    <dgm:effectClrLst/>
    <dgm:txLinClrLst/>
    <dgm:txFillClrLst meth="repeat">
      <a:schemeClr val="tx1"/>
    </dgm:txFillClrLst>
    <dgm:txEffectClrLst/>
  </dgm:styleLbl>
  <dgm:styleLbl name="parChTrans1D2">
    <dgm:fillClrLst meth="repeat">
      <a:schemeClr val="accent3">
        <a:tint val="90000"/>
      </a:schemeClr>
    </dgm:fillClrLst>
    <dgm:linClrLst meth="repeat">
      <a:schemeClr val="accent2"/>
    </dgm:linClrLst>
    <dgm:effectClrLst/>
    <dgm:txLinClrLst/>
    <dgm:txFillClrLst meth="repeat">
      <a:schemeClr val="tx1"/>
    </dgm:txFillClrLst>
    <dgm:txEffectClrLst/>
  </dgm:styleLbl>
  <dgm:styleLbl name="parChTrans1D3">
    <dgm:fillClrLst meth="repeat">
      <a:schemeClr val="accent4">
        <a:tint val="70000"/>
      </a:schemeClr>
    </dgm:fillClrLst>
    <dgm:linClrLst meth="repeat">
      <a:schemeClr val="accent3"/>
    </dgm:linClrLst>
    <dgm:effectClrLst/>
    <dgm:txLinClrLst/>
    <dgm:txFillClrLst meth="repeat">
      <a:schemeClr val="tx1"/>
    </dgm:txFillClrLst>
    <dgm:txEffectClrLst/>
  </dgm:styleLbl>
  <dgm:styleLbl name="parChTrans1D4">
    <dgm:fillClrLst meth="repeat">
      <a:schemeClr val="accent5">
        <a:tint val="50000"/>
      </a:schemeClr>
    </dgm:fillClrLst>
    <dgm:linClrLst meth="repeat">
      <a:schemeClr val="accent4"/>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F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Align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solidBgAcc1">
    <dgm:fillClrLst meth="repeat">
      <a:schemeClr val="lt1"/>
    </dgm:fillClrLst>
    <dgm:linClrLst meth="repeat">
      <a:schemeClr val="accent2"/>
      <a:schemeClr val="accent3"/>
      <a:schemeClr val="accent4"/>
      <a:schemeClr val="accent5"/>
      <a:schemeClr val="accent6"/>
    </dgm:linClrLst>
    <dgm:effectClrLst/>
    <dgm:txLinClrLst/>
    <dgm:txFillClrLst meth="repeat">
      <a:schemeClr val="dk1"/>
    </dgm:txFillClrLst>
    <dgm:txEffectClrLst/>
  </dgm:styleLbl>
  <dgm:styleLbl name="f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align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bgAccFollowNode1">
    <dgm:fill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fillClrLst>
    <dgm:linClrLst meth="repeat">
      <a:schemeClr val="accent2">
        <a:tint val="40000"/>
        <a:alpha val="90000"/>
      </a:schemeClr>
      <a:schemeClr val="accent3">
        <a:tint val="40000"/>
        <a:alpha val="90000"/>
      </a:schemeClr>
      <a:schemeClr val="accent4">
        <a:tint val="40000"/>
        <a:alpha val="90000"/>
      </a:schemeClr>
      <a:schemeClr val="accent5">
        <a:tint val="40000"/>
        <a:alpha val="90000"/>
      </a:schemeClr>
      <a:schemeClr val="accent6">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2"/>
    </dgm:linClrLst>
    <dgm:effectClrLst/>
    <dgm:txLinClrLst/>
    <dgm:txFillClrLst meth="repeat">
      <a:schemeClr val="dk1"/>
    </dgm:txFillClrLst>
    <dgm:txEffectClrLst/>
  </dgm:styleLbl>
  <dgm:styleLbl name="fgAcc3">
    <dgm:fillClrLst meth="repeat">
      <a:schemeClr val="lt1">
        <a:alpha val="90000"/>
      </a:schemeClr>
    </dgm:fillClrLst>
    <dgm:linClrLst>
      <a:schemeClr val="accent3"/>
    </dgm:linClrLst>
    <dgm:effectClrLst/>
    <dgm:txLinClrLst/>
    <dgm:txFillClrLst meth="repeat">
      <a:schemeClr val="dk1"/>
    </dgm:txFillClrLst>
    <dgm:txEffectClrLst/>
  </dgm:styleLbl>
  <dgm:styleLbl name="fgAcc4">
    <dgm:fillClrLst meth="repeat">
      <a:schemeClr val="lt1">
        <a:alpha val="90000"/>
      </a:schemeClr>
    </dgm:fillClrLst>
    <dgm:linClrLst>
      <a:schemeClr val="accent4"/>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C0E5854B-B036-4934-9645-04E4BD5BD345}" type="doc">
      <dgm:prSet loTypeId="urn:microsoft.com/office/officeart/2005/8/layout/vList2" loCatId="list" qsTypeId="urn:microsoft.com/office/officeart/2005/8/quickstyle/simple1" qsCatId="simple" csTypeId="urn:microsoft.com/office/officeart/2005/8/colors/colorful5" csCatId="colorful" phldr="1"/>
      <dgm:spPr/>
      <dgm:t>
        <a:bodyPr/>
        <a:lstStyle/>
        <a:p>
          <a:endParaRPr lang="es-ES"/>
        </a:p>
      </dgm:t>
    </dgm:pt>
    <dgm:pt modelId="{9F69A415-DBCD-4FAD-9B58-0FF0C5A73327}">
      <dgm:prSet phldrT="[Texto]" custT="1"/>
      <dgm:spPr/>
      <dgm:t>
        <a:bodyPr/>
        <a:lstStyle/>
        <a:p>
          <a:r>
            <a:rPr lang="es-DO" sz="2000" b="1" dirty="0" smtClean="0">
              <a:effectLst/>
            </a:rPr>
            <a:t>1. Definición y reconocimiento del problema.</a:t>
          </a:r>
          <a:r>
            <a:rPr lang="es-ES" sz="2000" b="1" dirty="0" smtClean="0">
              <a:effectLst/>
            </a:rPr>
            <a:t/>
          </a:r>
          <a:br>
            <a:rPr lang="es-ES" sz="2000" b="1" dirty="0" smtClean="0">
              <a:effectLst/>
            </a:rPr>
          </a:br>
          <a:endParaRPr lang="es-ES" sz="2000" b="1" dirty="0"/>
        </a:p>
      </dgm:t>
    </dgm:pt>
    <dgm:pt modelId="{4179F1B6-E52D-466B-B2FC-D4F3527D6A0F}" type="parTrans" cxnId="{81FC1D7F-4E80-4CD0-9535-539A6BD4C135}">
      <dgm:prSet/>
      <dgm:spPr/>
      <dgm:t>
        <a:bodyPr/>
        <a:lstStyle/>
        <a:p>
          <a:endParaRPr lang="es-ES"/>
        </a:p>
      </dgm:t>
    </dgm:pt>
    <dgm:pt modelId="{EEE9D853-AC99-4411-9DD8-933B966F09B4}" type="sibTrans" cxnId="{81FC1D7F-4E80-4CD0-9535-539A6BD4C135}">
      <dgm:prSet/>
      <dgm:spPr/>
      <dgm:t>
        <a:bodyPr/>
        <a:lstStyle/>
        <a:p>
          <a:endParaRPr lang="es-ES"/>
        </a:p>
      </dgm:t>
    </dgm:pt>
    <dgm:pt modelId="{E04DE329-13F2-408B-9F8B-2035E1880689}">
      <dgm:prSet phldrT="[Texto]" custT="1"/>
      <dgm:spPr/>
      <dgm:t>
        <a:bodyPr/>
        <a:lstStyle/>
        <a:p>
          <a:r>
            <a:rPr lang="es-DO" sz="2000" b="1" dirty="0" smtClean="0">
              <a:effectLst/>
            </a:rPr>
            <a:t>4. Elaboración del informe final con los hallazgos</a:t>
          </a:r>
          <a:endParaRPr lang="es-ES" sz="2000" b="1" dirty="0"/>
        </a:p>
      </dgm:t>
    </dgm:pt>
    <dgm:pt modelId="{803FB7B2-DD02-4604-8001-4219D9391C41}" type="parTrans" cxnId="{6E0C225A-EA03-4F35-A82E-9FD1A3EFEE1C}">
      <dgm:prSet/>
      <dgm:spPr/>
      <dgm:t>
        <a:bodyPr/>
        <a:lstStyle/>
        <a:p>
          <a:endParaRPr lang="es-ES"/>
        </a:p>
      </dgm:t>
    </dgm:pt>
    <dgm:pt modelId="{EE26A272-D775-4414-B485-2159E665001A}" type="sibTrans" cxnId="{6E0C225A-EA03-4F35-A82E-9FD1A3EFEE1C}">
      <dgm:prSet/>
      <dgm:spPr/>
      <dgm:t>
        <a:bodyPr/>
        <a:lstStyle/>
        <a:p>
          <a:endParaRPr lang="es-ES"/>
        </a:p>
      </dgm:t>
    </dgm:pt>
    <dgm:pt modelId="{77B4EC09-6BBA-4C7D-8535-874C4A252F6B}">
      <dgm:prSet phldrT="[Texto]" custT="1"/>
      <dgm:spPr/>
      <dgm:t>
        <a:bodyPr/>
        <a:lstStyle/>
        <a:p>
          <a:r>
            <a:rPr lang="es-DO" sz="2000" b="1" dirty="0" smtClean="0">
              <a:effectLst/>
            </a:rPr>
            <a:t>5. Evaluación del riesgo forense.</a:t>
          </a:r>
          <a:r>
            <a:rPr lang="es-ES" sz="2000" b="1" dirty="0" smtClean="0">
              <a:effectLst/>
            </a:rPr>
            <a:t/>
          </a:r>
          <a:br>
            <a:rPr lang="es-ES" sz="2000" b="1" dirty="0" smtClean="0">
              <a:effectLst/>
            </a:rPr>
          </a:br>
          <a:endParaRPr lang="es-ES" sz="2000" b="1" dirty="0"/>
        </a:p>
      </dgm:t>
    </dgm:pt>
    <dgm:pt modelId="{66763359-39FA-4A49-B6EF-4207F3B64784}" type="parTrans" cxnId="{926A036F-D02C-4F0E-98F0-84570039EC13}">
      <dgm:prSet/>
      <dgm:spPr/>
      <dgm:t>
        <a:bodyPr/>
        <a:lstStyle/>
        <a:p>
          <a:endParaRPr lang="es-ES"/>
        </a:p>
      </dgm:t>
    </dgm:pt>
    <dgm:pt modelId="{B12213C3-FAEA-4A0B-95F6-1266CC9A8036}" type="sibTrans" cxnId="{926A036F-D02C-4F0E-98F0-84570039EC13}">
      <dgm:prSet/>
      <dgm:spPr/>
      <dgm:t>
        <a:bodyPr/>
        <a:lstStyle/>
        <a:p>
          <a:endParaRPr lang="es-ES"/>
        </a:p>
      </dgm:t>
    </dgm:pt>
    <dgm:pt modelId="{AD6C9BDA-59BB-4DA2-931D-535640D0294C}">
      <dgm:prSet phldrT="[Texto]" custT="1"/>
      <dgm:spPr/>
      <dgm:t>
        <a:bodyPr/>
        <a:lstStyle/>
        <a:p>
          <a:r>
            <a:rPr lang="es-DO" sz="2000" b="1" dirty="0" smtClean="0">
              <a:effectLst/>
            </a:rPr>
            <a:t>6. Detección de fraude.</a:t>
          </a:r>
          <a:r>
            <a:rPr lang="es-ES" sz="2000" b="1" dirty="0" smtClean="0">
              <a:effectLst/>
            </a:rPr>
            <a:t/>
          </a:r>
          <a:br>
            <a:rPr lang="es-ES" sz="2000" b="1" dirty="0" smtClean="0">
              <a:effectLst/>
            </a:rPr>
          </a:br>
          <a:endParaRPr lang="es-ES" sz="2000" b="1" dirty="0"/>
        </a:p>
      </dgm:t>
    </dgm:pt>
    <dgm:pt modelId="{F7D8148F-4808-4B4B-84B1-C1BF3874CEE8}" type="parTrans" cxnId="{EFFACEF7-C2A8-45D6-AEA5-D013A74D2418}">
      <dgm:prSet/>
      <dgm:spPr/>
      <dgm:t>
        <a:bodyPr/>
        <a:lstStyle/>
        <a:p>
          <a:endParaRPr lang="es-ES"/>
        </a:p>
      </dgm:t>
    </dgm:pt>
    <dgm:pt modelId="{8E156F43-5058-4D58-89BD-368BE1C662B6}" type="sibTrans" cxnId="{EFFACEF7-C2A8-45D6-AEA5-D013A74D2418}">
      <dgm:prSet/>
      <dgm:spPr/>
      <dgm:t>
        <a:bodyPr/>
        <a:lstStyle/>
        <a:p>
          <a:endParaRPr lang="es-ES"/>
        </a:p>
      </dgm:t>
    </dgm:pt>
    <dgm:pt modelId="{D75ADC37-C827-4BE8-9703-3F9A2CCDFAD1}">
      <dgm:prSet phldrT="[Texto]" custT="1"/>
      <dgm:spPr/>
      <dgm:t>
        <a:bodyPr/>
        <a:lstStyle/>
        <a:p>
          <a:r>
            <a:rPr lang="es-DO" sz="2000" b="1" dirty="0" smtClean="0">
              <a:effectLst/>
            </a:rPr>
            <a:t>7. Evaluación del Sistema de Control Interno</a:t>
          </a:r>
          <a:r>
            <a:rPr lang="es-DO" sz="1500" b="1" dirty="0" smtClean="0">
              <a:effectLst/>
            </a:rPr>
            <a:t>.</a:t>
          </a:r>
          <a:endParaRPr lang="es-ES" sz="1500" b="1" dirty="0"/>
        </a:p>
      </dgm:t>
    </dgm:pt>
    <dgm:pt modelId="{CD0AC83F-4E3C-45E7-9E39-D40D9EBD7218}" type="parTrans" cxnId="{E1C70095-912D-45C3-8251-6C234E227732}">
      <dgm:prSet/>
      <dgm:spPr/>
      <dgm:t>
        <a:bodyPr/>
        <a:lstStyle/>
        <a:p>
          <a:endParaRPr lang="es-ES"/>
        </a:p>
      </dgm:t>
    </dgm:pt>
    <dgm:pt modelId="{99E6352B-1156-4590-80B9-2F7E7E6426B2}" type="sibTrans" cxnId="{E1C70095-912D-45C3-8251-6C234E227732}">
      <dgm:prSet/>
      <dgm:spPr/>
      <dgm:t>
        <a:bodyPr/>
        <a:lstStyle/>
        <a:p>
          <a:endParaRPr lang="es-ES"/>
        </a:p>
      </dgm:t>
    </dgm:pt>
    <dgm:pt modelId="{95D50CE0-5944-4AA2-AA0A-8BBB7438093F}">
      <dgm:prSet phldrT="[Texto]" custT="1"/>
      <dgm:spPr/>
      <dgm:t>
        <a:bodyPr/>
        <a:lstStyle/>
        <a:p>
          <a:r>
            <a:rPr lang="es-DO" sz="2000" b="1" dirty="0" smtClean="0">
              <a:effectLst/>
            </a:rPr>
            <a:t>3. Evaluación de la evidencia recolectada.</a:t>
          </a:r>
          <a:r>
            <a:rPr lang="es-ES" sz="2000" b="1" dirty="0" smtClean="0">
              <a:effectLst/>
            </a:rPr>
            <a:t/>
          </a:r>
          <a:br>
            <a:rPr lang="es-ES" sz="2000" b="1" dirty="0" smtClean="0">
              <a:effectLst/>
            </a:rPr>
          </a:br>
          <a:endParaRPr lang="es-ES" sz="2000" b="1" dirty="0"/>
        </a:p>
      </dgm:t>
    </dgm:pt>
    <dgm:pt modelId="{E0558D78-187C-4427-9BDC-2D2BDB22946A}" type="sibTrans" cxnId="{26FEF5C6-04BC-486E-86D3-215E4AA70E09}">
      <dgm:prSet/>
      <dgm:spPr/>
      <dgm:t>
        <a:bodyPr/>
        <a:lstStyle/>
        <a:p>
          <a:endParaRPr lang="es-ES"/>
        </a:p>
      </dgm:t>
    </dgm:pt>
    <dgm:pt modelId="{E502714A-2847-49F3-A9E2-DC23F52C1BCF}" type="parTrans" cxnId="{26FEF5C6-04BC-486E-86D3-215E4AA70E09}">
      <dgm:prSet/>
      <dgm:spPr/>
      <dgm:t>
        <a:bodyPr/>
        <a:lstStyle/>
        <a:p>
          <a:endParaRPr lang="es-ES"/>
        </a:p>
      </dgm:t>
    </dgm:pt>
    <dgm:pt modelId="{AEC389C6-7A6F-4098-BA23-2B1238ED71C0}">
      <dgm:prSet phldrT="[Texto]" custT="1"/>
      <dgm:spPr/>
      <dgm:t>
        <a:bodyPr/>
        <a:lstStyle/>
        <a:p>
          <a:r>
            <a:rPr lang="es-DO" sz="2000" b="1" dirty="0" smtClean="0">
              <a:effectLst/>
            </a:rPr>
            <a:t>2. Recopilación de evidencias de fraude.</a:t>
          </a:r>
          <a:r>
            <a:rPr lang="es-ES" sz="2000" b="1" dirty="0" smtClean="0">
              <a:effectLst/>
            </a:rPr>
            <a:t/>
          </a:r>
          <a:br>
            <a:rPr lang="es-ES" sz="2000" b="1" dirty="0" smtClean="0">
              <a:effectLst/>
            </a:rPr>
          </a:br>
          <a:endParaRPr lang="es-ES" sz="2000" b="1" dirty="0"/>
        </a:p>
      </dgm:t>
    </dgm:pt>
    <dgm:pt modelId="{FCBC37CD-4AB1-481C-8BA4-47694100CED0}" type="parTrans" cxnId="{67A83683-FEEB-48CF-B874-65B4186D8C5F}">
      <dgm:prSet/>
      <dgm:spPr/>
      <dgm:t>
        <a:bodyPr/>
        <a:lstStyle/>
        <a:p>
          <a:endParaRPr lang="es-ES"/>
        </a:p>
      </dgm:t>
    </dgm:pt>
    <dgm:pt modelId="{1DB0CE4F-2D0E-408D-8B52-A9439EB8A1C3}" type="sibTrans" cxnId="{67A83683-FEEB-48CF-B874-65B4186D8C5F}">
      <dgm:prSet/>
      <dgm:spPr/>
      <dgm:t>
        <a:bodyPr/>
        <a:lstStyle/>
        <a:p>
          <a:endParaRPr lang="es-ES"/>
        </a:p>
      </dgm:t>
    </dgm:pt>
    <dgm:pt modelId="{BD2A5AED-68B1-4D28-8A01-E15447C6ED6A}" type="pres">
      <dgm:prSet presAssocID="{C0E5854B-B036-4934-9645-04E4BD5BD345}" presName="linear" presStyleCnt="0">
        <dgm:presLayoutVars>
          <dgm:animLvl val="lvl"/>
          <dgm:resizeHandles val="exact"/>
        </dgm:presLayoutVars>
      </dgm:prSet>
      <dgm:spPr/>
      <dgm:t>
        <a:bodyPr/>
        <a:lstStyle/>
        <a:p>
          <a:endParaRPr lang="es-SV"/>
        </a:p>
      </dgm:t>
    </dgm:pt>
    <dgm:pt modelId="{FBB5D6F5-633A-4009-A2CF-2239F4B94B67}" type="pres">
      <dgm:prSet presAssocID="{9F69A415-DBCD-4FAD-9B58-0FF0C5A73327}" presName="parentText" presStyleLbl="node1" presStyleIdx="0" presStyleCnt="7">
        <dgm:presLayoutVars>
          <dgm:chMax val="0"/>
          <dgm:bulletEnabled val="1"/>
        </dgm:presLayoutVars>
      </dgm:prSet>
      <dgm:spPr/>
      <dgm:t>
        <a:bodyPr/>
        <a:lstStyle/>
        <a:p>
          <a:endParaRPr lang="es-SV"/>
        </a:p>
      </dgm:t>
    </dgm:pt>
    <dgm:pt modelId="{18F25555-6DEF-48E2-91A6-C9B30CBC6D5D}" type="pres">
      <dgm:prSet presAssocID="{EEE9D853-AC99-4411-9DD8-933B966F09B4}" presName="spacer" presStyleCnt="0"/>
      <dgm:spPr/>
    </dgm:pt>
    <dgm:pt modelId="{00BE7193-C585-44B7-9D2A-66151D0D7296}" type="pres">
      <dgm:prSet presAssocID="{AEC389C6-7A6F-4098-BA23-2B1238ED71C0}" presName="parentText" presStyleLbl="node1" presStyleIdx="1" presStyleCnt="7">
        <dgm:presLayoutVars>
          <dgm:chMax val="0"/>
          <dgm:bulletEnabled val="1"/>
        </dgm:presLayoutVars>
      </dgm:prSet>
      <dgm:spPr/>
      <dgm:t>
        <a:bodyPr/>
        <a:lstStyle/>
        <a:p>
          <a:endParaRPr lang="es-SV"/>
        </a:p>
      </dgm:t>
    </dgm:pt>
    <dgm:pt modelId="{A1F482E1-66EA-4B29-9D35-6B2BA9BB4CC7}" type="pres">
      <dgm:prSet presAssocID="{1DB0CE4F-2D0E-408D-8B52-A9439EB8A1C3}" presName="spacer" presStyleCnt="0"/>
      <dgm:spPr/>
    </dgm:pt>
    <dgm:pt modelId="{689B8434-0940-4AEC-8E59-F52AF44F3121}" type="pres">
      <dgm:prSet presAssocID="{95D50CE0-5944-4AA2-AA0A-8BBB7438093F}" presName="parentText" presStyleLbl="node1" presStyleIdx="2" presStyleCnt="7">
        <dgm:presLayoutVars>
          <dgm:chMax val="0"/>
          <dgm:bulletEnabled val="1"/>
        </dgm:presLayoutVars>
      </dgm:prSet>
      <dgm:spPr/>
      <dgm:t>
        <a:bodyPr/>
        <a:lstStyle/>
        <a:p>
          <a:endParaRPr lang="es-SV"/>
        </a:p>
      </dgm:t>
    </dgm:pt>
    <dgm:pt modelId="{34C71D6A-7A24-4716-809B-2935C0B7DE79}" type="pres">
      <dgm:prSet presAssocID="{E0558D78-187C-4427-9BDC-2D2BDB22946A}" presName="spacer" presStyleCnt="0"/>
      <dgm:spPr/>
    </dgm:pt>
    <dgm:pt modelId="{743D5EDE-35A2-4260-A727-F025B3A49EB3}" type="pres">
      <dgm:prSet presAssocID="{E04DE329-13F2-408B-9F8B-2035E1880689}" presName="parentText" presStyleLbl="node1" presStyleIdx="3" presStyleCnt="7">
        <dgm:presLayoutVars>
          <dgm:chMax val="0"/>
          <dgm:bulletEnabled val="1"/>
        </dgm:presLayoutVars>
      </dgm:prSet>
      <dgm:spPr/>
      <dgm:t>
        <a:bodyPr/>
        <a:lstStyle/>
        <a:p>
          <a:endParaRPr lang="es-SV"/>
        </a:p>
      </dgm:t>
    </dgm:pt>
    <dgm:pt modelId="{F58F8F5B-83F2-4449-94E5-090DA0F54ACC}" type="pres">
      <dgm:prSet presAssocID="{EE26A272-D775-4414-B485-2159E665001A}" presName="spacer" presStyleCnt="0"/>
      <dgm:spPr/>
    </dgm:pt>
    <dgm:pt modelId="{78695863-45E3-406C-AEEF-022C8C560789}" type="pres">
      <dgm:prSet presAssocID="{77B4EC09-6BBA-4C7D-8535-874C4A252F6B}" presName="parentText" presStyleLbl="node1" presStyleIdx="4" presStyleCnt="7">
        <dgm:presLayoutVars>
          <dgm:chMax val="0"/>
          <dgm:bulletEnabled val="1"/>
        </dgm:presLayoutVars>
      </dgm:prSet>
      <dgm:spPr/>
      <dgm:t>
        <a:bodyPr/>
        <a:lstStyle/>
        <a:p>
          <a:endParaRPr lang="es-SV"/>
        </a:p>
      </dgm:t>
    </dgm:pt>
    <dgm:pt modelId="{F7A0B247-9605-401F-861B-F1C702A3D4FF}" type="pres">
      <dgm:prSet presAssocID="{B12213C3-FAEA-4A0B-95F6-1266CC9A8036}" presName="spacer" presStyleCnt="0"/>
      <dgm:spPr/>
    </dgm:pt>
    <dgm:pt modelId="{5F4DFDA3-8127-4324-BCD2-8E4876587F11}" type="pres">
      <dgm:prSet presAssocID="{AD6C9BDA-59BB-4DA2-931D-535640D0294C}" presName="parentText" presStyleLbl="node1" presStyleIdx="5" presStyleCnt="7">
        <dgm:presLayoutVars>
          <dgm:chMax val="0"/>
          <dgm:bulletEnabled val="1"/>
        </dgm:presLayoutVars>
      </dgm:prSet>
      <dgm:spPr/>
      <dgm:t>
        <a:bodyPr/>
        <a:lstStyle/>
        <a:p>
          <a:endParaRPr lang="es-SV"/>
        </a:p>
      </dgm:t>
    </dgm:pt>
    <dgm:pt modelId="{04439C9B-5ABB-43D1-BB1C-7D2D21FF8DE0}" type="pres">
      <dgm:prSet presAssocID="{8E156F43-5058-4D58-89BD-368BE1C662B6}" presName="spacer" presStyleCnt="0"/>
      <dgm:spPr/>
    </dgm:pt>
    <dgm:pt modelId="{BDD2CA42-EA03-4B01-A3BB-65CFA3247335}" type="pres">
      <dgm:prSet presAssocID="{D75ADC37-C827-4BE8-9703-3F9A2CCDFAD1}" presName="parentText" presStyleLbl="node1" presStyleIdx="6" presStyleCnt="7">
        <dgm:presLayoutVars>
          <dgm:chMax val="0"/>
          <dgm:bulletEnabled val="1"/>
        </dgm:presLayoutVars>
      </dgm:prSet>
      <dgm:spPr/>
      <dgm:t>
        <a:bodyPr/>
        <a:lstStyle/>
        <a:p>
          <a:endParaRPr lang="es-SV"/>
        </a:p>
      </dgm:t>
    </dgm:pt>
  </dgm:ptLst>
  <dgm:cxnLst>
    <dgm:cxn modelId="{67A83683-FEEB-48CF-B874-65B4186D8C5F}" srcId="{C0E5854B-B036-4934-9645-04E4BD5BD345}" destId="{AEC389C6-7A6F-4098-BA23-2B1238ED71C0}" srcOrd="1" destOrd="0" parTransId="{FCBC37CD-4AB1-481C-8BA4-47694100CED0}" sibTransId="{1DB0CE4F-2D0E-408D-8B52-A9439EB8A1C3}"/>
    <dgm:cxn modelId="{81FC1D7F-4E80-4CD0-9535-539A6BD4C135}" srcId="{C0E5854B-B036-4934-9645-04E4BD5BD345}" destId="{9F69A415-DBCD-4FAD-9B58-0FF0C5A73327}" srcOrd="0" destOrd="0" parTransId="{4179F1B6-E52D-466B-B2FC-D4F3527D6A0F}" sibTransId="{EEE9D853-AC99-4411-9DD8-933B966F09B4}"/>
    <dgm:cxn modelId="{E1C70095-912D-45C3-8251-6C234E227732}" srcId="{C0E5854B-B036-4934-9645-04E4BD5BD345}" destId="{D75ADC37-C827-4BE8-9703-3F9A2CCDFAD1}" srcOrd="6" destOrd="0" parTransId="{CD0AC83F-4E3C-45E7-9E39-D40D9EBD7218}" sibTransId="{99E6352B-1156-4590-80B9-2F7E7E6426B2}"/>
    <dgm:cxn modelId="{926A036F-D02C-4F0E-98F0-84570039EC13}" srcId="{C0E5854B-B036-4934-9645-04E4BD5BD345}" destId="{77B4EC09-6BBA-4C7D-8535-874C4A252F6B}" srcOrd="4" destOrd="0" parTransId="{66763359-39FA-4A49-B6EF-4207F3B64784}" sibTransId="{B12213C3-FAEA-4A0B-95F6-1266CC9A8036}"/>
    <dgm:cxn modelId="{3438E536-E3C9-4629-8F93-5FB6C7948F91}" type="presOf" srcId="{E04DE329-13F2-408B-9F8B-2035E1880689}" destId="{743D5EDE-35A2-4260-A727-F025B3A49EB3}" srcOrd="0" destOrd="0" presId="urn:microsoft.com/office/officeart/2005/8/layout/vList2"/>
    <dgm:cxn modelId="{B6F9A542-F0E3-45B1-9447-CC170C21D64A}" type="presOf" srcId="{95D50CE0-5944-4AA2-AA0A-8BBB7438093F}" destId="{689B8434-0940-4AEC-8E59-F52AF44F3121}" srcOrd="0" destOrd="0" presId="urn:microsoft.com/office/officeart/2005/8/layout/vList2"/>
    <dgm:cxn modelId="{6E0C225A-EA03-4F35-A82E-9FD1A3EFEE1C}" srcId="{C0E5854B-B036-4934-9645-04E4BD5BD345}" destId="{E04DE329-13F2-408B-9F8B-2035E1880689}" srcOrd="3" destOrd="0" parTransId="{803FB7B2-DD02-4604-8001-4219D9391C41}" sibTransId="{EE26A272-D775-4414-B485-2159E665001A}"/>
    <dgm:cxn modelId="{CE5BC9E8-0F72-454D-A67B-FE7A67A9F7EC}" type="presOf" srcId="{D75ADC37-C827-4BE8-9703-3F9A2CCDFAD1}" destId="{BDD2CA42-EA03-4B01-A3BB-65CFA3247335}" srcOrd="0" destOrd="0" presId="urn:microsoft.com/office/officeart/2005/8/layout/vList2"/>
    <dgm:cxn modelId="{7EB13929-1EA5-49AC-9D38-169FDC7E1305}" type="presOf" srcId="{AD6C9BDA-59BB-4DA2-931D-535640D0294C}" destId="{5F4DFDA3-8127-4324-BCD2-8E4876587F11}" srcOrd="0" destOrd="0" presId="urn:microsoft.com/office/officeart/2005/8/layout/vList2"/>
    <dgm:cxn modelId="{146C94B2-9D83-42B8-AD71-ECBDDAC85E30}" type="presOf" srcId="{C0E5854B-B036-4934-9645-04E4BD5BD345}" destId="{BD2A5AED-68B1-4D28-8A01-E15447C6ED6A}" srcOrd="0" destOrd="0" presId="urn:microsoft.com/office/officeart/2005/8/layout/vList2"/>
    <dgm:cxn modelId="{12CE3893-DE32-49D6-A64B-52FE7EACF3FC}" type="presOf" srcId="{77B4EC09-6BBA-4C7D-8535-874C4A252F6B}" destId="{78695863-45E3-406C-AEEF-022C8C560789}" srcOrd="0" destOrd="0" presId="urn:microsoft.com/office/officeart/2005/8/layout/vList2"/>
    <dgm:cxn modelId="{73F94F70-D738-43F7-8C1D-E09F236636EF}" type="presOf" srcId="{AEC389C6-7A6F-4098-BA23-2B1238ED71C0}" destId="{00BE7193-C585-44B7-9D2A-66151D0D7296}" srcOrd="0" destOrd="0" presId="urn:microsoft.com/office/officeart/2005/8/layout/vList2"/>
    <dgm:cxn modelId="{26FEF5C6-04BC-486E-86D3-215E4AA70E09}" srcId="{C0E5854B-B036-4934-9645-04E4BD5BD345}" destId="{95D50CE0-5944-4AA2-AA0A-8BBB7438093F}" srcOrd="2" destOrd="0" parTransId="{E502714A-2847-49F3-A9E2-DC23F52C1BCF}" sibTransId="{E0558D78-187C-4427-9BDC-2D2BDB22946A}"/>
    <dgm:cxn modelId="{93B0FCC1-FA3D-4B8F-8B0E-CB738DD5538F}" type="presOf" srcId="{9F69A415-DBCD-4FAD-9B58-0FF0C5A73327}" destId="{FBB5D6F5-633A-4009-A2CF-2239F4B94B67}" srcOrd="0" destOrd="0" presId="urn:microsoft.com/office/officeart/2005/8/layout/vList2"/>
    <dgm:cxn modelId="{EFFACEF7-C2A8-45D6-AEA5-D013A74D2418}" srcId="{C0E5854B-B036-4934-9645-04E4BD5BD345}" destId="{AD6C9BDA-59BB-4DA2-931D-535640D0294C}" srcOrd="5" destOrd="0" parTransId="{F7D8148F-4808-4B4B-84B1-C1BF3874CEE8}" sibTransId="{8E156F43-5058-4D58-89BD-368BE1C662B6}"/>
    <dgm:cxn modelId="{877A24AD-7F6D-4B12-BC8C-470E3CD2040D}" type="presParOf" srcId="{BD2A5AED-68B1-4D28-8A01-E15447C6ED6A}" destId="{FBB5D6F5-633A-4009-A2CF-2239F4B94B67}" srcOrd="0" destOrd="0" presId="urn:microsoft.com/office/officeart/2005/8/layout/vList2"/>
    <dgm:cxn modelId="{9011BB50-0C15-4F66-83FE-39DC2B5F45B2}" type="presParOf" srcId="{BD2A5AED-68B1-4D28-8A01-E15447C6ED6A}" destId="{18F25555-6DEF-48E2-91A6-C9B30CBC6D5D}" srcOrd="1" destOrd="0" presId="urn:microsoft.com/office/officeart/2005/8/layout/vList2"/>
    <dgm:cxn modelId="{10BD9489-224B-4713-8399-DB7095D628D3}" type="presParOf" srcId="{BD2A5AED-68B1-4D28-8A01-E15447C6ED6A}" destId="{00BE7193-C585-44B7-9D2A-66151D0D7296}" srcOrd="2" destOrd="0" presId="urn:microsoft.com/office/officeart/2005/8/layout/vList2"/>
    <dgm:cxn modelId="{B6286AA4-1B2A-42AB-BE51-B958585F9556}" type="presParOf" srcId="{BD2A5AED-68B1-4D28-8A01-E15447C6ED6A}" destId="{A1F482E1-66EA-4B29-9D35-6B2BA9BB4CC7}" srcOrd="3" destOrd="0" presId="urn:microsoft.com/office/officeart/2005/8/layout/vList2"/>
    <dgm:cxn modelId="{4D937858-6998-488B-B5B4-E6EE02F2A418}" type="presParOf" srcId="{BD2A5AED-68B1-4D28-8A01-E15447C6ED6A}" destId="{689B8434-0940-4AEC-8E59-F52AF44F3121}" srcOrd="4" destOrd="0" presId="urn:microsoft.com/office/officeart/2005/8/layout/vList2"/>
    <dgm:cxn modelId="{819E1A00-8617-4927-9E61-39BD16E306D6}" type="presParOf" srcId="{BD2A5AED-68B1-4D28-8A01-E15447C6ED6A}" destId="{34C71D6A-7A24-4716-809B-2935C0B7DE79}" srcOrd="5" destOrd="0" presId="urn:microsoft.com/office/officeart/2005/8/layout/vList2"/>
    <dgm:cxn modelId="{C8EB5ABB-4241-4B88-BDAF-C8CFFDF789DC}" type="presParOf" srcId="{BD2A5AED-68B1-4D28-8A01-E15447C6ED6A}" destId="{743D5EDE-35A2-4260-A727-F025B3A49EB3}" srcOrd="6" destOrd="0" presId="urn:microsoft.com/office/officeart/2005/8/layout/vList2"/>
    <dgm:cxn modelId="{84379552-AD09-44D7-8E45-8417F9511AC0}" type="presParOf" srcId="{BD2A5AED-68B1-4D28-8A01-E15447C6ED6A}" destId="{F58F8F5B-83F2-4449-94E5-090DA0F54ACC}" srcOrd="7" destOrd="0" presId="urn:microsoft.com/office/officeart/2005/8/layout/vList2"/>
    <dgm:cxn modelId="{B4FB631C-A109-4E7B-A7C8-727186096AA6}" type="presParOf" srcId="{BD2A5AED-68B1-4D28-8A01-E15447C6ED6A}" destId="{78695863-45E3-406C-AEEF-022C8C560789}" srcOrd="8" destOrd="0" presId="urn:microsoft.com/office/officeart/2005/8/layout/vList2"/>
    <dgm:cxn modelId="{6C95A542-7402-4D45-907B-24E364D7B1BE}" type="presParOf" srcId="{BD2A5AED-68B1-4D28-8A01-E15447C6ED6A}" destId="{F7A0B247-9605-401F-861B-F1C702A3D4FF}" srcOrd="9" destOrd="0" presId="urn:microsoft.com/office/officeart/2005/8/layout/vList2"/>
    <dgm:cxn modelId="{AA655A67-3A25-4B2A-A375-7D68E9553828}" type="presParOf" srcId="{BD2A5AED-68B1-4D28-8A01-E15447C6ED6A}" destId="{5F4DFDA3-8127-4324-BCD2-8E4876587F11}" srcOrd="10" destOrd="0" presId="urn:microsoft.com/office/officeart/2005/8/layout/vList2"/>
    <dgm:cxn modelId="{876A4A93-2378-4C18-B29C-AE18B5AFC9A2}" type="presParOf" srcId="{BD2A5AED-68B1-4D28-8A01-E15447C6ED6A}" destId="{04439C9B-5ABB-43D1-BB1C-7D2D21FF8DE0}" srcOrd="11" destOrd="0" presId="urn:microsoft.com/office/officeart/2005/8/layout/vList2"/>
    <dgm:cxn modelId="{955A935B-E026-4D4E-AF36-313472B8092F}" type="presParOf" srcId="{BD2A5AED-68B1-4D28-8A01-E15447C6ED6A}" destId="{BDD2CA42-EA03-4B01-A3BB-65CFA3247335}" srcOrd="12"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2776B40C-ABDD-4472-8A81-897B601C29CE}" type="doc">
      <dgm:prSet loTypeId="urn:microsoft.com/office/officeart/2008/layout/HorizontalMultiLevelHierarchy" loCatId="hierarchy" qsTypeId="urn:microsoft.com/office/officeart/2005/8/quickstyle/simple1" qsCatId="simple" csTypeId="urn:microsoft.com/office/officeart/2005/8/colors/accent1_2" csCatId="accent1" phldr="1"/>
      <dgm:spPr/>
      <dgm:t>
        <a:bodyPr/>
        <a:lstStyle/>
        <a:p>
          <a:endParaRPr lang="es-ES"/>
        </a:p>
      </dgm:t>
    </dgm:pt>
    <dgm:pt modelId="{8A691C7C-4EAD-48D5-B8A0-3D0599C54D9E}">
      <dgm:prSet phldrT="[Texto]" custT="1"/>
      <dgm:spPr/>
      <dgm:t>
        <a:bodyPr/>
        <a:lstStyle/>
        <a:p>
          <a:r>
            <a:rPr lang="es-ES" sz="4000" dirty="0" smtClean="0"/>
            <a:t>EVALUACION</a:t>
          </a:r>
          <a:endParaRPr lang="es-ES" sz="4000" dirty="0"/>
        </a:p>
      </dgm:t>
    </dgm:pt>
    <dgm:pt modelId="{4F579579-463A-47A0-8B5D-395F4D1FA15E}" type="parTrans" cxnId="{DBDD8860-A719-4FAF-A146-BE99F2CF8181}">
      <dgm:prSet/>
      <dgm:spPr/>
      <dgm:t>
        <a:bodyPr/>
        <a:lstStyle/>
        <a:p>
          <a:endParaRPr lang="es-ES"/>
        </a:p>
      </dgm:t>
    </dgm:pt>
    <dgm:pt modelId="{562562A4-23BB-4843-BBF9-69950875D287}" type="sibTrans" cxnId="{DBDD8860-A719-4FAF-A146-BE99F2CF8181}">
      <dgm:prSet/>
      <dgm:spPr/>
      <dgm:t>
        <a:bodyPr/>
        <a:lstStyle/>
        <a:p>
          <a:endParaRPr lang="es-ES"/>
        </a:p>
      </dgm:t>
    </dgm:pt>
    <dgm:pt modelId="{DE0BF334-3EEE-4238-B6F2-5EAA3BD387EA}">
      <dgm:prSet phldrT="[Texto]" custT="1"/>
      <dgm:spPr/>
      <dgm:t>
        <a:bodyPr/>
        <a:lstStyle/>
        <a:p>
          <a:r>
            <a:rPr lang="es-ES" sz="2000" dirty="0" smtClean="0"/>
            <a:t>Obtención de evidencia probatoria y confiable</a:t>
          </a:r>
          <a:endParaRPr lang="es-ES" sz="2000" dirty="0"/>
        </a:p>
      </dgm:t>
    </dgm:pt>
    <dgm:pt modelId="{E7803A1F-A551-45D8-B99E-5ABF560AC678}" type="parTrans" cxnId="{4125C9B8-36B9-4304-AC29-44C9A4CFB3F1}">
      <dgm:prSet/>
      <dgm:spPr/>
      <dgm:t>
        <a:bodyPr/>
        <a:lstStyle/>
        <a:p>
          <a:endParaRPr lang="es-ES"/>
        </a:p>
      </dgm:t>
    </dgm:pt>
    <dgm:pt modelId="{3819DE22-AE79-46C0-828F-9A882C2B4BE6}" type="sibTrans" cxnId="{4125C9B8-36B9-4304-AC29-44C9A4CFB3F1}">
      <dgm:prSet/>
      <dgm:spPr/>
      <dgm:t>
        <a:bodyPr/>
        <a:lstStyle/>
        <a:p>
          <a:endParaRPr lang="es-ES"/>
        </a:p>
      </dgm:t>
    </dgm:pt>
    <dgm:pt modelId="{A81CD928-2068-48FF-AC4B-A19C6E387727}">
      <dgm:prSet custT="1"/>
      <dgm:spPr/>
      <dgm:t>
        <a:bodyPr/>
        <a:lstStyle/>
        <a:p>
          <a:r>
            <a:rPr lang="es-ES" sz="2000" dirty="0" smtClean="0"/>
            <a:t>Tipos principales de evidencia</a:t>
          </a:r>
          <a:endParaRPr lang="es-ES" sz="2000" dirty="0"/>
        </a:p>
      </dgm:t>
    </dgm:pt>
    <dgm:pt modelId="{0C0D3518-9162-49E1-978A-AA42F8B88143}" type="parTrans" cxnId="{BDC34254-18DB-446E-BFF2-CFD6A0A4BAE5}">
      <dgm:prSet/>
      <dgm:spPr/>
      <dgm:t>
        <a:bodyPr/>
        <a:lstStyle/>
        <a:p>
          <a:endParaRPr lang="es-ES"/>
        </a:p>
      </dgm:t>
    </dgm:pt>
    <dgm:pt modelId="{19AEDC6D-A167-4ACE-9CAA-8E986A64E753}" type="sibTrans" cxnId="{BDC34254-18DB-446E-BFF2-CFD6A0A4BAE5}">
      <dgm:prSet/>
      <dgm:spPr/>
      <dgm:t>
        <a:bodyPr/>
        <a:lstStyle/>
        <a:p>
          <a:endParaRPr lang="es-ES"/>
        </a:p>
      </dgm:t>
    </dgm:pt>
    <dgm:pt modelId="{3AD21C42-C4DC-4D68-84DF-BC7750A4BDD2}" type="pres">
      <dgm:prSet presAssocID="{2776B40C-ABDD-4472-8A81-897B601C29CE}" presName="Name0" presStyleCnt="0">
        <dgm:presLayoutVars>
          <dgm:chPref val="1"/>
          <dgm:dir/>
          <dgm:animOne val="branch"/>
          <dgm:animLvl val="lvl"/>
          <dgm:resizeHandles val="exact"/>
        </dgm:presLayoutVars>
      </dgm:prSet>
      <dgm:spPr/>
      <dgm:t>
        <a:bodyPr/>
        <a:lstStyle/>
        <a:p>
          <a:endParaRPr lang="es-SV"/>
        </a:p>
      </dgm:t>
    </dgm:pt>
    <dgm:pt modelId="{5C78A9F8-EDA8-476B-B19E-701F9E5C16D6}" type="pres">
      <dgm:prSet presAssocID="{8A691C7C-4EAD-48D5-B8A0-3D0599C54D9E}" presName="root1" presStyleCnt="0"/>
      <dgm:spPr/>
    </dgm:pt>
    <dgm:pt modelId="{2C2A70C6-EC53-47DA-9997-C55B8A47CAD5}" type="pres">
      <dgm:prSet presAssocID="{8A691C7C-4EAD-48D5-B8A0-3D0599C54D9E}" presName="LevelOneTextNode" presStyleLbl="node0" presStyleIdx="0" presStyleCnt="1">
        <dgm:presLayoutVars>
          <dgm:chPref val="3"/>
        </dgm:presLayoutVars>
      </dgm:prSet>
      <dgm:spPr/>
      <dgm:t>
        <a:bodyPr/>
        <a:lstStyle/>
        <a:p>
          <a:endParaRPr lang="es-SV"/>
        </a:p>
      </dgm:t>
    </dgm:pt>
    <dgm:pt modelId="{2A28D70A-0FEF-4EB7-A7E3-D753BE907318}" type="pres">
      <dgm:prSet presAssocID="{8A691C7C-4EAD-48D5-B8A0-3D0599C54D9E}" presName="level2hierChild" presStyleCnt="0"/>
      <dgm:spPr/>
    </dgm:pt>
    <dgm:pt modelId="{1BC560B2-C9D7-428C-AD41-B3E2A7B77803}" type="pres">
      <dgm:prSet presAssocID="{E7803A1F-A551-45D8-B99E-5ABF560AC678}" presName="conn2-1" presStyleLbl="parChTrans1D2" presStyleIdx="0" presStyleCnt="2"/>
      <dgm:spPr/>
      <dgm:t>
        <a:bodyPr/>
        <a:lstStyle/>
        <a:p>
          <a:endParaRPr lang="es-SV"/>
        </a:p>
      </dgm:t>
    </dgm:pt>
    <dgm:pt modelId="{5A4CB1DA-A564-4467-9CA8-2FE1B0DA1694}" type="pres">
      <dgm:prSet presAssocID="{E7803A1F-A551-45D8-B99E-5ABF560AC678}" presName="connTx" presStyleLbl="parChTrans1D2" presStyleIdx="0" presStyleCnt="2"/>
      <dgm:spPr/>
      <dgm:t>
        <a:bodyPr/>
        <a:lstStyle/>
        <a:p>
          <a:endParaRPr lang="es-SV"/>
        </a:p>
      </dgm:t>
    </dgm:pt>
    <dgm:pt modelId="{8AF61985-253F-455F-8B99-989ED5BACE02}" type="pres">
      <dgm:prSet presAssocID="{DE0BF334-3EEE-4238-B6F2-5EAA3BD387EA}" presName="root2" presStyleCnt="0"/>
      <dgm:spPr/>
    </dgm:pt>
    <dgm:pt modelId="{1B27F294-ABBC-4D53-8FAF-A7445DAFA6D7}" type="pres">
      <dgm:prSet presAssocID="{DE0BF334-3EEE-4238-B6F2-5EAA3BD387EA}" presName="LevelTwoTextNode" presStyleLbl="node2" presStyleIdx="0" presStyleCnt="2" custScaleX="152351" custScaleY="91784">
        <dgm:presLayoutVars>
          <dgm:chPref val="3"/>
        </dgm:presLayoutVars>
      </dgm:prSet>
      <dgm:spPr/>
      <dgm:t>
        <a:bodyPr/>
        <a:lstStyle/>
        <a:p>
          <a:endParaRPr lang="es-ES"/>
        </a:p>
      </dgm:t>
    </dgm:pt>
    <dgm:pt modelId="{E801163C-843F-4527-ABF0-043C25D7E4B9}" type="pres">
      <dgm:prSet presAssocID="{DE0BF334-3EEE-4238-B6F2-5EAA3BD387EA}" presName="level3hierChild" presStyleCnt="0"/>
      <dgm:spPr/>
    </dgm:pt>
    <dgm:pt modelId="{CBA0B2D9-F58B-4CBB-8120-955B37E5096E}" type="pres">
      <dgm:prSet presAssocID="{0C0D3518-9162-49E1-978A-AA42F8B88143}" presName="conn2-1" presStyleLbl="parChTrans1D2" presStyleIdx="1" presStyleCnt="2"/>
      <dgm:spPr/>
      <dgm:t>
        <a:bodyPr/>
        <a:lstStyle/>
        <a:p>
          <a:endParaRPr lang="es-SV"/>
        </a:p>
      </dgm:t>
    </dgm:pt>
    <dgm:pt modelId="{A64735F0-4798-49DE-B238-BD3FA3C694DE}" type="pres">
      <dgm:prSet presAssocID="{0C0D3518-9162-49E1-978A-AA42F8B88143}" presName="connTx" presStyleLbl="parChTrans1D2" presStyleIdx="1" presStyleCnt="2"/>
      <dgm:spPr/>
      <dgm:t>
        <a:bodyPr/>
        <a:lstStyle/>
        <a:p>
          <a:endParaRPr lang="es-SV"/>
        </a:p>
      </dgm:t>
    </dgm:pt>
    <dgm:pt modelId="{F9F5B59D-85E6-41B5-9941-FC2242B5514B}" type="pres">
      <dgm:prSet presAssocID="{A81CD928-2068-48FF-AC4B-A19C6E387727}" presName="root2" presStyleCnt="0"/>
      <dgm:spPr/>
    </dgm:pt>
    <dgm:pt modelId="{2A118A80-55A7-430E-938C-43D6C66E179F}" type="pres">
      <dgm:prSet presAssocID="{A81CD928-2068-48FF-AC4B-A19C6E387727}" presName="LevelTwoTextNode" presStyleLbl="node2" presStyleIdx="1" presStyleCnt="2" custScaleX="152350" custScaleY="84292">
        <dgm:presLayoutVars>
          <dgm:chPref val="3"/>
        </dgm:presLayoutVars>
      </dgm:prSet>
      <dgm:spPr/>
      <dgm:t>
        <a:bodyPr/>
        <a:lstStyle/>
        <a:p>
          <a:endParaRPr lang="es-SV"/>
        </a:p>
      </dgm:t>
    </dgm:pt>
    <dgm:pt modelId="{57B0DE98-2B17-467F-B6F0-4015D72825E8}" type="pres">
      <dgm:prSet presAssocID="{A81CD928-2068-48FF-AC4B-A19C6E387727}" presName="level3hierChild" presStyleCnt="0"/>
      <dgm:spPr/>
    </dgm:pt>
  </dgm:ptLst>
  <dgm:cxnLst>
    <dgm:cxn modelId="{C7FF2FB8-AE47-43B8-88AB-27DC5320020E}" type="presOf" srcId="{0C0D3518-9162-49E1-978A-AA42F8B88143}" destId="{CBA0B2D9-F58B-4CBB-8120-955B37E5096E}" srcOrd="0" destOrd="0" presId="urn:microsoft.com/office/officeart/2008/layout/HorizontalMultiLevelHierarchy"/>
    <dgm:cxn modelId="{E77CC267-8BF1-4869-95A4-0E42378428BF}" type="presOf" srcId="{8A691C7C-4EAD-48D5-B8A0-3D0599C54D9E}" destId="{2C2A70C6-EC53-47DA-9997-C55B8A47CAD5}" srcOrd="0" destOrd="0" presId="urn:microsoft.com/office/officeart/2008/layout/HorizontalMultiLevelHierarchy"/>
    <dgm:cxn modelId="{DBDD8860-A719-4FAF-A146-BE99F2CF8181}" srcId="{2776B40C-ABDD-4472-8A81-897B601C29CE}" destId="{8A691C7C-4EAD-48D5-B8A0-3D0599C54D9E}" srcOrd="0" destOrd="0" parTransId="{4F579579-463A-47A0-8B5D-395F4D1FA15E}" sibTransId="{562562A4-23BB-4843-BBF9-69950875D287}"/>
    <dgm:cxn modelId="{B84E80C1-D0F7-4E22-A263-72071EF0DD7F}" type="presOf" srcId="{A81CD928-2068-48FF-AC4B-A19C6E387727}" destId="{2A118A80-55A7-430E-938C-43D6C66E179F}" srcOrd="0" destOrd="0" presId="urn:microsoft.com/office/officeart/2008/layout/HorizontalMultiLevelHierarchy"/>
    <dgm:cxn modelId="{29B4A85B-0F10-4187-A85D-40FD5CA2FC4B}" type="presOf" srcId="{0C0D3518-9162-49E1-978A-AA42F8B88143}" destId="{A64735F0-4798-49DE-B238-BD3FA3C694DE}" srcOrd="1" destOrd="0" presId="urn:microsoft.com/office/officeart/2008/layout/HorizontalMultiLevelHierarchy"/>
    <dgm:cxn modelId="{F091190F-5DC2-46A6-A3F0-B06AA9D4CB7F}" type="presOf" srcId="{DE0BF334-3EEE-4238-B6F2-5EAA3BD387EA}" destId="{1B27F294-ABBC-4D53-8FAF-A7445DAFA6D7}" srcOrd="0" destOrd="0" presId="urn:microsoft.com/office/officeart/2008/layout/HorizontalMultiLevelHierarchy"/>
    <dgm:cxn modelId="{E6169F56-25D9-48E0-B56A-0CD1174B2092}" type="presOf" srcId="{2776B40C-ABDD-4472-8A81-897B601C29CE}" destId="{3AD21C42-C4DC-4D68-84DF-BC7750A4BDD2}" srcOrd="0" destOrd="0" presId="urn:microsoft.com/office/officeart/2008/layout/HorizontalMultiLevelHierarchy"/>
    <dgm:cxn modelId="{BDC34254-18DB-446E-BFF2-CFD6A0A4BAE5}" srcId="{8A691C7C-4EAD-48D5-B8A0-3D0599C54D9E}" destId="{A81CD928-2068-48FF-AC4B-A19C6E387727}" srcOrd="1" destOrd="0" parTransId="{0C0D3518-9162-49E1-978A-AA42F8B88143}" sibTransId="{19AEDC6D-A167-4ACE-9CAA-8E986A64E753}"/>
    <dgm:cxn modelId="{4125C9B8-36B9-4304-AC29-44C9A4CFB3F1}" srcId="{8A691C7C-4EAD-48D5-B8A0-3D0599C54D9E}" destId="{DE0BF334-3EEE-4238-B6F2-5EAA3BD387EA}" srcOrd="0" destOrd="0" parTransId="{E7803A1F-A551-45D8-B99E-5ABF560AC678}" sibTransId="{3819DE22-AE79-46C0-828F-9A882C2B4BE6}"/>
    <dgm:cxn modelId="{F7CC56DB-946C-41EF-BC57-89D90AD0BFBF}" type="presOf" srcId="{E7803A1F-A551-45D8-B99E-5ABF560AC678}" destId="{5A4CB1DA-A564-4467-9CA8-2FE1B0DA1694}" srcOrd="1" destOrd="0" presId="urn:microsoft.com/office/officeart/2008/layout/HorizontalMultiLevelHierarchy"/>
    <dgm:cxn modelId="{6C7AB94A-AB37-493C-A583-C3520288216C}" type="presOf" srcId="{E7803A1F-A551-45D8-B99E-5ABF560AC678}" destId="{1BC560B2-C9D7-428C-AD41-B3E2A7B77803}" srcOrd="0" destOrd="0" presId="urn:microsoft.com/office/officeart/2008/layout/HorizontalMultiLevelHierarchy"/>
    <dgm:cxn modelId="{D187EAF5-59CE-4F93-A5C6-100569BA2264}" type="presParOf" srcId="{3AD21C42-C4DC-4D68-84DF-BC7750A4BDD2}" destId="{5C78A9F8-EDA8-476B-B19E-701F9E5C16D6}" srcOrd="0" destOrd="0" presId="urn:microsoft.com/office/officeart/2008/layout/HorizontalMultiLevelHierarchy"/>
    <dgm:cxn modelId="{FF9878BA-140B-4A89-844F-5568E86D0258}" type="presParOf" srcId="{5C78A9F8-EDA8-476B-B19E-701F9E5C16D6}" destId="{2C2A70C6-EC53-47DA-9997-C55B8A47CAD5}" srcOrd="0" destOrd="0" presId="urn:microsoft.com/office/officeart/2008/layout/HorizontalMultiLevelHierarchy"/>
    <dgm:cxn modelId="{C127BA3F-6033-470C-B46C-110F52B0A665}" type="presParOf" srcId="{5C78A9F8-EDA8-476B-B19E-701F9E5C16D6}" destId="{2A28D70A-0FEF-4EB7-A7E3-D753BE907318}" srcOrd="1" destOrd="0" presId="urn:microsoft.com/office/officeart/2008/layout/HorizontalMultiLevelHierarchy"/>
    <dgm:cxn modelId="{2E6E2CB3-039E-4F6B-94DE-2847D04E76DB}" type="presParOf" srcId="{2A28D70A-0FEF-4EB7-A7E3-D753BE907318}" destId="{1BC560B2-C9D7-428C-AD41-B3E2A7B77803}" srcOrd="0" destOrd="0" presId="urn:microsoft.com/office/officeart/2008/layout/HorizontalMultiLevelHierarchy"/>
    <dgm:cxn modelId="{F7815F39-447A-4FC2-9C1A-6845A4C49039}" type="presParOf" srcId="{1BC560B2-C9D7-428C-AD41-B3E2A7B77803}" destId="{5A4CB1DA-A564-4467-9CA8-2FE1B0DA1694}" srcOrd="0" destOrd="0" presId="urn:microsoft.com/office/officeart/2008/layout/HorizontalMultiLevelHierarchy"/>
    <dgm:cxn modelId="{494689EB-642E-4D17-B87F-B589CF8A3C50}" type="presParOf" srcId="{2A28D70A-0FEF-4EB7-A7E3-D753BE907318}" destId="{8AF61985-253F-455F-8B99-989ED5BACE02}" srcOrd="1" destOrd="0" presId="urn:microsoft.com/office/officeart/2008/layout/HorizontalMultiLevelHierarchy"/>
    <dgm:cxn modelId="{3565AE9D-0AC8-44A8-B55C-164A3226864E}" type="presParOf" srcId="{8AF61985-253F-455F-8B99-989ED5BACE02}" destId="{1B27F294-ABBC-4D53-8FAF-A7445DAFA6D7}" srcOrd="0" destOrd="0" presId="urn:microsoft.com/office/officeart/2008/layout/HorizontalMultiLevelHierarchy"/>
    <dgm:cxn modelId="{17D06DDB-563C-4F92-AAF3-578D6773FBC1}" type="presParOf" srcId="{8AF61985-253F-455F-8B99-989ED5BACE02}" destId="{E801163C-843F-4527-ABF0-043C25D7E4B9}" srcOrd="1" destOrd="0" presId="urn:microsoft.com/office/officeart/2008/layout/HorizontalMultiLevelHierarchy"/>
    <dgm:cxn modelId="{2E8B0A8C-FC1E-403F-BAA2-FF94670D2715}" type="presParOf" srcId="{2A28D70A-0FEF-4EB7-A7E3-D753BE907318}" destId="{CBA0B2D9-F58B-4CBB-8120-955B37E5096E}" srcOrd="2" destOrd="0" presId="urn:microsoft.com/office/officeart/2008/layout/HorizontalMultiLevelHierarchy"/>
    <dgm:cxn modelId="{1FBB0BD3-1D7D-4BB3-98DB-D99886128707}" type="presParOf" srcId="{CBA0B2D9-F58B-4CBB-8120-955B37E5096E}" destId="{A64735F0-4798-49DE-B238-BD3FA3C694DE}" srcOrd="0" destOrd="0" presId="urn:microsoft.com/office/officeart/2008/layout/HorizontalMultiLevelHierarchy"/>
    <dgm:cxn modelId="{9E6D3580-026D-4B44-A44C-336E5945100F}" type="presParOf" srcId="{2A28D70A-0FEF-4EB7-A7E3-D753BE907318}" destId="{F9F5B59D-85E6-41B5-9941-FC2242B5514B}" srcOrd="3" destOrd="0" presId="urn:microsoft.com/office/officeart/2008/layout/HorizontalMultiLevelHierarchy"/>
    <dgm:cxn modelId="{367B1E23-3F96-4AB9-ABFB-79B02075B2D1}" type="presParOf" srcId="{F9F5B59D-85E6-41B5-9941-FC2242B5514B}" destId="{2A118A80-55A7-430E-938C-43D6C66E179F}" srcOrd="0" destOrd="0" presId="urn:microsoft.com/office/officeart/2008/layout/HorizontalMultiLevelHierarchy"/>
    <dgm:cxn modelId="{AAC1334D-46BA-4E85-A2B9-251D886086CE}" type="presParOf" srcId="{F9F5B59D-85E6-41B5-9941-FC2242B5514B}" destId="{57B0DE98-2B17-467F-B6F0-4015D72825E8}" srcOrd="1" destOrd="0" presId="urn:microsoft.com/office/officeart/2008/layout/HorizontalMultiLevelHierarchy"/>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FDF888F8-1951-45E0-9530-A73B3D653554}" type="doc">
      <dgm:prSet loTypeId="urn:microsoft.com/office/officeart/2008/layout/VerticalCurvedList" loCatId="list" qsTypeId="urn:microsoft.com/office/officeart/2005/8/quickstyle/simple1" qsCatId="simple" csTypeId="urn:microsoft.com/office/officeart/2005/8/colors/colorful1" csCatId="colorful" phldr="1"/>
      <dgm:spPr/>
      <dgm:t>
        <a:bodyPr/>
        <a:lstStyle/>
        <a:p>
          <a:endParaRPr lang="es-ES"/>
        </a:p>
      </dgm:t>
    </dgm:pt>
    <dgm:pt modelId="{FD1E068F-25E2-47DE-BD23-489A9FC46A2E}">
      <dgm:prSet phldrT="[Texto]"/>
      <dgm:spPr/>
      <dgm:t>
        <a:bodyPr/>
        <a:lstStyle/>
        <a:p>
          <a:r>
            <a:rPr lang="es-DO" dirty="0" smtClean="0"/>
            <a:t>Existen fraudes o errores significativos</a:t>
          </a:r>
          <a:endParaRPr lang="es-ES" dirty="0"/>
        </a:p>
      </dgm:t>
    </dgm:pt>
    <dgm:pt modelId="{169C3A9D-7502-4A60-960A-1D51FCCA172D}" type="parTrans" cxnId="{B7D1801C-7A3B-4848-9CF8-084395EAA600}">
      <dgm:prSet/>
      <dgm:spPr/>
      <dgm:t>
        <a:bodyPr/>
        <a:lstStyle/>
        <a:p>
          <a:endParaRPr lang="es-ES"/>
        </a:p>
      </dgm:t>
    </dgm:pt>
    <dgm:pt modelId="{B256BC7F-128C-4FAD-AFAA-6F880915F40F}" type="sibTrans" cxnId="{B7D1801C-7A3B-4848-9CF8-084395EAA600}">
      <dgm:prSet/>
      <dgm:spPr/>
      <dgm:t>
        <a:bodyPr/>
        <a:lstStyle/>
        <a:p>
          <a:endParaRPr lang="es-ES"/>
        </a:p>
      </dgm:t>
    </dgm:pt>
    <dgm:pt modelId="{0EB27F0A-AE94-4A20-B9EB-4CDDABC4C720}">
      <dgm:prSet phldrT="[Texto]"/>
      <dgm:spPr/>
      <dgm:t>
        <a:bodyPr/>
        <a:lstStyle/>
        <a:p>
          <a:r>
            <a:rPr lang="es-DO" dirty="0" smtClean="0"/>
            <a:t>Visualización de debilidades del diseño de sistemas de administración.</a:t>
          </a:r>
          <a:endParaRPr lang="es-ES" dirty="0"/>
        </a:p>
      </dgm:t>
    </dgm:pt>
    <dgm:pt modelId="{DD5861C6-4CC5-4D2F-9A47-DF1541D91954}" type="parTrans" cxnId="{6DC5A3A1-D505-480D-A96F-EE4B8EB8BD84}">
      <dgm:prSet/>
      <dgm:spPr/>
      <dgm:t>
        <a:bodyPr/>
        <a:lstStyle/>
        <a:p>
          <a:endParaRPr lang="es-ES"/>
        </a:p>
      </dgm:t>
    </dgm:pt>
    <dgm:pt modelId="{626F9DED-DE80-4919-A4DF-51240396289B}" type="sibTrans" cxnId="{6DC5A3A1-D505-480D-A96F-EE4B8EB8BD84}">
      <dgm:prSet/>
      <dgm:spPr/>
      <dgm:t>
        <a:bodyPr/>
        <a:lstStyle/>
        <a:p>
          <a:endParaRPr lang="es-ES"/>
        </a:p>
      </dgm:t>
    </dgm:pt>
    <dgm:pt modelId="{7E411679-CEE1-4AE8-B9AA-36A6D6DD73BC}">
      <dgm:prSet phldrT="[Texto]"/>
      <dgm:spPr/>
      <dgm:t>
        <a:bodyPr/>
        <a:lstStyle/>
        <a:p>
          <a:r>
            <a:rPr lang="es-DO" dirty="0" smtClean="0"/>
            <a:t>Presiones inusuales internas o externas sobre la entidad</a:t>
          </a:r>
          <a:endParaRPr lang="es-ES" dirty="0"/>
        </a:p>
      </dgm:t>
    </dgm:pt>
    <dgm:pt modelId="{769D51FC-6CC7-4E89-BEF7-9318F599DE2B}" type="parTrans" cxnId="{30AB3DCB-6F2D-496B-9402-EB5A39FAFED7}">
      <dgm:prSet/>
      <dgm:spPr/>
      <dgm:t>
        <a:bodyPr/>
        <a:lstStyle/>
        <a:p>
          <a:endParaRPr lang="es-ES"/>
        </a:p>
      </dgm:t>
    </dgm:pt>
    <dgm:pt modelId="{BD964C9E-70BB-4518-B942-C08A1C9A71C4}" type="sibTrans" cxnId="{30AB3DCB-6F2D-496B-9402-EB5A39FAFED7}">
      <dgm:prSet/>
      <dgm:spPr/>
      <dgm:t>
        <a:bodyPr/>
        <a:lstStyle/>
        <a:p>
          <a:endParaRPr lang="es-ES"/>
        </a:p>
      </dgm:t>
    </dgm:pt>
    <dgm:pt modelId="{F467F668-6A77-4D73-975D-14615F80247B}">
      <dgm:prSet/>
      <dgm:spPr/>
      <dgm:t>
        <a:bodyPr/>
        <a:lstStyle/>
        <a:p>
          <a:r>
            <a:rPr lang="es-DO" dirty="0" smtClean="0"/>
            <a:t>Problemas para obtener evidencia de auditoria suficiente y competente.</a:t>
          </a:r>
          <a:endParaRPr lang="es-ES" dirty="0"/>
        </a:p>
      </dgm:t>
    </dgm:pt>
    <dgm:pt modelId="{F426CE5F-59B6-475C-8CB3-CA1E355C08EE}" type="parTrans" cxnId="{4F978068-5786-40DB-90A5-7C541F480216}">
      <dgm:prSet/>
      <dgm:spPr/>
      <dgm:t>
        <a:bodyPr/>
        <a:lstStyle/>
        <a:p>
          <a:endParaRPr lang="es-ES"/>
        </a:p>
      </dgm:t>
    </dgm:pt>
    <dgm:pt modelId="{EA7FBB50-2B11-4049-8EF4-760431C07CE6}" type="sibTrans" cxnId="{4F978068-5786-40DB-90A5-7C541F480216}">
      <dgm:prSet/>
      <dgm:spPr/>
      <dgm:t>
        <a:bodyPr/>
        <a:lstStyle/>
        <a:p>
          <a:endParaRPr lang="es-ES"/>
        </a:p>
      </dgm:t>
    </dgm:pt>
    <dgm:pt modelId="{632C1CC0-F0B9-401E-A3E8-9EB9BAC01046}" type="pres">
      <dgm:prSet presAssocID="{FDF888F8-1951-45E0-9530-A73B3D653554}" presName="Name0" presStyleCnt="0">
        <dgm:presLayoutVars>
          <dgm:chMax val="7"/>
          <dgm:chPref val="7"/>
          <dgm:dir/>
        </dgm:presLayoutVars>
      </dgm:prSet>
      <dgm:spPr/>
      <dgm:t>
        <a:bodyPr/>
        <a:lstStyle/>
        <a:p>
          <a:endParaRPr lang="es-SV"/>
        </a:p>
      </dgm:t>
    </dgm:pt>
    <dgm:pt modelId="{FB6FB577-C0BC-44A7-9CAE-67F9E2FDEEBD}" type="pres">
      <dgm:prSet presAssocID="{FDF888F8-1951-45E0-9530-A73B3D653554}" presName="Name1" presStyleCnt="0"/>
      <dgm:spPr/>
    </dgm:pt>
    <dgm:pt modelId="{875E972A-2E4A-48F5-A604-78AE142FE94E}" type="pres">
      <dgm:prSet presAssocID="{FDF888F8-1951-45E0-9530-A73B3D653554}" presName="cycle" presStyleCnt="0"/>
      <dgm:spPr/>
    </dgm:pt>
    <dgm:pt modelId="{932EFC57-CBF1-48CE-91D5-26F793425E18}" type="pres">
      <dgm:prSet presAssocID="{FDF888F8-1951-45E0-9530-A73B3D653554}" presName="srcNode" presStyleLbl="node1" presStyleIdx="0" presStyleCnt="4"/>
      <dgm:spPr/>
    </dgm:pt>
    <dgm:pt modelId="{D13A6988-596D-4AB8-B252-730C45777EAF}" type="pres">
      <dgm:prSet presAssocID="{FDF888F8-1951-45E0-9530-A73B3D653554}" presName="conn" presStyleLbl="parChTrans1D2" presStyleIdx="0" presStyleCnt="1"/>
      <dgm:spPr/>
      <dgm:t>
        <a:bodyPr/>
        <a:lstStyle/>
        <a:p>
          <a:endParaRPr lang="es-SV"/>
        </a:p>
      </dgm:t>
    </dgm:pt>
    <dgm:pt modelId="{30830446-2160-45C0-9145-B8DA3CDAF71C}" type="pres">
      <dgm:prSet presAssocID="{FDF888F8-1951-45E0-9530-A73B3D653554}" presName="extraNode" presStyleLbl="node1" presStyleIdx="0" presStyleCnt="4"/>
      <dgm:spPr/>
    </dgm:pt>
    <dgm:pt modelId="{DDF77D11-FA82-48C0-80D5-1C44567EA640}" type="pres">
      <dgm:prSet presAssocID="{FDF888F8-1951-45E0-9530-A73B3D653554}" presName="dstNode" presStyleLbl="node1" presStyleIdx="0" presStyleCnt="4"/>
      <dgm:spPr/>
    </dgm:pt>
    <dgm:pt modelId="{508EEC04-482A-4F2B-A1DD-B025EA248CF2}" type="pres">
      <dgm:prSet presAssocID="{FD1E068F-25E2-47DE-BD23-489A9FC46A2E}" presName="text_1" presStyleLbl="node1" presStyleIdx="0" presStyleCnt="4">
        <dgm:presLayoutVars>
          <dgm:bulletEnabled val="1"/>
        </dgm:presLayoutVars>
      </dgm:prSet>
      <dgm:spPr/>
      <dgm:t>
        <a:bodyPr/>
        <a:lstStyle/>
        <a:p>
          <a:endParaRPr lang="es-ES"/>
        </a:p>
      </dgm:t>
    </dgm:pt>
    <dgm:pt modelId="{BC01AFDD-CED4-498A-9018-DDB1DBEB245C}" type="pres">
      <dgm:prSet presAssocID="{FD1E068F-25E2-47DE-BD23-489A9FC46A2E}" presName="accent_1" presStyleCnt="0"/>
      <dgm:spPr/>
    </dgm:pt>
    <dgm:pt modelId="{EB3A8672-06B6-4F75-828D-4A8F77FE5D0B}" type="pres">
      <dgm:prSet presAssocID="{FD1E068F-25E2-47DE-BD23-489A9FC46A2E}" presName="accentRepeatNode" presStyleLbl="solidFgAcc1" presStyleIdx="0" presStyleCnt="4"/>
      <dgm:spPr/>
    </dgm:pt>
    <dgm:pt modelId="{4E279709-63BE-4BB2-99F3-62D4B8E68D72}" type="pres">
      <dgm:prSet presAssocID="{0EB27F0A-AE94-4A20-B9EB-4CDDABC4C720}" presName="text_2" presStyleLbl="node1" presStyleIdx="1" presStyleCnt="4">
        <dgm:presLayoutVars>
          <dgm:bulletEnabled val="1"/>
        </dgm:presLayoutVars>
      </dgm:prSet>
      <dgm:spPr/>
      <dgm:t>
        <a:bodyPr/>
        <a:lstStyle/>
        <a:p>
          <a:endParaRPr lang="es-ES"/>
        </a:p>
      </dgm:t>
    </dgm:pt>
    <dgm:pt modelId="{75785DA7-2D45-493C-AA89-B878D8DE58D3}" type="pres">
      <dgm:prSet presAssocID="{0EB27F0A-AE94-4A20-B9EB-4CDDABC4C720}" presName="accent_2" presStyleCnt="0"/>
      <dgm:spPr/>
    </dgm:pt>
    <dgm:pt modelId="{425FDE73-A7B2-4367-8A08-8B7EA0B9CC1A}" type="pres">
      <dgm:prSet presAssocID="{0EB27F0A-AE94-4A20-B9EB-4CDDABC4C720}" presName="accentRepeatNode" presStyleLbl="solidFgAcc1" presStyleIdx="1" presStyleCnt="4"/>
      <dgm:spPr/>
    </dgm:pt>
    <dgm:pt modelId="{437C8F54-1D99-4559-BB19-30232E50E208}" type="pres">
      <dgm:prSet presAssocID="{7E411679-CEE1-4AE8-B9AA-36A6D6DD73BC}" presName="text_3" presStyleLbl="node1" presStyleIdx="2" presStyleCnt="4">
        <dgm:presLayoutVars>
          <dgm:bulletEnabled val="1"/>
        </dgm:presLayoutVars>
      </dgm:prSet>
      <dgm:spPr/>
      <dgm:t>
        <a:bodyPr/>
        <a:lstStyle/>
        <a:p>
          <a:endParaRPr lang="es-ES"/>
        </a:p>
      </dgm:t>
    </dgm:pt>
    <dgm:pt modelId="{FD7064D6-73CD-4321-8F8A-3E42597D1B99}" type="pres">
      <dgm:prSet presAssocID="{7E411679-CEE1-4AE8-B9AA-36A6D6DD73BC}" presName="accent_3" presStyleCnt="0"/>
      <dgm:spPr/>
    </dgm:pt>
    <dgm:pt modelId="{4F9D0CA2-E41D-45B0-9BC0-598C7D39A944}" type="pres">
      <dgm:prSet presAssocID="{7E411679-CEE1-4AE8-B9AA-36A6D6DD73BC}" presName="accentRepeatNode" presStyleLbl="solidFgAcc1" presStyleIdx="2" presStyleCnt="4"/>
      <dgm:spPr/>
    </dgm:pt>
    <dgm:pt modelId="{E08F21F4-021A-43DC-A809-A73F8AA0A46B}" type="pres">
      <dgm:prSet presAssocID="{F467F668-6A77-4D73-975D-14615F80247B}" presName="text_4" presStyleLbl="node1" presStyleIdx="3" presStyleCnt="4">
        <dgm:presLayoutVars>
          <dgm:bulletEnabled val="1"/>
        </dgm:presLayoutVars>
      </dgm:prSet>
      <dgm:spPr/>
      <dgm:t>
        <a:bodyPr/>
        <a:lstStyle/>
        <a:p>
          <a:endParaRPr lang="es-ES"/>
        </a:p>
      </dgm:t>
    </dgm:pt>
    <dgm:pt modelId="{95754D66-5B35-4B81-A0EC-3F1670C9C143}" type="pres">
      <dgm:prSet presAssocID="{F467F668-6A77-4D73-975D-14615F80247B}" presName="accent_4" presStyleCnt="0"/>
      <dgm:spPr/>
    </dgm:pt>
    <dgm:pt modelId="{49AC07A4-6B48-4288-B960-A7A44197AD48}" type="pres">
      <dgm:prSet presAssocID="{F467F668-6A77-4D73-975D-14615F80247B}" presName="accentRepeatNode" presStyleLbl="solidFgAcc1" presStyleIdx="3" presStyleCnt="4"/>
      <dgm:spPr/>
    </dgm:pt>
  </dgm:ptLst>
  <dgm:cxnLst>
    <dgm:cxn modelId="{1041DFE5-3020-4A1C-91D0-8483370180CD}" type="presOf" srcId="{FD1E068F-25E2-47DE-BD23-489A9FC46A2E}" destId="{508EEC04-482A-4F2B-A1DD-B025EA248CF2}" srcOrd="0" destOrd="0" presId="urn:microsoft.com/office/officeart/2008/layout/VerticalCurvedList"/>
    <dgm:cxn modelId="{A9CAD8F8-262D-4D0B-960B-9AEF9BE407C3}" type="presOf" srcId="{FDF888F8-1951-45E0-9530-A73B3D653554}" destId="{632C1CC0-F0B9-401E-A3E8-9EB9BAC01046}" srcOrd="0" destOrd="0" presId="urn:microsoft.com/office/officeart/2008/layout/VerticalCurvedList"/>
    <dgm:cxn modelId="{B7D1801C-7A3B-4848-9CF8-084395EAA600}" srcId="{FDF888F8-1951-45E0-9530-A73B3D653554}" destId="{FD1E068F-25E2-47DE-BD23-489A9FC46A2E}" srcOrd="0" destOrd="0" parTransId="{169C3A9D-7502-4A60-960A-1D51FCCA172D}" sibTransId="{B256BC7F-128C-4FAD-AFAA-6F880915F40F}"/>
    <dgm:cxn modelId="{6DC5A3A1-D505-480D-A96F-EE4B8EB8BD84}" srcId="{FDF888F8-1951-45E0-9530-A73B3D653554}" destId="{0EB27F0A-AE94-4A20-B9EB-4CDDABC4C720}" srcOrd="1" destOrd="0" parTransId="{DD5861C6-4CC5-4D2F-9A47-DF1541D91954}" sibTransId="{626F9DED-DE80-4919-A4DF-51240396289B}"/>
    <dgm:cxn modelId="{73B82B1D-AD32-49CE-8427-B46B79F82095}" type="presOf" srcId="{F467F668-6A77-4D73-975D-14615F80247B}" destId="{E08F21F4-021A-43DC-A809-A73F8AA0A46B}" srcOrd="0" destOrd="0" presId="urn:microsoft.com/office/officeart/2008/layout/VerticalCurvedList"/>
    <dgm:cxn modelId="{0054B75A-C6BD-45B7-BABF-49B5036CF29A}" type="presOf" srcId="{0EB27F0A-AE94-4A20-B9EB-4CDDABC4C720}" destId="{4E279709-63BE-4BB2-99F3-62D4B8E68D72}" srcOrd="0" destOrd="0" presId="urn:microsoft.com/office/officeart/2008/layout/VerticalCurvedList"/>
    <dgm:cxn modelId="{4A0B6983-FD84-49C1-AF4A-CF48B1AE3A49}" type="presOf" srcId="{B256BC7F-128C-4FAD-AFAA-6F880915F40F}" destId="{D13A6988-596D-4AB8-B252-730C45777EAF}" srcOrd="0" destOrd="0" presId="urn:microsoft.com/office/officeart/2008/layout/VerticalCurvedList"/>
    <dgm:cxn modelId="{47604910-D1FA-400F-8B67-A9DEA8E21BDF}" type="presOf" srcId="{7E411679-CEE1-4AE8-B9AA-36A6D6DD73BC}" destId="{437C8F54-1D99-4559-BB19-30232E50E208}" srcOrd="0" destOrd="0" presId="urn:microsoft.com/office/officeart/2008/layout/VerticalCurvedList"/>
    <dgm:cxn modelId="{4F978068-5786-40DB-90A5-7C541F480216}" srcId="{FDF888F8-1951-45E0-9530-A73B3D653554}" destId="{F467F668-6A77-4D73-975D-14615F80247B}" srcOrd="3" destOrd="0" parTransId="{F426CE5F-59B6-475C-8CB3-CA1E355C08EE}" sibTransId="{EA7FBB50-2B11-4049-8EF4-760431C07CE6}"/>
    <dgm:cxn modelId="{30AB3DCB-6F2D-496B-9402-EB5A39FAFED7}" srcId="{FDF888F8-1951-45E0-9530-A73B3D653554}" destId="{7E411679-CEE1-4AE8-B9AA-36A6D6DD73BC}" srcOrd="2" destOrd="0" parTransId="{769D51FC-6CC7-4E89-BEF7-9318F599DE2B}" sibTransId="{BD964C9E-70BB-4518-B942-C08A1C9A71C4}"/>
    <dgm:cxn modelId="{5F981654-0113-41FA-974F-D1A0791F75A7}" type="presParOf" srcId="{632C1CC0-F0B9-401E-A3E8-9EB9BAC01046}" destId="{FB6FB577-C0BC-44A7-9CAE-67F9E2FDEEBD}" srcOrd="0" destOrd="0" presId="urn:microsoft.com/office/officeart/2008/layout/VerticalCurvedList"/>
    <dgm:cxn modelId="{4EC90D87-072E-4EC1-9831-C10D5F1E1BA5}" type="presParOf" srcId="{FB6FB577-C0BC-44A7-9CAE-67F9E2FDEEBD}" destId="{875E972A-2E4A-48F5-A604-78AE142FE94E}" srcOrd="0" destOrd="0" presId="urn:microsoft.com/office/officeart/2008/layout/VerticalCurvedList"/>
    <dgm:cxn modelId="{6A4624F4-AEE8-4AB7-A2DF-B49C11FCEC4E}" type="presParOf" srcId="{875E972A-2E4A-48F5-A604-78AE142FE94E}" destId="{932EFC57-CBF1-48CE-91D5-26F793425E18}" srcOrd="0" destOrd="0" presId="urn:microsoft.com/office/officeart/2008/layout/VerticalCurvedList"/>
    <dgm:cxn modelId="{D4478A54-B07B-4718-844D-8882073CE9F8}" type="presParOf" srcId="{875E972A-2E4A-48F5-A604-78AE142FE94E}" destId="{D13A6988-596D-4AB8-B252-730C45777EAF}" srcOrd="1" destOrd="0" presId="urn:microsoft.com/office/officeart/2008/layout/VerticalCurvedList"/>
    <dgm:cxn modelId="{8E200589-769E-4BD4-AFAD-4A93B8ED563C}" type="presParOf" srcId="{875E972A-2E4A-48F5-A604-78AE142FE94E}" destId="{30830446-2160-45C0-9145-B8DA3CDAF71C}" srcOrd="2" destOrd="0" presId="urn:microsoft.com/office/officeart/2008/layout/VerticalCurvedList"/>
    <dgm:cxn modelId="{9DDD518B-132A-4C36-9AAD-A4C3173A9EB2}" type="presParOf" srcId="{875E972A-2E4A-48F5-A604-78AE142FE94E}" destId="{DDF77D11-FA82-48C0-80D5-1C44567EA640}" srcOrd="3" destOrd="0" presId="urn:microsoft.com/office/officeart/2008/layout/VerticalCurvedList"/>
    <dgm:cxn modelId="{DF294676-49B6-47B5-95C3-C34437A59D34}" type="presParOf" srcId="{FB6FB577-C0BC-44A7-9CAE-67F9E2FDEEBD}" destId="{508EEC04-482A-4F2B-A1DD-B025EA248CF2}" srcOrd="1" destOrd="0" presId="urn:microsoft.com/office/officeart/2008/layout/VerticalCurvedList"/>
    <dgm:cxn modelId="{3445F4D9-A9A3-4145-AFFA-05D290455A81}" type="presParOf" srcId="{FB6FB577-C0BC-44A7-9CAE-67F9E2FDEEBD}" destId="{BC01AFDD-CED4-498A-9018-DDB1DBEB245C}" srcOrd="2" destOrd="0" presId="urn:microsoft.com/office/officeart/2008/layout/VerticalCurvedList"/>
    <dgm:cxn modelId="{C0BD32BB-1E55-4CD6-80C5-57A6DB65C333}" type="presParOf" srcId="{BC01AFDD-CED4-498A-9018-DDB1DBEB245C}" destId="{EB3A8672-06B6-4F75-828D-4A8F77FE5D0B}" srcOrd="0" destOrd="0" presId="urn:microsoft.com/office/officeart/2008/layout/VerticalCurvedList"/>
    <dgm:cxn modelId="{5A9D7B45-61BD-4CD3-A778-A9E4358C95CB}" type="presParOf" srcId="{FB6FB577-C0BC-44A7-9CAE-67F9E2FDEEBD}" destId="{4E279709-63BE-4BB2-99F3-62D4B8E68D72}" srcOrd="3" destOrd="0" presId="urn:microsoft.com/office/officeart/2008/layout/VerticalCurvedList"/>
    <dgm:cxn modelId="{6506387D-6157-4CD8-8600-B2AFB17CEF99}" type="presParOf" srcId="{FB6FB577-C0BC-44A7-9CAE-67F9E2FDEEBD}" destId="{75785DA7-2D45-493C-AA89-B878D8DE58D3}" srcOrd="4" destOrd="0" presId="urn:microsoft.com/office/officeart/2008/layout/VerticalCurvedList"/>
    <dgm:cxn modelId="{2897B948-AB9F-4220-AA38-D7EB262EF199}" type="presParOf" srcId="{75785DA7-2D45-493C-AA89-B878D8DE58D3}" destId="{425FDE73-A7B2-4367-8A08-8B7EA0B9CC1A}" srcOrd="0" destOrd="0" presId="urn:microsoft.com/office/officeart/2008/layout/VerticalCurvedList"/>
    <dgm:cxn modelId="{7978E243-D4FD-4F60-9F95-0B90BF01EC09}" type="presParOf" srcId="{FB6FB577-C0BC-44A7-9CAE-67F9E2FDEEBD}" destId="{437C8F54-1D99-4559-BB19-30232E50E208}" srcOrd="5" destOrd="0" presId="urn:microsoft.com/office/officeart/2008/layout/VerticalCurvedList"/>
    <dgm:cxn modelId="{C484687E-9AAE-4FA6-8CB3-CEE95D100ACF}" type="presParOf" srcId="{FB6FB577-C0BC-44A7-9CAE-67F9E2FDEEBD}" destId="{FD7064D6-73CD-4321-8F8A-3E42597D1B99}" srcOrd="6" destOrd="0" presId="urn:microsoft.com/office/officeart/2008/layout/VerticalCurvedList"/>
    <dgm:cxn modelId="{1AF2F836-9AB7-444D-8F70-A383E56DC592}" type="presParOf" srcId="{FD7064D6-73CD-4321-8F8A-3E42597D1B99}" destId="{4F9D0CA2-E41D-45B0-9BC0-598C7D39A944}" srcOrd="0" destOrd="0" presId="urn:microsoft.com/office/officeart/2008/layout/VerticalCurvedList"/>
    <dgm:cxn modelId="{DBB3DE5D-6D75-4A71-97F8-99B29D645A7E}" type="presParOf" srcId="{FB6FB577-C0BC-44A7-9CAE-67F9E2FDEEBD}" destId="{E08F21F4-021A-43DC-A809-A73F8AA0A46B}" srcOrd="7" destOrd="0" presId="urn:microsoft.com/office/officeart/2008/layout/VerticalCurvedList"/>
    <dgm:cxn modelId="{B9DA53AA-01FD-4ABC-8636-B05E01DBCD36}" type="presParOf" srcId="{FB6FB577-C0BC-44A7-9CAE-67F9E2FDEEBD}" destId="{95754D66-5B35-4B81-A0EC-3F1670C9C143}" srcOrd="8" destOrd="0" presId="urn:microsoft.com/office/officeart/2008/layout/VerticalCurvedList"/>
    <dgm:cxn modelId="{BFD4371F-5D54-453A-A652-5F4BD23A7ABC}" type="presParOf" srcId="{95754D66-5B35-4B81-A0EC-3F1670C9C143}" destId="{49AC07A4-6B48-4288-B960-A7A44197AD48}" srcOrd="0" destOrd="0" presId="urn:microsoft.com/office/officeart/2008/layout/VerticalCurvedList"/>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layout2.xml><?xml version="1.0" encoding="utf-8"?>
<dgm:layoutDef xmlns:dgm="http://schemas.openxmlformats.org/drawingml/2006/diagram" xmlns:a="http://schemas.openxmlformats.org/drawingml/2006/main" uniqueId="urn:microsoft.com/office/officeart/2008/layout/HorizontalMultiLevelHierarchy">
  <dgm:title val=""/>
  <dgm:desc val=""/>
  <dgm:catLst>
    <dgm:cat type="hierarchy" pri="4600"/>
  </dgm:catLst>
  <dgm:samp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sampData>
  <dgm:styleData>
    <dgm:dataModel>
      <dgm:ptLst>
        <dgm:pt modelId="0" type="doc"/>
        <dgm:pt modelId="1">
          <dgm:prSet phldr="1"/>
        </dgm:pt>
        <dgm:pt modelId="11">
          <dgm:prSet phldr="1"/>
        </dgm:pt>
        <dgm:pt modelId="12">
          <dgm:prSet phldr="1"/>
        </dgm:pt>
      </dgm:ptLst>
      <dgm:cxnLst>
        <dgm:cxn modelId="2" srcId="0" destId="1" srcOrd="0" destOrd="0"/>
        <dgm:cxn modelId="3" srcId="1" destId="11" srcOrd="0" destOrd="0"/>
        <dgm:cxn modelId="4" srcId="1" destId="12" srcOrd="1" destOrd="0"/>
      </dgm:cxnLst>
      <dgm:bg/>
      <dgm:whole/>
    </dgm:dataModel>
  </dgm:styleData>
  <dgm:clrData>
    <dgm:dataModel>
      <dgm:ptLst>
        <dgm:pt modelId="0" type="doc"/>
        <dgm:pt modelId="1">
          <dgm:prSet phldr="1"/>
        </dgm:pt>
        <dgm:pt modelId="11">
          <dgm:prSet phldr="1"/>
        </dgm:pt>
        <dgm:pt modelId="12">
          <dgm:prSet phldr="1"/>
        </dgm:pt>
        <dgm:pt modelId="13">
          <dgm:prSet phldr="1"/>
        </dgm:pt>
      </dgm:ptLst>
      <dgm:cxnLst>
        <dgm:cxn modelId="2" srcId="0" destId="1" srcOrd="0" destOrd="0"/>
        <dgm:cxn modelId="3" srcId="1" destId="11" srcOrd="0" destOrd="0"/>
        <dgm:cxn modelId="4" srcId="1" destId="12" srcOrd="1" destOrd="0"/>
        <dgm:cxn modelId="5" srcId="1" destId="13" srcOrd="2" destOrd="0"/>
      </dgm:cxnLst>
      <dgm:bg/>
      <dgm:whole/>
    </dgm:dataModel>
  </dgm:clrData>
  <dgm:layoutNode name="Name0">
    <dgm:varLst>
      <dgm:chPref val="1"/>
      <dgm:dir/>
      <dgm:animOne val="branch"/>
      <dgm:animLvl val="lvl"/>
      <dgm:resizeHandles val="exact"/>
    </dgm:varLst>
    <dgm:choose name="Name1">
      <dgm:if name="Name2" func="var" arg="dir" op="equ" val="norm">
        <dgm:alg type="hierChild">
          <dgm:param type="linDir" val="fromT"/>
          <dgm:param type="chAlign" val="l"/>
        </dgm:alg>
      </dgm:if>
      <dgm:else name="Name3">
        <dgm:alg type="hierChild">
          <dgm:param type="linDir" val="fromT"/>
          <dgm:param type="chAlign" val="r"/>
        </dgm:alg>
      </dgm:else>
    </dgm:choose>
    <dgm:shape xmlns:r="http://schemas.openxmlformats.org/officeDocument/2006/relationships" r:blip="">
      <dgm:adjLst/>
    </dgm:shape>
    <dgm:presOf/>
    <dgm:constrLst>
      <dgm:constr type="h" for="des" forName="LevelOneTextNode" refType="h"/>
      <dgm:constr type="w" for="des" forName="LevelOneTextNode" refType="h" refFor="des" refForName="LevelOneTextNode" fact="0.19"/>
      <dgm:constr type="h" for="des" forName="LevelTwoTextNode" refType="w" refFor="des" refForName="LevelOneTextNode"/>
      <dgm:constr type="w" for="des" forName="LevelTwoTextNode" refType="h" refFor="des" refForName="LevelTwoTextNode" fact="3.28"/>
      <dgm:constr type="sibSp" refType="h" refFor="des" refForName="LevelTwoTextNode" op="equ" fact="0.25"/>
      <dgm:constr type="sibSp" for="des" forName="level2hierChild" refType="h" refFor="des" refForName="LevelTwoTextNode" op="equ" fact="0.25"/>
      <dgm:constr type="sibSp" for="des" forName="level3hierChild" refType="h" refFor="des" refForName="LevelTwoTextNode" op="equ" fact="0.25"/>
      <dgm:constr type="sp" for="des" forName="root1" refType="w" refFor="des" refForName="LevelTwoTextNode" fact="0.2"/>
      <dgm:constr type="sp" for="des" forName="root2" refType="sp" refFor="des" refForName="root1" op="equ"/>
      <dgm:constr type="primFontSz" for="des" forName="LevelOneTextNode" op="equ" val="65"/>
      <dgm:constr type="primFontSz" for="des" forName="LevelTwoTextNode" op="equ" val="65"/>
      <dgm:constr type="primFontSz" for="des" forName="LevelTwoTextNode" refType="primFontSz" refFor="des" refForName="LevelOneTextNode" op="lte"/>
      <dgm:constr type="primFontSz" for="des" forName="connTx" op="equ" val="50"/>
      <dgm:constr type="primFontSz" for="des" forName="connTx" refType="primFontSz" refFor="des" refForName="LevelOneTextNode" op="lte" fact="0.78"/>
    </dgm:constrLst>
    <dgm:forEach name="Name4" axis="ch">
      <dgm:forEach name="Name5" axis="self" ptType="node">
        <dgm:layoutNode name="root1">
          <dgm:choose name="Name6">
            <dgm:if name="Name7" func="var" arg="dir" op="equ" val="norm">
              <dgm:alg type="hierRoot">
                <dgm:param type="hierAlign" val="lCtrCh"/>
              </dgm:alg>
            </dgm:if>
            <dgm:else name="Name8">
              <dgm:alg type="hierRoot">
                <dgm:param type="hierAlign" val="rCtrCh"/>
              </dgm:alg>
            </dgm:else>
          </dgm:choose>
          <dgm:shape xmlns:r="http://schemas.openxmlformats.org/officeDocument/2006/relationships" r:blip="">
            <dgm:adjLst/>
          </dgm:shape>
          <dgm:presOf/>
          <dgm:layoutNode name="LevelOneTextNode" styleLbl="node0">
            <dgm:varLst>
              <dgm:chPref val="3"/>
            </dgm:varLst>
            <dgm:alg type="tx">
              <dgm:param type="autoTxRot" val="grav"/>
            </dgm:alg>
            <dgm:choose name="Name9">
              <dgm:if name="Name10" func="var" arg="dir" op="equ" val="norm">
                <dgm:shape xmlns:r="http://schemas.openxmlformats.org/officeDocument/2006/relationships" rot="270" type="rect" r:blip="">
                  <dgm:adjLst/>
                </dgm:shape>
              </dgm:if>
              <dgm:else name="Name11">
                <dgm:shape xmlns:r="http://schemas.openxmlformats.org/officeDocument/2006/relationships" rot="90" type="rect" r:blip="">
                  <dgm:adjLst/>
                </dgm:shape>
              </dgm:else>
            </dgm:choos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2hierChild">
            <dgm:choose name="Name12">
              <dgm:if name="Name13" func="var" arg="dir" op="equ" val="norm">
                <dgm:alg type="hierChild">
                  <dgm:param type="linDir" val="fromT"/>
                  <dgm:param type="chAlign" val="l"/>
                </dgm:alg>
              </dgm:if>
              <dgm:else name="Name14">
                <dgm:alg type="hierChild">
                  <dgm:param type="linDir" val="fromT"/>
                  <dgm:param type="chAlign" val="r"/>
                </dgm:alg>
              </dgm:else>
            </dgm:choose>
            <dgm:shape xmlns:r="http://schemas.openxmlformats.org/officeDocument/2006/relationships" r:blip="">
              <dgm:adjLst/>
            </dgm:shape>
            <dgm:presOf/>
            <dgm:forEach name="repeat" axis="ch">
              <dgm:forEach name="Name15" axis="self" ptType="parTrans" cnt="1">
                <dgm:layoutNode name="conn2-1">
                  <dgm:choose name="Name16">
                    <dgm:if name="Name17" func="var" arg="dir" op="equ" val="norm">
                      <dgm:alg type="conn">
                        <dgm:param type="dim" val="1D"/>
                        <dgm:param type="begPts" val="midR"/>
                        <dgm:param type="endPts" val="midL"/>
                        <dgm:param type="endSty" val="noArr"/>
                        <dgm:param type="connRout" val="bend"/>
                      </dgm:alg>
                    </dgm:if>
                    <dgm:else name="Name18">
                      <dgm:alg type="conn">
                        <dgm:param type="dim" val="1D"/>
                        <dgm:param type="begPts" val="midL"/>
                        <dgm:param type="endPts" val="midR"/>
                        <dgm:param type="endSty" val="noArr"/>
                        <dgm:param type="connRout" val="bend"/>
                      </dgm:alg>
                    </dgm:else>
                  </dgm:choose>
                  <dgm:shape xmlns:r="http://schemas.openxmlformats.org/officeDocument/2006/relationships" type="conn" r:blip="" zOrderOff="-99999">
                    <dgm:adjLst/>
                  </dgm:shape>
                  <dgm:presOf axis="self"/>
                  <dgm:constrLst>
                    <dgm:constr type="w" val="1"/>
                    <dgm:constr type="h" val="5"/>
                    <dgm:constr type="connDist"/>
                    <dgm:constr type="begPad"/>
                    <dgm:constr type="endPad"/>
                    <dgm:constr type="userA" for="ch" refType="connDist"/>
                  </dgm:constrLst>
                  <dgm:layoutNode name="connTx">
                    <dgm:alg type="tx">
                      <dgm:param type="autoTxRot" val="grav"/>
                    </dgm:alg>
                    <dgm:shape xmlns:r="http://schemas.openxmlformats.org/officeDocument/2006/relationships" type="rect" r:blip="" hideGeom="1">
                      <dgm:adjLst/>
                    </dgm:shape>
                    <dgm:presOf axis="self"/>
                    <dgm:constrLst>
                      <dgm:constr type="userA"/>
                      <dgm:constr type="w" refType="userA" fact="0.05"/>
                      <dgm:constr type="h" refType="userA" fact="0.05"/>
                      <dgm:constr type="lMarg" val="1"/>
                      <dgm:constr type="rMarg" val="1"/>
                      <dgm:constr type="tMarg"/>
                      <dgm:constr type="bMarg"/>
                    </dgm:constrLst>
                    <dgm:ruleLst>
                      <dgm:rule type="h" val="NaN" fact="0.25" max="NaN"/>
                      <dgm:rule type="w" val="NaN" fact="0.8" max="NaN"/>
                      <dgm:rule type="primFontSz" val="5" fact="NaN" max="NaN"/>
                    </dgm:ruleLst>
                  </dgm:layoutNode>
                </dgm:layoutNode>
              </dgm:forEach>
              <dgm:forEach name="Name19" axis="self" ptType="node">
                <dgm:layoutNode name="root2">
                  <dgm:choose name="Name20">
                    <dgm:if name="Name21" func="var" arg="dir" op="equ" val="norm">
                      <dgm:alg type="hierRoot">
                        <dgm:param type="hierAlign" val="lCtrCh"/>
                      </dgm:alg>
                    </dgm:if>
                    <dgm:else name="Name22">
                      <dgm:alg type="hierRoot">
                        <dgm:param type="hierAlign" val="rCtrCh"/>
                      </dgm:alg>
                    </dgm:else>
                  </dgm:choose>
                  <dgm:shape xmlns:r="http://schemas.openxmlformats.org/officeDocument/2006/relationships" r:blip="">
                    <dgm:adjLst/>
                  </dgm:shape>
                  <dgm:presOf/>
                  <dgm:layoutNode name="LevelTwoTextNode">
                    <dgm:varLst>
                      <dgm:chPref val="3"/>
                    </dgm:varLst>
                    <dgm:alg type="tx"/>
                    <dgm:shape xmlns:r="http://schemas.openxmlformats.org/officeDocument/2006/relationships" type="rect" r:blip="">
                      <dgm:adjLst/>
                    </dgm:shape>
                    <dgm:presOf axis="self"/>
                    <dgm:constrLst>
                      <dgm:constr type="tMarg" refType="primFontSz" fact="0.05"/>
                      <dgm:constr type="bMarg" refType="primFontSz" fact="0.05"/>
                      <dgm:constr type="lMarg" refType="primFontSz" fact="0.05"/>
                      <dgm:constr type="rMarg" refType="primFontSz" fact="0.05"/>
                    </dgm:constrLst>
                    <dgm:ruleLst>
                      <dgm:rule type="primFontSz" val="2" fact="NaN" max="NaN"/>
                    </dgm:ruleLst>
                  </dgm:layoutNode>
                  <dgm:layoutNode name="level3hierChild">
                    <dgm:choose name="Name23">
                      <dgm:if name="Name24" func="var" arg="dir" op="equ" val="norm">
                        <dgm:alg type="hierChild">
                          <dgm:param type="linDir" val="fromT"/>
                          <dgm:param type="chAlign" val="l"/>
                        </dgm:alg>
                      </dgm:if>
                      <dgm:else name="Name25">
                        <dgm:alg type="hierChild">
                          <dgm:param type="linDir" val="fromT"/>
                          <dgm:param type="chAlign" val="r"/>
                        </dgm:alg>
                      </dgm:else>
                    </dgm:choose>
                    <dgm:shape xmlns:r="http://schemas.openxmlformats.org/officeDocument/2006/relationships" r:blip="">
                      <dgm:adjLst/>
                    </dgm:shape>
                    <dgm:presOf/>
                    <dgm:forEach name="Name26" ref="repeat"/>
                  </dgm:layoutNode>
                </dgm:layoutNode>
              </dgm:forEach>
            </dgm:forEach>
          </dgm:layoutNode>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8/layout/VerticalCurvedList">
  <dgm:title val=""/>
  <dgm:desc val=""/>
  <dgm:catLst>
    <dgm:cat type="list" pri="20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chMax val="7"/>
      <dgm:chPref val="7"/>
      <dgm:dir/>
    </dgm:varLst>
    <dgm:alg type="composite"/>
    <dgm:shape xmlns:r="http://schemas.openxmlformats.org/officeDocument/2006/relationships" r:blip="">
      <dgm:adjLst/>
    </dgm:shape>
    <dgm:constrLst>
      <dgm:constr type="w" for="ch" refType="h" refFor="ch" op="gte" fact="0.8"/>
    </dgm:constrLst>
    <dgm:layoutNode name="Name1">
      <dgm:alg type="composite"/>
      <dgm:shape xmlns:r="http://schemas.openxmlformats.org/officeDocument/2006/relationships" r:blip="">
        <dgm:adjLst/>
      </dgm:shape>
      <dgm:choose name="Name2">
        <dgm:if name="Name3" func="var" arg="dir" op="equ" val="norm">
          <dgm:choose name="Name4">
            <dgm:if name="Name5" axis="ch" ptType="node" func="cnt" op="equ" val="1">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625"/>
                <dgm:constr type="w" for="ch" forName="accent_1" refType="h" refFor="ch" refForName="accent_1" op="equ"/>
                <dgm:constr type="ctrY" for="ch" forName="accent_1" refType="h" fact="0.5"/>
                <dgm:constr type="ctrX" for="ch" forName="accent_1" refType="h" fact="0.2253"/>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primFontSz" for="ch" ptType="node" op="equ" val="65"/>
              </dgm:constrLst>
            </dgm:if>
            <dgm:if name="Name6" axis="ch" ptType="node" func="cnt" op="equ" val="2">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3571"/>
                <dgm:constr type="w" for="ch" forName="accent_1" refType="h" refFor="ch" refForName="accent_1" op="equ"/>
                <dgm:constr type="ctrY" for="ch" forName="accent_1" refType="h" fact="0.2857"/>
                <dgm:constr type="ctrX" for="ch" forName="accent_1" refType="h" fact="0.1891"/>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3571"/>
                <dgm:constr type="w" for="ch" forName="accent_2" refType="h" refFor="ch" refForName="accent_2" op="equ"/>
                <dgm:constr type="ctrY" for="ch" forName="accent_2" refType="h" fact="0.7143"/>
                <dgm:constr type="ctrX" for="ch" forName="accent_2" refType="h" fact="0.1891"/>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primFontSz" for="ch" ptType="node" op="equ" val="65"/>
              </dgm:constrLst>
            </dgm:if>
            <dgm:if name="Name7" axis="ch" ptType="node" func="cnt" op="equ" val="3">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25"/>
                <dgm:constr type="w" for="ch" forName="accent_1" refType="h" refFor="ch" refForName="accent_1" op="equ"/>
                <dgm:constr type="ctrY" for="ch" forName="accent_1" refType="h" fact="0.2"/>
                <dgm:constr type="ctrX" for="ch" forName="accent_1" refType="h" fact="0.1526"/>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25"/>
                <dgm:constr type="w" for="ch" forName="accent_2" refType="h" refFor="ch" refForName="accent_2" op="equ"/>
                <dgm:constr type="ctrY" for="ch" forName="accent_2" refType="h" fact="0.5"/>
                <dgm:constr type="ctrX" for="ch" forName="accent_2" refType="h" fact="0.2253"/>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25"/>
                <dgm:constr type="w" for="ch" forName="accent_3" refType="h" refFor="ch" refForName="accent_3" op="equ"/>
                <dgm:constr type="ctrY" for="ch" forName="accent_3" refType="h" fact="0.8"/>
                <dgm:constr type="ctrX" for="ch" forName="accent_3" refType="h" fact="0.1526"/>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primFontSz" for="ch" ptType="node" op="equ" val="65"/>
              </dgm:constrLst>
            </dgm:if>
            <dgm:if name="Name8" axis="ch" ptType="node" func="cnt" op="equ" val="4">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923"/>
                <dgm:constr type="w" for="ch" forName="accent_1" refType="h" refFor="ch" refForName="accent_1" op="equ"/>
                <dgm:constr type="ctrY" for="ch" forName="accent_1" refType="h" fact="0.1538"/>
                <dgm:constr type="ctrX" for="ch" forName="accent_1" refType="h" fact="0.1268"/>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923"/>
                <dgm:constr type="w" for="ch" forName="accent_2" refType="h" refFor="ch" refForName="accent_2" op="equ"/>
                <dgm:constr type="ctrY" for="ch" forName="accent_2" refType="h" fact="0.3846"/>
                <dgm:constr type="ctrX" for="ch" forName="accent_2" refType="h" fact="0.215"/>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923"/>
                <dgm:constr type="w" for="ch" forName="accent_3" refType="h" refFor="ch" refForName="accent_3" op="equ"/>
                <dgm:constr type="ctrY" for="ch" forName="accent_3" refType="h" fact="0.6154"/>
                <dgm:constr type="ctrX" for="ch" forName="accent_3" refType="h" fact="0.215"/>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923"/>
                <dgm:constr type="w" for="ch" forName="accent_4" refType="h" refFor="ch" refForName="accent_4" op="equ"/>
                <dgm:constr type="ctrY" for="ch" forName="accent_4" refType="h" fact="0.8462"/>
                <dgm:constr type="ctrX" for="ch" forName="accent_4" refType="h" fact="0.1268"/>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primFontSz" for="ch" ptType="node" op="equ" val="65"/>
              </dgm:constrLst>
            </dgm:if>
            <dgm:if name="Name9" axis="ch" ptType="node" func="cnt" op="equ" val="5">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563"/>
                <dgm:constr type="w" for="ch" forName="accent_1" refType="h" refFor="ch" refForName="accent_1" op="equ"/>
                <dgm:constr type="ctrY" for="ch" forName="accent_1" refType="h" fact="0.125"/>
                <dgm:constr type="ctrX" for="ch" forName="accent_1" refType="h" fact="0.1082"/>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563"/>
                <dgm:constr type="w" for="ch" forName="accent_2" refType="h" refFor="ch" refForName="accent_2" op="equ"/>
                <dgm:constr type="ctrY" for="ch" forName="accent_2" refType="h" fact="0.3125"/>
                <dgm:constr type="ctrX" for="ch" forName="accent_2" refType="h" fact="0.1978"/>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563"/>
                <dgm:constr type="w" for="ch" forName="accent_3" refType="h" refFor="ch" refForName="accent_3" op="equ"/>
                <dgm:constr type="ctrY" for="ch" forName="accent_3" refType="h" fact="0.5"/>
                <dgm:constr type="ctrX" for="ch" forName="accent_3" refType="h" fact="0.2253"/>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563"/>
                <dgm:constr type="w" for="ch" forName="accent_4" refType="h" refFor="ch" refForName="accent_4" op="equ"/>
                <dgm:constr type="ctrY" for="ch" forName="accent_4" refType="h" fact="0.6875"/>
                <dgm:constr type="ctrX" for="ch" forName="accent_4" refType="h" fact="0.1978"/>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h" for="ch" forName="accent_5" refType="h" fact="0.1563"/>
                <dgm:constr type="w" for="ch" forName="accent_5" refType="h" refFor="ch" refForName="accent_5" op="equ"/>
                <dgm:constr type="ctrY" for="ch" forName="accent_5" refType="h" fact="0.875"/>
                <dgm:constr type="ctrX" for="ch" forName="accent_5" refType="h" fact="0.1082"/>
                <dgm:constr type="l" for="ch" forName="text_5" refType="ctrX" refFor="ch" refForName="accent_5"/>
                <dgm:constr type="r" for="ch" forName="text_5" refType="w"/>
                <dgm:constr type="w" for="ch" forName="text_5" refType="h" refFor="ch" refForName="text_5" op="gte"/>
                <dgm:constr type="h" for="ch" forName="text_5" refType="h" refFor="ch" refForName="accent_5" fact="0.8"/>
                <dgm:constr type="ctrY" for="ch" forName="text_5" refType="ctrY" refFor="ch" refForName="accent_5"/>
                <dgm:constr type="lMarg" for="ch" forName="text_5" refType="w" refFor="ch" refForName="accent_5" fact="1.8"/>
                <dgm:constr type="primFontSz" for="ch" ptType="node" op="equ" val="65"/>
              </dgm:constrLst>
            </dgm:if>
            <dgm:if name="Name10" axis="ch" ptType="node" func="cnt" op="equ" val="6">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316"/>
                <dgm:constr type="w" for="ch" forName="accent_1" refType="h" refFor="ch" refForName="accent_1" op="equ"/>
                <dgm:constr type="ctrY" for="ch" forName="accent_1" refType="h" fact="0.1053"/>
                <dgm:constr type="ctrX" for="ch" forName="accent_1" refType="h" fact="0.0943"/>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316"/>
                <dgm:constr type="w" for="ch" forName="accent_2" refType="h" refFor="ch" refForName="accent_2" op="equ"/>
                <dgm:constr type="ctrY" for="ch" forName="accent_2" refType="h" fact="0.2632"/>
                <dgm:constr type="ctrX" for="ch" forName="accent_2" refType="h" fact="0.1809"/>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316"/>
                <dgm:constr type="w" for="ch" forName="accent_3" refType="h" refFor="ch" refForName="accent_3" op="equ"/>
                <dgm:constr type="ctrY" for="ch" forName="accent_3" refType="h" fact="0.4211"/>
                <dgm:constr type="ctrX" for="ch" forName="accent_3" refType="h" fact="0.2205"/>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316"/>
                <dgm:constr type="w" for="ch" forName="accent_4" refType="h" refFor="ch" refForName="accent_4" op="equ"/>
                <dgm:constr type="ctrY" for="ch" forName="accent_4" refType="h" fact="0.5789"/>
                <dgm:constr type="ctrX" for="ch" forName="accent_4" refType="h" fact="0.2205"/>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h" for="ch" forName="accent_5" refType="h" fact="0.1316"/>
                <dgm:constr type="w" for="ch" forName="accent_5" refType="h" refFor="ch" refForName="accent_5" op="equ"/>
                <dgm:constr type="ctrY" for="ch" forName="accent_5" refType="h" fact="0.7368"/>
                <dgm:constr type="ctrX" for="ch" forName="accent_5" refType="h" fact="0.1809"/>
                <dgm:constr type="l" for="ch" forName="text_5" refType="ctrX" refFor="ch" refForName="accent_5"/>
                <dgm:constr type="r" for="ch" forName="text_5" refType="w"/>
                <dgm:constr type="w" for="ch" forName="text_5" refType="h" refFor="ch" refForName="text_5" op="gte"/>
                <dgm:constr type="h" for="ch" forName="text_5" refType="h" refFor="ch" refForName="accent_5" fact="0.8"/>
                <dgm:constr type="ctrY" for="ch" forName="text_5" refType="ctrY" refFor="ch" refForName="accent_5"/>
                <dgm:constr type="lMarg" for="ch" forName="text_5" refType="w" refFor="ch" refForName="accent_5" fact="1.8"/>
                <dgm:constr type="h" for="ch" forName="accent_6" refType="h" fact="0.1316"/>
                <dgm:constr type="w" for="ch" forName="accent_6" refType="h" refFor="ch" refForName="accent_6" op="equ"/>
                <dgm:constr type="ctrY" for="ch" forName="accent_6" refType="h" fact="0.8947"/>
                <dgm:constr type="ctrX" for="ch" forName="accent_6" refType="h" fact="0.0943"/>
                <dgm:constr type="l" for="ch" forName="text_6" refType="ctrX" refFor="ch" refForName="accent_6"/>
                <dgm:constr type="r" for="ch" forName="text_6" refType="w"/>
                <dgm:constr type="w" for="ch" forName="text_6" refType="h" refFor="ch" refForName="text_6" op="gte"/>
                <dgm:constr type="h" for="ch" forName="text_6" refType="h" refFor="ch" refForName="accent_6" fact="0.8"/>
                <dgm:constr type="ctrY" for="ch" forName="text_6" refType="ctrY" refFor="ch" refForName="accent_6"/>
                <dgm:constr type="lMarg" for="ch" forName="text_6" refType="w" refFor="ch" refForName="accent_6" fact="1.8"/>
                <dgm:constr type="primFontSz" for="ch" ptType="node" op="equ" val="65"/>
              </dgm:constrLst>
            </dgm:if>
            <dgm:else name="Name11">
              <dgm:constrLst>
                <dgm:constr type="h" for="ch" forName="cycle" refType="h"/>
                <dgm:constr type="w" for="ch" forName="cycle" refType="h" refFor="ch" refForName="cycle" fact="0.26"/>
                <dgm:constr type="l" for="ch" forName="cycle"/>
                <dgm:constr type="ctrY" for="ch" forName="cycle" refType="h" fact="0.5"/>
                <dgm:constr type="diam" for="ch" forName="cycle" refType="h" fact="1.344"/>
                <dgm:constr type="h" for="ch" forName="accent_1" refType="h" fact="0.1136"/>
                <dgm:constr type="w" for="ch" forName="accent_1" refType="h" refFor="ch" refForName="accent_1" op="equ"/>
                <dgm:constr type="ctrY" for="ch" forName="accent_1" refType="h" fact="0.0909"/>
                <dgm:constr type="ctrX" for="ch" forName="accent_1" refType="h" fact="0.0835"/>
                <dgm:constr type="l" for="ch" forName="text_1" refType="ctrX" refFor="ch" refForName="accent_1"/>
                <dgm:constr type="r" for="ch" forName="text_1" refType="w"/>
                <dgm:constr type="w" for="ch" forName="text_1" refType="h" refFor="ch" refForName="text_1" op="gte"/>
                <dgm:constr type="h" for="ch" forName="text_1" refType="h" refFor="ch" refForName="accent_1" fact="0.8"/>
                <dgm:constr type="ctrY" for="ch" forName="text_1" refType="ctrY" refFor="ch" refForName="accent_1"/>
                <dgm:constr type="lMarg" for="ch" forName="text_1" refType="w" refFor="ch" refForName="accent_1" fact="1.8"/>
                <dgm:constr type="h" for="ch" forName="accent_2" refType="h" fact="0.1136"/>
                <dgm:constr type="w" for="ch" forName="accent_2" refType="h" refFor="ch" refForName="accent_2" op="equ"/>
                <dgm:constr type="ctrY" for="ch" forName="accent_2" refType="h" fact="0.2273"/>
                <dgm:constr type="ctrX" for="ch" forName="accent_2" refType="h" fact="0.1658"/>
                <dgm:constr type="l" for="ch" forName="text_2" refType="ctrX" refFor="ch" refForName="accent_2"/>
                <dgm:constr type="r" for="ch" forName="text_2" refType="w"/>
                <dgm:constr type="w" for="ch" forName="text_2" refType="h" refFor="ch" refForName="text_2" op="gte"/>
                <dgm:constr type="h" for="ch" forName="text_2" refType="h" refFor="ch" refForName="accent_2" fact="0.8"/>
                <dgm:constr type="ctrY" for="ch" forName="text_2" refType="ctrY" refFor="ch" refForName="accent_2"/>
                <dgm:constr type="lMarg" for="ch" forName="text_2" refType="w" refFor="ch" refForName="accent_2" fact="1.8"/>
                <dgm:constr type="h" for="ch" forName="accent_3" refType="h" fact="0.1136"/>
                <dgm:constr type="w" for="ch" forName="accent_3" refType="h" refFor="ch" refForName="accent_3" op="equ"/>
                <dgm:constr type="ctrY" for="ch" forName="accent_3" refType="h" fact="0.3636"/>
                <dgm:constr type="ctrX" for="ch" forName="accent_3" refType="h" fact="0.2109"/>
                <dgm:constr type="l" for="ch" forName="text_3" refType="ctrX" refFor="ch" refForName="accent_3"/>
                <dgm:constr type="r" for="ch" forName="text_3" refType="w"/>
                <dgm:constr type="w" for="ch" forName="text_3" refType="h" refFor="ch" refForName="text_3" op="gte"/>
                <dgm:constr type="h" for="ch" forName="text_3" refType="h" refFor="ch" refForName="accent_3" fact="0.8"/>
                <dgm:constr type="ctrY" for="ch" forName="text_3" refType="ctrY" refFor="ch" refForName="accent_3"/>
                <dgm:constr type="lMarg" for="ch" forName="text_3" refType="w" refFor="ch" refForName="accent_3" fact="1.8"/>
                <dgm:constr type="h" for="ch" forName="accent_4" refType="h" fact="0.1136"/>
                <dgm:constr type="w" for="ch" forName="accent_4" refType="h" refFor="ch" refForName="accent_4" op="equ"/>
                <dgm:constr type="ctrY" for="ch" forName="accent_4" refType="h" fact="0.5"/>
                <dgm:constr type="ctrX" for="ch" forName="accent_4" refType="h" fact="0.2253"/>
                <dgm:constr type="l" for="ch" forName="text_4" refType="ctrX" refFor="ch" refForName="accent_4"/>
                <dgm:constr type="r" for="ch" forName="text_4" refType="w"/>
                <dgm:constr type="w" for="ch" forName="text_4" refType="h" refFor="ch" refForName="text_4" op="gte"/>
                <dgm:constr type="h" for="ch" forName="text_4" refType="h" refFor="ch" refForName="accent_4" fact="0.8"/>
                <dgm:constr type="ctrY" for="ch" forName="text_4" refType="ctrY" refFor="ch" refForName="accent_4"/>
                <dgm:constr type="lMarg" for="ch" forName="text_4" refType="w" refFor="ch" refForName="accent_4" fact="1.8"/>
                <dgm:constr type="h" for="ch" forName="accent_5" refType="h" fact="0.1136"/>
                <dgm:constr type="w" for="ch" forName="accent_5" refType="h" refFor="ch" refForName="accent_5" op="equ"/>
                <dgm:constr type="ctrY" for="ch" forName="accent_5" refType="h" fact="0.6364"/>
                <dgm:constr type="ctrX" for="ch" forName="accent_5" refType="h" fact="0.2109"/>
                <dgm:constr type="l" for="ch" forName="text_5" refType="ctrX" refFor="ch" refForName="accent_5"/>
                <dgm:constr type="r" for="ch" forName="text_5" refType="w"/>
                <dgm:constr type="w" for="ch" forName="text_5" refType="h" refFor="ch" refForName="text_5" op="gte"/>
                <dgm:constr type="h" for="ch" forName="text_5" refType="h" refFor="ch" refForName="accent_5" fact="0.8"/>
                <dgm:constr type="ctrY" for="ch" forName="text_5" refType="ctrY" refFor="ch" refForName="accent_5"/>
                <dgm:constr type="lMarg" for="ch" forName="text_5" refType="w" refFor="ch" refForName="accent_5" fact="1.8"/>
                <dgm:constr type="h" for="ch" forName="accent_6" refType="h" fact="0.1136"/>
                <dgm:constr type="w" for="ch" forName="accent_6" refType="h" refFor="ch" refForName="accent_6" op="equ"/>
                <dgm:constr type="ctrY" for="ch" forName="accent_6" refType="h" fact="0.7727"/>
                <dgm:constr type="ctrX" for="ch" forName="accent_6" refType="h" fact="0.1658"/>
                <dgm:constr type="l" for="ch" forName="text_6" refType="ctrX" refFor="ch" refForName="accent_6"/>
                <dgm:constr type="r" for="ch" forName="text_6" refType="w"/>
                <dgm:constr type="w" for="ch" forName="text_6" refType="h" refFor="ch" refForName="text_6" op="gte"/>
                <dgm:constr type="h" for="ch" forName="text_6" refType="h" refFor="ch" refForName="accent_6" fact="0.8"/>
                <dgm:constr type="ctrY" for="ch" forName="text_6" refType="ctrY" refFor="ch" refForName="accent_6"/>
                <dgm:constr type="lMarg" for="ch" forName="text_6" refType="w" refFor="ch" refForName="accent_6" fact="1.8"/>
                <dgm:constr type="h" for="ch" forName="accent_7" refType="h" fact="0.1136"/>
                <dgm:constr type="w" for="ch" forName="accent_7" refType="h" refFor="ch" refForName="accent_7" op="equ"/>
                <dgm:constr type="ctrY" for="ch" forName="accent_7" refType="h" fact="0.9091"/>
                <dgm:constr type="ctrX" for="ch" forName="accent_7" refType="h" fact="0.0835"/>
                <dgm:constr type="l" for="ch" forName="text_7" refType="ctrX" refFor="ch" refForName="accent_7"/>
                <dgm:constr type="r" for="ch" forName="text_7" refType="w"/>
                <dgm:constr type="w" for="ch" forName="text_7" refType="h" refFor="ch" refForName="text_7" op="gte"/>
                <dgm:constr type="h" for="ch" forName="text_7" refType="h" refFor="ch" refForName="accent_7" fact="0.8"/>
                <dgm:constr type="ctrY" for="ch" forName="text_7" refType="ctrY" refFor="ch" refForName="accent_7"/>
                <dgm:constr type="lMarg" for="ch" forName="text_7" refType="w" refFor="ch" refForName="accent_7" fact="1.8"/>
                <dgm:constr type="primFontSz" for="ch" ptType="node" op="equ" val="65"/>
              </dgm:constrLst>
            </dgm:else>
          </dgm:choose>
        </dgm:if>
        <dgm:else name="Name12">
          <dgm:choose name="Name13">
            <dgm:if name="Name14" axis="ch" ptType="node" func="cnt" op="equ" val="1">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625"/>
                <dgm:constr type="w" for="ch" forName="accent_1" refType="h" refFor="ch" refForName="accent_1" op="equ"/>
                <dgm:constr type="ctrY" for="ch" forName="accent_1" refType="h" fact="0.5"/>
                <dgm:constr type="ctrX" for="ch" forName="accent_1" refType="w"/>
                <dgm:constr type="ctrXOff" for="ch" forName="accent_1" refType="h" fact="-0.2253"/>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primFontSz" for="ch" ptType="node" op="equ" val="65"/>
              </dgm:constrLst>
            </dgm:if>
            <dgm:if name="Name15" axis="ch" ptType="node" func="cnt" op="equ" val="2">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3571"/>
                <dgm:constr type="w" for="ch" forName="accent_1" refType="h" refFor="ch" refForName="accent_1" op="equ"/>
                <dgm:constr type="ctrY" for="ch" forName="accent_1" refType="h" fact="0.2857"/>
                <dgm:constr type="ctrX" for="ch" forName="accent_1" refType="w"/>
                <dgm:constr type="ctrXOff" for="ch" forName="accent_1" refType="h" fact="-0.1891"/>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3571"/>
                <dgm:constr type="w" for="ch" forName="accent_2" refType="h" refFor="ch" refForName="accent_2" op="equ"/>
                <dgm:constr type="ctrY" for="ch" forName="accent_2" refType="h" fact="0.7143"/>
                <dgm:constr type="ctrX" for="ch" forName="accent_2" refType="w"/>
                <dgm:constr type="ctrXOff" for="ch" forName="accent_2" refType="h" fact="-0.1891"/>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primFontSz" for="ch" ptType="node" op="equ" val="65"/>
              </dgm:constrLst>
            </dgm:if>
            <dgm:if name="Name16" axis="ch" ptType="node" func="cnt" op="equ" val="3">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25"/>
                <dgm:constr type="w" for="ch" forName="accent_1" refType="h" refFor="ch" refForName="accent_1" op="equ"/>
                <dgm:constr type="ctrY" for="ch" forName="accent_1" refType="h" fact="0.2"/>
                <dgm:constr type="ctrX" for="ch" forName="accent_1" refType="w"/>
                <dgm:constr type="ctrXOff" for="ch" forName="accent_1" refType="h" fact="-0.1526"/>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25"/>
                <dgm:constr type="w" for="ch" forName="accent_2" refType="h" refFor="ch" refForName="accent_2" op="equ"/>
                <dgm:constr type="ctrY" for="ch" forName="accent_2" refType="h" fact="0.5"/>
                <dgm:constr type="ctrX" for="ch" forName="accent_2" refType="w"/>
                <dgm:constr type="ctrXOff" for="ch" forName="accent_2" refType="h" fact="-0.2253"/>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25"/>
                <dgm:constr type="w" for="ch" forName="accent_3" refType="h" refFor="ch" refForName="accent_3" op="equ"/>
                <dgm:constr type="ctrY" for="ch" forName="accent_3" refType="h" fact="0.8"/>
                <dgm:constr type="ctrX" for="ch" forName="accent_3" refType="w"/>
                <dgm:constr type="ctrXOff" for="ch" forName="accent_3" refType="h" fact="-0.1526"/>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primFontSz" for="ch" ptType="node" op="equ" val="65"/>
              </dgm:constrLst>
            </dgm:if>
            <dgm:if name="Name17" axis="ch" ptType="node" func="cnt" op="equ" val="4">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923"/>
                <dgm:constr type="w" for="ch" forName="accent_1" refType="h" refFor="ch" refForName="accent_1" op="equ"/>
                <dgm:constr type="ctrY" for="ch" forName="accent_1" refType="h" fact="0.1538"/>
                <dgm:constr type="ctrX" for="ch" forName="accent_1" refType="w"/>
                <dgm:constr type="ctrXOff" for="ch" forName="accent_1" refType="h" fact="-0.1268"/>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923"/>
                <dgm:constr type="w" for="ch" forName="accent_2" refType="h" refFor="ch" refForName="accent_2" op="equ"/>
                <dgm:constr type="ctrY" for="ch" forName="accent_2" refType="h" fact="0.3846"/>
                <dgm:constr type="ctrX" for="ch" forName="accent_2" refType="w"/>
                <dgm:constr type="ctrXOff" for="ch" forName="accent_2" refType="h" fact="-0.215"/>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923"/>
                <dgm:constr type="w" for="ch" forName="accent_3" refType="h" refFor="ch" refForName="accent_3" op="equ"/>
                <dgm:constr type="ctrY" for="ch" forName="accent_3" refType="h" fact="0.6154"/>
                <dgm:constr type="ctrX" for="ch" forName="accent_3" refType="w"/>
                <dgm:constr type="ctrXOff" for="ch" forName="accent_3" refType="h" fact="-0.215"/>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923"/>
                <dgm:constr type="w" for="ch" forName="accent_4" refType="h" refFor="ch" refForName="accent_4" op="equ"/>
                <dgm:constr type="ctrY" for="ch" forName="accent_4" refType="h" fact="0.8462"/>
                <dgm:constr type="ctrX" for="ch" forName="accent_4" refType="w"/>
                <dgm:constr type="ctrXOff" for="ch" forName="accent_4" refType="h" fact="-0.1268"/>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primFontSz" for="ch" ptType="node" op="equ" val="65"/>
              </dgm:constrLst>
            </dgm:if>
            <dgm:if name="Name18" axis="ch" ptType="node" func="cnt" op="equ" val="5">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563"/>
                <dgm:constr type="w" for="ch" forName="accent_1" refType="h" refFor="ch" refForName="accent_1" op="equ"/>
                <dgm:constr type="ctrY" for="ch" forName="accent_1" refType="h" fact="0.125"/>
                <dgm:constr type="ctrX" for="ch" forName="accent_1" refType="w"/>
                <dgm:constr type="ctrXOff" for="ch" forName="accent_1" refType="h" fact="-0.1082"/>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563"/>
                <dgm:constr type="w" for="ch" forName="accent_2" refType="h" refFor="ch" refForName="accent_2" op="equ"/>
                <dgm:constr type="ctrY" for="ch" forName="accent_2" refType="h" fact="0.3125"/>
                <dgm:constr type="ctrX" for="ch" forName="accent_2" refType="w"/>
                <dgm:constr type="ctrXOff" for="ch" forName="accent_2" refType="h" fact="-0.1978"/>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563"/>
                <dgm:constr type="w" for="ch" forName="accent_3" refType="h" refFor="ch" refForName="accent_3" op="equ"/>
                <dgm:constr type="ctrY" for="ch" forName="accent_3" refType="h" fact="0.5"/>
                <dgm:constr type="ctrX" for="ch" forName="accent_3" refType="w"/>
                <dgm:constr type="ctrXOff" for="ch" forName="accent_3" refType="h" fact="-0.2253"/>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563"/>
                <dgm:constr type="w" for="ch" forName="accent_4" refType="h" refFor="ch" refForName="accent_4" op="equ"/>
                <dgm:constr type="ctrY" for="ch" forName="accent_4" refType="h" fact="0.6875"/>
                <dgm:constr type="ctrX" for="ch" forName="accent_4" refType="w"/>
                <dgm:constr type="ctrXOff" for="ch" forName="accent_4" refType="h" fact="-0.1978"/>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h" for="ch" forName="accent_5" refType="h" fact="0.1563"/>
                <dgm:constr type="w" for="ch" forName="accent_5" refType="h" refFor="ch" refForName="accent_5" op="equ"/>
                <dgm:constr type="ctrY" for="ch" forName="accent_5" refType="h" fact="0.875"/>
                <dgm:constr type="ctrX" for="ch" forName="accent_5" refType="w"/>
                <dgm:constr type="ctrXOff" for="ch" forName="accent_5" refType="h" fact="-0.1082"/>
                <dgm:constr type="r" for="ch" forName="text_5" refType="ctrX" refFor="ch" refForName="accent_5"/>
                <dgm:constr type="rOff" for="ch" forName="text_5" refType="ctrXOff" refFor="ch" refForName="accent_5"/>
                <dgm:constr type="l" for="ch" forName="text_5"/>
                <dgm:constr type="w" for="ch" forName="text_5" refType="h" refFor="ch" refForName="text_5" op="gte"/>
                <dgm:constr type="h" for="ch" forName="text_5" refType="h" refFor="ch" refForName="accent_5" fact="0.8"/>
                <dgm:constr type="ctrY" for="ch" forName="text_5" refType="ctrY" refFor="ch" refForName="accent_5"/>
                <dgm:constr type="rMarg" for="ch" forName="text_5" refType="w" refFor="ch" refForName="accent_5" fact="1.8"/>
                <dgm:constr type="primFontSz" for="ch" ptType="node" op="equ" val="65"/>
              </dgm:constrLst>
            </dgm:if>
            <dgm:if name="Name19" axis="ch" ptType="node" func="cnt" op="equ" val="6">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316"/>
                <dgm:constr type="w" for="ch" forName="accent_1" refType="h" refFor="ch" refForName="accent_1" op="equ"/>
                <dgm:constr type="ctrY" for="ch" forName="accent_1" refType="h" fact="0.1053"/>
                <dgm:constr type="ctrX" for="ch" forName="accent_1" refType="w"/>
                <dgm:constr type="ctrXOff" for="ch" forName="accent_1" refType="h" fact="-0.0943"/>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316"/>
                <dgm:constr type="w" for="ch" forName="accent_2" refType="h" refFor="ch" refForName="accent_2" op="equ"/>
                <dgm:constr type="ctrY" for="ch" forName="accent_2" refType="h" fact="0.2632"/>
                <dgm:constr type="ctrX" for="ch" forName="accent_2" refType="w"/>
                <dgm:constr type="ctrXOff" for="ch" forName="accent_2" refType="h" fact="-0.1809"/>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316"/>
                <dgm:constr type="w" for="ch" forName="accent_3" refType="h" refFor="ch" refForName="accent_3" op="equ"/>
                <dgm:constr type="ctrY" for="ch" forName="accent_3" refType="h" fact="0.4211"/>
                <dgm:constr type="ctrX" for="ch" forName="accent_3" refType="w"/>
                <dgm:constr type="ctrXOff" for="ch" forName="accent_3" refType="h" fact="-0.2205"/>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316"/>
                <dgm:constr type="w" for="ch" forName="accent_4" refType="h" refFor="ch" refForName="accent_4" op="equ"/>
                <dgm:constr type="ctrY" for="ch" forName="accent_4" refType="h" fact="0.5789"/>
                <dgm:constr type="ctrX" for="ch" forName="accent_4" refType="w"/>
                <dgm:constr type="ctrXOff" for="ch" forName="accent_4" refType="h" fact="-0.2205"/>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h" for="ch" forName="accent_5" refType="h" fact="0.1316"/>
                <dgm:constr type="w" for="ch" forName="accent_5" refType="h" refFor="ch" refForName="accent_5" op="equ"/>
                <dgm:constr type="ctrY" for="ch" forName="accent_5" refType="h" fact="0.7368"/>
                <dgm:constr type="ctrX" for="ch" forName="accent_5" refType="w"/>
                <dgm:constr type="ctrXOff" for="ch" forName="accent_5" refType="h" fact="-0.1809"/>
                <dgm:constr type="r" for="ch" forName="text_5" refType="ctrX" refFor="ch" refForName="accent_5"/>
                <dgm:constr type="rOff" for="ch" forName="text_5" refType="ctrXOff" refFor="ch" refForName="accent_5"/>
                <dgm:constr type="l" for="ch" forName="text_5"/>
                <dgm:constr type="w" for="ch" forName="text_5" refType="h" refFor="ch" refForName="text_5" op="gte"/>
                <dgm:constr type="h" for="ch" forName="text_5" refType="h" refFor="ch" refForName="accent_5" fact="0.8"/>
                <dgm:constr type="ctrY" for="ch" forName="text_5" refType="ctrY" refFor="ch" refForName="accent_5"/>
                <dgm:constr type="rMarg" for="ch" forName="text_5" refType="w" refFor="ch" refForName="accent_5" fact="1.8"/>
                <dgm:constr type="h" for="ch" forName="accent_6" refType="h" fact="0.1316"/>
                <dgm:constr type="w" for="ch" forName="accent_6" refType="h" refFor="ch" refForName="accent_6" op="equ"/>
                <dgm:constr type="ctrY" for="ch" forName="accent_6" refType="h" fact="0.8947"/>
                <dgm:constr type="ctrX" for="ch" forName="accent_6" refType="w"/>
                <dgm:constr type="ctrXOff" for="ch" forName="accent_6" refType="h" fact="-0.0943"/>
                <dgm:constr type="r" for="ch" forName="text_6" refType="ctrX" refFor="ch" refForName="accent_6"/>
                <dgm:constr type="rOff" for="ch" forName="text_6" refType="ctrXOff" refFor="ch" refForName="accent_6"/>
                <dgm:constr type="l" for="ch" forName="text_6"/>
                <dgm:constr type="w" for="ch" forName="text_6" refType="h" refFor="ch" refForName="text_6" op="gte"/>
                <dgm:constr type="h" for="ch" forName="text_6" refType="h" refFor="ch" refForName="accent_6" fact="0.8"/>
                <dgm:constr type="ctrY" for="ch" forName="text_6" refType="ctrY" refFor="ch" refForName="accent_6"/>
                <dgm:constr type="rMarg" for="ch" forName="text_6" refType="w" refFor="ch" refForName="accent_6" fact="1.8"/>
                <dgm:constr type="primFontSz" for="ch" ptType="node" op="equ" val="65"/>
              </dgm:constrLst>
            </dgm:if>
            <dgm:else name="Name20">
              <dgm:constrLst>
                <dgm:constr type="h" for="ch" forName="cycle" refType="h"/>
                <dgm:constr type="w" for="ch" forName="cycle" refType="h" refFor="ch" refForName="cycle" fact="0.26"/>
                <dgm:constr type="r" for="ch" forName="cycle" refType="w"/>
                <dgm:constr type="ctrY" for="ch" forName="cycle" refType="h" fact="0.5"/>
                <dgm:constr type="diam" for="ch" forName="cycle" refType="h" fact="1.344"/>
                <dgm:constr type="h" for="ch" forName="accent_1" refType="h" fact="0.1136"/>
                <dgm:constr type="w" for="ch" forName="accent_1" refType="h" refFor="ch" refForName="accent_1" op="equ"/>
                <dgm:constr type="ctrY" for="ch" forName="accent_1" refType="h" fact="0.0909"/>
                <dgm:constr type="ctrX" for="ch" forName="accent_1" refType="w"/>
                <dgm:constr type="ctrXOff" for="ch" forName="accent_1" refType="h" fact="-0.0835"/>
                <dgm:constr type="r" for="ch" forName="text_1" refType="ctrX" refFor="ch" refForName="accent_1"/>
                <dgm:constr type="rOff" for="ch" forName="text_1" refType="ctrXOff" refFor="ch" refForName="accent_1"/>
                <dgm:constr type="l" for="ch" forName="text_1"/>
                <dgm:constr type="w" for="ch" forName="text_1" refType="h" refFor="ch" refForName="text_1" op="gte"/>
                <dgm:constr type="h" for="ch" forName="text_1" refType="h" refFor="ch" refForName="accent_1" fact="0.8"/>
                <dgm:constr type="ctrY" for="ch" forName="text_1" refType="ctrY" refFor="ch" refForName="accent_1"/>
                <dgm:constr type="rMarg" for="ch" forName="text_1" refType="w" refFor="ch" refForName="accent_1" fact="1.8"/>
                <dgm:constr type="h" for="ch" forName="accent_2" refType="h" fact="0.1136"/>
                <dgm:constr type="w" for="ch" forName="accent_2" refType="h" refFor="ch" refForName="accent_2" op="equ"/>
                <dgm:constr type="ctrY" for="ch" forName="accent_2" refType="h" fact="0.2273"/>
                <dgm:constr type="ctrX" for="ch" forName="accent_2" refType="w"/>
                <dgm:constr type="ctrXOff" for="ch" forName="accent_2" refType="h" fact="-0.1658"/>
                <dgm:constr type="r" for="ch" forName="text_2" refType="ctrX" refFor="ch" refForName="accent_2"/>
                <dgm:constr type="rOff" for="ch" forName="text_2" refType="ctrXOff" refFor="ch" refForName="accent_2"/>
                <dgm:constr type="l" for="ch" forName="text_2"/>
                <dgm:constr type="w" for="ch" forName="text_2" refType="h" refFor="ch" refForName="text_2" op="gte"/>
                <dgm:constr type="h" for="ch" forName="text_2" refType="h" refFor="ch" refForName="accent_2" fact="0.8"/>
                <dgm:constr type="ctrY" for="ch" forName="text_2" refType="ctrY" refFor="ch" refForName="accent_2"/>
                <dgm:constr type="rMarg" for="ch" forName="text_2" refType="w" refFor="ch" refForName="accent_2" fact="1.8"/>
                <dgm:constr type="h" for="ch" forName="accent_3" refType="h" fact="0.1136"/>
                <dgm:constr type="w" for="ch" forName="accent_3" refType="h" refFor="ch" refForName="accent_3" op="equ"/>
                <dgm:constr type="ctrY" for="ch" forName="accent_3" refType="h" fact="0.3636"/>
                <dgm:constr type="ctrX" for="ch" forName="accent_3" refType="w"/>
                <dgm:constr type="ctrXOff" for="ch" forName="accent_3" refType="h" fact="-0.2109"/>
                <dgm:constr type="r" for="ch" forName="text_3" refType="ctrX" refFor="ch" refForName="accent_3"/>
                <dgm:constr type="rOff" for="ch" forName="text_3" refType="ctrXOff" refFor="ch" refForName="accent_3"/>
                <dgm:constr type="l" for="ch" forName="text_3"/>
                <dgm:constr type="w" for="ch" forName="text_3" refType="h" refFor="ch" refForName="text_3" op="gte"/>
                <dgm:constr type="h" for="ch" forName="text_3" refType="h" refFor="ch" refForName="accent_3" fact="0.8"/>
                <dgm:constr type="ctrY" for="ch" forName="text_3" refType="ctrY" refFor="ch" refForName="accent_3"/>
                <dgm:constr type="rMarg" for="ch" forName="text_3" refType="w" refFor="ch" refForName="accent_3" fact="1.8"/>
                <dgm:constr type="h" for="ch" forName="accent_4" refType="h" fact="0.1136"/>
                <dgm:constr type="w" for="ch" forName="accent_4" refType="h" refFor="ch" refForName="accent_4" op="equ"/>
                <dgm:constr type="ctrY" for="ch" forName="accent_4" refType="h" fact="0.5"/>
                <dgm:constr type="ctrX" for="ch" forName="accent_4" refType="w"/>
                <dgm:constr type="ctrXOff" for="ch" forName="accent_4" refType="h" fact="-0.2253"/>
                <dgm:constr type="r" for="ch" forName="text_4" refType="ctrX" refFor="ch" refForName="accent_4"/>
                <dgm:constr type="rOff" for="ch" forName="text_4" refType="ctrXOff" refFor="ch" refForName="accent_4"/>
                <dgm:constr type="l" for="ch" forName="text_4"/>
                <dgm:constr type="w" for="ch" forName="text_4" refType="h" refFor="ch" refForName="text_4" op="gte"/>
                <dgm:constr type="h" for="ch" forName="text_4" refType="h" refFor="ch" refForName="accent_4" fact="0.8"/>
                <dgm:constr type="ctrY" for="ch" forName="text_4" refType="ctrY" refFor="ch" refForName="accent_4"/>
                <dgm:constr type="rMarg" for="ch" forName="text_4" refType="w" refFor="ch" refForName="accent_4" fact="1.8"/>
                <dgm:constr type="h" for="ch" forName="accent_5" refType="h" fact="0.1136"/>
                <dgm:constr type="w" for="ch" forName="accent_5" refType="h" refFor="ch" refForName="accent_5" op="equ"/>
                <dgm:constr type="ctrY" for="ch" forName="accent_5" refType="h" fact="0.6364"/>
                <dgm:constr type="ctrX" for="ch" forName="accent_5" refType="w"/>
                <dgm:constr type="ctrXOff" for="ch" forName="accent_5" refType="h" fact="-0.2109"/>
                <dgm:constr type="r" for="ch" forName="text_5" refType="ctrX" refFor="ch" refForName="accent_5"/>
                <dgm:constr type="rOff" for="ch" forName="text_5" refType="ctrXOff" refFor="ch" refForName="accent_5"/>
                <dgm:constr type="l" for="ch" forName="text_5"/>
                <dgm:constr type="w" for="ch" forName="text_5" refType="h" refFor="ch" refForName="text_5" op="gte"/>
                <dgm:constr type="h" for="ch" forName="text_5" refType="h" refFor="ch" refForName="accent_5" fact="0.8"/>
                <dgm:constr type="ctrY" for="ch" forName="text_5" refType="ctrY" refFor="ch" refForName="accent_5"/>
                <dgm:constr type="rMarg" for="ch" forName="text_5" refType="w" refFor="ch" refForName="accent_5" fact="1.8"/>
                <dgm:constr type="h" for="ch" forName="accent_6" refType="h" fact="0.1136"/>
                <dgm:constr type="w" for="ch" forName="accent_6" refType="h" refFor="ch" refForName="accent_6" op="equ"/>
                <dgm:constr type="ctrY" for="ch" forName="accent_6" refType="h" fact="0.7727"/>
                <dgm:constr type="ctrX" for="ch" forName="accent_6" refType="w"/>
                <dgm:constr type="ctrXOff" for="ch" forName="accent_6" refType="h" fact="-0.1658"/>
                <dgm:constr type="r" for="ch" forName="text_6" refType="ctrX" refFor="ch" refForName="accent_6"/>
                <dgm:constr type="rOff" for="ch" forName="text_6" refType="ctrXOff" refFor="ch" refForName="accent_6"/>
                <dgm:constr type="l" for="ch" forName="text_6"/>
                <dgm:constr type="w" for="ch" forName="text_6" refType="h" refFor="ch" refForName="text_6" op="gte"/>
                <dgm:constr type="h" for="ch" forName="text_6" refType="h" refFor="ch" refForName="accent_6" fact="0.8"/>
                <dgm:constr type="ctrY" for="ch" forName="text_6" refType="ctrY" refFor="ch" refForName="accent_6"/>
                <dgm:constr type="rMarg" for="ch" forName="text_6" refType="w" refFor="ch" refForName="accent_6" fact="1.8"/>
                <dgm:constr type="h" for="ch" forName="accent_7" refType="h" fact="0.1136"/>
                <dgm:constr type="w" for="ch" forName="accent_7" refType="h" refFor="ch" refForName="accent_7" op="equ"/>
                <dgm:constr type="ctrY" for="ch" forName="accent_7" refType="h" fact="0.9091"/>
                <dgm:constr type="ctrX" for="ch" forName="accent_7" refType="w"/>
                <dgm:constr type="ctrXOff" for="ch" forName="accent_7" refType="h" fact="-0.0835"/>
                <dgm:constr type="r" for="ch" forName="text_7" refType="ctrX" refFor="ch" refForName="accent_7"/>
                <dgm:constr type="rOff" for="ch" forName="text_7" refType="ctrXOff" refFor="ch" refForName="accent_7"/>
                <dgm:constr type="l" for="ch" forName="text_7"/>
                <dgm:constr type="w" for="ch" forName="text_7" refType="h" refFor="ch" refForName="text_7" op="gte"/>
                <dgm:constr type="h" for="ch" forName="text_7" refType="h" refFor="ch" refForName="accent_7" fact="0.8"/>
                <dgm:constr type="ctrY" for="ch" forName="text_7" refType="ctrY" refFor="ch" refForName="accent_7"/>
                <dgm:constr type="rMarg" for="ch" forName="text_7" refType="w" refFor="ch" refForName="accent_7" fact="1.8"/>
                <dgm:constr type="primFontSz" for="ch" ptType="node" op="equ" val="65"/>
              </dgm:constrLst>
            </dgm:else>
          </dgm:choose>
        </dgm:else>
      </dgm:choose>
      <dgm:layoutNode name="cycle">
        <dgm:choose name="Name21">
          <dgm:if name="Name22" func="var" arg="dir" op="equ" val="norm">
            <dgm:alg type="cycle">
              <dgm:param type="stAng" val="45"/>
              <dgm:param type="spanAng" val="90"/>
            </dgm:alg>
          </dgm:if>
          <dgm:else name="Name23">
            <dgm:alg type="cycle">
              <dgm:param type="stAng" val="225"/>
              <dgm:param type="spanAng" val="90"/>
            </dgm:alg>
          </dgm:else>
        </dgm:choose>
        <dgm:shape xmlns:r="http://schemas.openxmlformats.org/officeDocument/2006/relationships" r:blip="">
          <dgm:adjLst/>
        </dgm:shape>
        <dgm:presOf/>
        <dgm:constrLst>
          <dgm:constr type="w" for="ch" val="1"/>
          <dgm:constr type="h" for="ch" val="1"/>
          <dgm:constr type="diam" for="ch" forName="conn" refType="diam"/>
        </dgm:constrLst>
        <dgm:layoutNode name="srcNode">
          <dgm:alg type="sp"/>
          <dgm:shape xmlns:r="http://schemas.openxmlformats.org/officeDocument/2006/relationships" type="rect" r:blip="" hideGeom="1">
            <dgm:adjLst/>
          </dgm:shape>
          <dgm:presOf/>
        </dgm:layoutNode>
        <dgm:layoutNode name="conn" styleLbl="parChTrans1D2">
          <dgm:alg type="conn">
            <dgm:param type="connRout" val="curve"/>
            <dgm:param type="srcNode" val="srcNode"/>
            <dgm:param type="dstNode" val="dstNode"/>
            <dgm:param type="begPts" val="ctr"/>
            <dgm:param type="endPts" val="ctr"/>
            <dgm:param type="endSty" val="noArr"/>
          </dgm:alg>
          <dgm:shape xmlns:r="http://schemas.openxmlformats.org/officeDocument/2006/relationships" type="conn" r:blip="">
            <dgm:adjLst/>
          </dgm:shape>
          <dgm:presOf axis="desOrSelf" ptType="sibTrans" hideLastTrans="0" st="0" cnt="1"/>
          <dgm:constrLst>
            <dgm:constr type="begPad"/>
            <dgm:constr type="endPad"/>
          </dgm:constrLst>
        </dgm:layoutNode>
        <dgm:layoutNode name="extraNode">
          <dgm:alg type="sp"/>
          <dgm:shape xmlns:r="http://schemas.openxmlformats.org/officeDocument/2006/relationships" type="rect" r:blip="" hideGeom="1">
            <dgm:adjLst/>
          </dgm:shape>
          <dgm:presOf/>
        </dgm:layoutNode>
        <dgm:layoutNode name="dstNode">
          <dgm:alg type="sp"/>
          <dgm:shape xmlns:r="http://schemas.openxmlformats.org/officeDocument/2006/relationships" type="rect" r:blip="" hideGeom="1">
            <dgm:adjLst/>
          </dgm:shape>
          <dgm:presOf/>
        </dgm:layoutNode>
      </dgm:layoutNode>
      <dgm:forEach name="wrapper" axis="self" ptType="parTrans">
        <dgm:forEach name="wrapper2" axis="self" ptType="sibTrans" st="2">
          <dgm:forEach name="accentRepeat" axis="self">
            <dgm:layoutNode name="accentRepeatNode" styleLbl="solidFgAcc1">
              <dgm:alg type="sp"/>
              <dgm:shape xmlns:r="http://schemas.openxmlformats.org/officeDocument/2006/relationships" type="ellipse" r:blip="">
                <dgm:adjLst/>
              </dgm:shape>
              <dgm:presOf/>
            </dgm:layoutNode>
          </dgm:forEach>
        </dgm:forEach>
      </dgm:forEach>
      <dgm:forEach name="Name24" axis="ch" ptType="node" cnt="1">
        <dgm:layoutNode name="text_1" styleLbl="node1">
          <dgm:varLst>
            <dgm:bulletEnabled val="1"/>
          </dgm:varLst>
          <dgm:choose name="Name25">
            <dgm:if name="Name26" func="var" arg="dir" op="equ" val="norm">
              <dgm:alg type="tx">
                <dgm:param type="parTxLTRAlign" val="l"/>
                <dgm:param type="shpTxLTRAlignCh" val="l"/>
                <dgm:param type="parTxRTLAlign" val="l"/>
                <dgm:param type="shpTxRTLAlignCh" val="l"/>
              </dgm:alg>
            </dgm:if>
            <dgm:else name="Name2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1">
          <dgm:alg type="sp"/>
          <dgm:shape xmlns:r="http://schemas.openxmlformats.org/officeDocument/2006/relationships" r:blip="">
            <dgm:adjLst/>
          </dgm:shape>
          <dgm:presOf/>
          <dgm:constrLst/>
          <dgm:forEach name="Name28" ref="accentRepeat"/>
        </dgm:layoutNode>
      </dgm:forEach>
      <dgm:forEach name="Name29" axis="ch" ptType="node" st="2" cnt="1">
        <dgm:layoutNode name="text_2" styleLbl="node1">
          <dgm:varLst>
            <dgm:bulletEnabled val="1"/>
          </dgm:varLst>
          <dgm:choose name="Name30">
            <dgm:if name="Name31" func="var" arg="dir" op="equ" val="norm">
              <dgm:alg type="tx">
                <dgm:param type="parTxLTRAlign" val="l"/>
                <dgm:param type="shpTxLTRAlignCh" val="l"/>
                <dgm:param type="parTxRTLAlign" val="l"/>
                <dgm:param type="shpTxRTLAlignCh" val="l"/>
              </dgm:alg>
            </dgm:if>
            <dgm:else name="Name32">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2">
          <dgm:alg type="sp"/>
          <dgm:shape xmlns:r="http://schemas.openxmlformats.org/officeDocument/2006/relationships" r:blip="">
            <dgm:adjLst/>
          </dgm:shape>
          <dgm:presOf/>
          <dgm:constrLst/>
          <dgm:forEach name="Name33" ref="accentRepeat"/>
        </dgm:layoutNode>
      </dgm:forEach>
      <dgm:forEach name="Name34" axis="ch" ptType="node" st="3" cnt="1">
        <dgm:layoutNode name="text_3" styleLbl="node1">
          <dgm:varLst>
            <dgm:bulletEnabled val="1"/>
          </dgm:varLst>
          <dgm:choose name="Name35">
            <dgm:if name="Name36" func="var" arg="dir" op="equ" val="norm">
              <dgm:alg type="tx">
                <dgm:param type="parTxLTRAlign" val="l"/>
                <dgm:param type="shpTxLTRAlignCh" val="l"/>
                <dgm:param type="parTxRTLAlign" val="l"/>
                <dgm:param type="shpTxRTLAlignCh" val="l"/>
              </dgm:alg>
            </dgm:if>
            <dgm:else name="Name3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3">
          <dgm:alg type="sp"/>
          <dgm:shape xmlns:r="http://schemas.openxmlformats.org/officeDocument/2006/relationships" r:blip="">
            <dgm:adjLst/>
          </dgm:shape>
          <dgm:presOf/>
          <dgm:constrLst/>
          <dgm:forEach name="Name38" ref="accentRepeat"/>
        </dgm:layoutNode>
      </dgm:forEach>
      <dgm:forEach name="Name39" axis="ch" ptType="node" st="4" cnt="1">
        <dgm:layoutNode name="text_4" styleLbl="node1">
          <dgm:varLst>
            <dgm:bulletEnabled val="1"/>
          </dgm:varLst>
          <dgm:choose name="Name40">
            <dgm:if name="Name41" func="var" arg="dir" op="equ" val="norm">
              <dgm:alg type="tx">
                <dgm:param type="parTxLTRAlign" val="l"/>
                <dgm:param type="shpTxLTRAlignCh" val="l"/>
                <dgm:param type="parTxRTLAlign" val="l"/>
                <dgm:param type="shpTxRTLAlignCh" val="l"/>
              </dgm:alg>
            </dgm:if>
            <dgm:else name="Name42">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4">
          <dgm:alg type="sp"/>
          <dgm:shape xmlns:r="http://schemas.openxmlformats.org/officeDocument/2006/relationships" r:blip="">
            <dgm:adjLst/>
          </dgm:shape>
          <dgm:presOf/>
          <dgm:constrLst/>
          <dgm:forEach name="Name43" ref="accentRepeat"/>
        </dgm:layoutNode>
      </dgm:forEach>
      <dgm:forEach name="Name44" axis="ch" ptType="node" st="5" cnt="1">
        <dgm:layoutNode name="text_5" styleLbl="node1">
          <dgm:varLst>
            <dgm:bulletEnabled val="1"/>
          </dgm:varLst>
          <dgm:choose name="Name45">
            <dgm:if name="Name46" func="var" arg="dir" op="equ" val="norm">
              <dgm:alg type="tx">
                <dgm:param type="parTxLTRAlign" val="l"/>
                <dgm:param type="shpTxLTRAlignCh" val="l"/>
                <dgm:param type="parTxRTLAlign" val="l"/>
                <dgm:param type="shpTxRTLAlignCh" val="l"/>
              </dgm:alg>
            </dgm:if>
            <dgm:else name="Name4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5">
          <dgm:alg type="sp"/>
          <dgm:shape xmlns:r="http://schemas.openxmlformats.org/officeDocument/2006/relationships" r:blip="">
            <dgm:adjLst/>
          </dgm:shape>
          <dgm:presOf/>
          <dgm:constrLst/>
          <dgm:forEach name="Name48" ref="accentRepeat"/>
        </dgm:layoutNode>
      </dgm:forEach>
      <dgm:forEach name="Name49" axis="ch" ptType="node" st="6" cnt="1">
        <dgm:layoutNode name="text_6" styleLbl="node1">
          <dgm:varLst>
            <dgm:bulletEnabled val="1"/>
          </dgm:varLst>
          <dgm:choose name="Name50">
            <dgm:if name="Name51" func="var" arg="dir" op="equ" val="norm">
              <dgm:alg type="tx">
                <dgm:param type="parTxLTRAlign" val="l"/>
                <dgm:param type="shpTxLTRAlignCh" val="l"/>
                <dgm:param type="parTxRTLAlign" val="l"/>
                <dgm:param type="shpTxRTLAlignCh" val="l"/>
              </dgm:alg>
            </dgm:if>
            <dgm:else name="Name52">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6">
          <dgm:alg type="sp"/>
          <dgm:shape xmlns:r="http://schemas.openxmlformats.org/officeDocument/2006/relationships" r:blip="">
            <dgm:adjLst/>
          </dgm:shape>
          <dgm:presOf/>
          <dgm:constrLst/>
          <dgm:forEach name="Name53" ref="accentRepeat"/>
        </dgm:layoutNode>
      </dgm:forEach>
      <dgm:forEach name="Name54" axis="ch" ptType="node" st="7" cnt="1">
        <dgm:layoutNode name="text_7" styleLbl="node1">
          <dgm:varLst>
            <dgm:bulletEnabled val="1"/>
          </dgm:varLst>
          <dgm:choose name="Name55">
            <dgm:if name="Name56" func="var" arg="dir" op="equ" val="norm">
              <dgm:alg type="tx">
                <dgm:param type="parTxLTRAlign" val="l"/>
                <dgm:param type="shpTxLTRAlignCh" val="l"/>
                <dgm:param type="parTxRTLAlign" val="l"/>
                <dgm:param type="shpTxRTLAlignCh" val="l"/>
              </dgm:alg>
            </dgm:if>
            <dgm:else name="Name57">
              <dgm:alg type="tx">
                <dgm:param type="parTxLTRAlign" val="r"/>
                <dgm:param type="shpTxLTRAlignCh" val="r"/>
                <dgm:param type="parTxRTLAlign" val="r"/>
                <dgm:param type="shpTxRTLAlignCh" val="r"/>
              </dgm:alg>
            </dgm:else>
          </dgm:choose>
          <dgm:shape xmlns:r="http://schemas.openxmlformats.org/officeDocument/2006/relationships" type="rect" r:blip="">
            <dgm:adjLst/>
          </dgm:shape>
          <dgm:presOf axis="desOrSelf" ptType="node"/>
          <dgm:constrLst>
            <dgm:constr type="primFontSz" val="65"/>
            <dgm:constr type="lMarg" refType="primFontSz" fact="0.2"/>
            <dgm:constr type="rMarg" refType="primFontSz" fact="0.2"/>
            <dgm:constr type="tMarg" refType="primFontSz" fact="0.2"/>
            <dgm:constr type="bMarg" refType="primFontSz" fact="0.2"/>
          </dgm:constrLst>
          <dgm:ruleLst>
            <dgm:rule type="primFontSz" val="5" fact="NaN" max="NaN"/>
          </dgm:ruleLst>
        </dgm:layoutNode>
        <dgm:layoutNode name="accent_7">
          <dgm:alg type="sp"/>
          <dgm:shape xmlns:r="http://schemas.openxmlformats.org/officeDocument/2006/relationships" r:blip="">
            <dgm:adjLst/>
          </dgm:shape>
          <dgm:presOf/>
          <dgm:constrLst/>
          <dgm:forEach name="Name58" ref="accentRepeat"/>
        </dgm:layoutNode>
      </dgm:forEach>
    </dgm:layoutNod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sp>
        <p:nvSpPr>
          <p:cNvPr id="23" name="22 Rectángulo"/>
          <p:cNvSpPr/>
          <p:nvPr/>
        </p:nvSpPr>
        <p:spPr>
          <a:xfrm flipV="1">
            <a:off x="5410182" y="3810000"/>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4" name="23 Rectángulo"/>
          <p:cNvSpPr/>
          <p:nvPr/>
        </p:nvSpPr>
        <p:spPr>
          <a:xfrm flipV="1">
            <a:off x="5410200" y="3897010"/>
            <a:ext cx="3733801" cy="192024"/>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5" name="24 Rectángulo"/>
          <p:cNvSpPr/>
          <p:nvPr/>
        </p:nvSpPr>
        <p:spPr>
          <a:xfrm flipV="1">
            <a:off x="5410200" y="4115167"/>
            <a:ext cx="3733801"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6" name="25 Rectángulo"/>
          <p:cNvSpPr/>
          <p:nvPr/>
        </p:nvSpPr>
        <p:spPr>
          <a:xfrm flipV="1">
            <a:off x="5410200" y="4164403"/>
            <a:ext cx="1965960" cy="18288"/>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26 Rectángulo"/>
          <p:cNvSpPr/>
          <p:nvPr/>
        </p:nvSpPr>
        <p:spPr>
          <a:xfrm flipV="1">
            <a:off x="5410200" y="4199572"/>
            <a:ext cx="1965960"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0" name="29 Rectángulo redondeado"/>
          <p:cNvSpPr/>
          <p:nvPr/>
        </p:nvSpPr>
        <p:spPr bwMode="white">
          <a:xfrm>
            <a:off x="5410200" y="3962400"/>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1" name="30 Rectángulo redondeado"/>
          <p:cNvSpPr/>
          <p:nvPr/>
        </p:nvSpPr>
        <p:spPr bwMode="white">
          <a:xfrm>
            <a:off x="7376507" y="406098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6 Rectángulo"/>
          <p:cNvSpPr/>
          <p:nvPr/>
        </p:nvSpPr>
        <p:spPr>
          <a:xfrm>
            <a:off x="1" y="3649662"/>
            <a:ext cx="9144000" cy="244170"/>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9 Rectángulo"/>
          <p:cNvSpPr/>
          <p:nvPr/>
        </p:nvSpPr>
        <p:spPr>
          <a:xfrm>
            <a:off x="0" y="3675527"/>
            <a:ext cx="9144001" cy="14067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10 Rectángulo"/>
          <p:cNvSpPr/>
          <p:nvPr/>
        </p:nvSpPr>
        <p:spPr>
          <a:xfrm flipV="1">
            <a:off x="6414051" y="3643090"/>
            <a:ext cx="2729950" cy="248432"/>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18 Rectángulo"/>
          <p:cNvSpPr/>
          <p:nvPr/>
        </p:nvSpPr>
        <p:spPr>
          <a:xfrm>
            <a:off x="0" y="0"/>
            <a:ext cx="9144000" cy="370170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7 Título"/>
          <p:cNvSpPr>
            <a:spLocks noGrp="1"/>
          </p:cNvSpPr>
          <p:nvPr>
            <p:ph type="ctrTitle"/>
          </p:nvPr>
        </p:nvSpPr>
        <p:spPr>
          <a:xfrm>
            <a:off x="457200" y="2401887"/>
            <a:ext cx="8458200" cy="1470025"/>
          </a:xfrm>
        </p:spPr>
        <p:txBody>
          <a:bodyPr anchor="b"/>
          <a:lstStyle>
            <a:lvl1pPr>
              <a:defRPr sz="4400">
                <a:solidFill>
                  <a:schemeClr val="bg1"/>
                </a:solidFill>
              </a:defRPr>
            </a:lvl1pPr>
          </a:lstStyle>
          <a:p>
            <a:r>
              <a:rPr kumimoji="0" lang="es-ES" smtClean="0"/>
              <a:t>Haga clic para modificar el estilo de título del patrón</a:t>
            </a:r>
            <a:endParaRPr kumimoji="0" lang="en-US"/>
          </a:p>
        </p:txBody>
      </p:sp>
      <p:sp>
        <p:nvSpPr>
          <p:cNvPr id="9" name="8 Subtítulo"/>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 smtClean="0"/>
              <a:t>Haga clic para modificar el estilo de subtítulo del patrón</a:t>
            </a:r>
            <a:endParaRPr kumimoji="0" lang="en-US"/>
          </a:p>
        </p:txBody>
      </p:sp>
      <p:sp>
        <p:nvSpPr>
          <p:cNvPr id="28" name="27 Marcador de fecha"/>
          <p:cNvSpPr>
            <a:spLocks noGrp="1"/>
          </p:cNvSpPr>
          <p:nvPr>
            <p:ph type="dt" sz="half" idx="10"/>
          </p:nvPr>
        </p:nvSpPr>
        <p:spPr>
          <a:xfrm>
            <a:off x="6705600" y="4206240"/>
            <a:ext cx="960120" cy="457200"/>
          </a:xfrm>
        </p:spPr>
        <p:txBody>
          <a:bodyPr/>
          <a:lstStyle/>
          <a:p>
            <a:fld id="{72C9FF76-AEE2-4930-B644-625C0449A382}" type="datetimeFigureOut">
              <a:rPr lang="es-ES" smtClean="0"/>
              <a:t>11/11/2015</a:t>
            </a:fld>
            <a:endParaRPr lang="es-ES"/>
          </a:p>
        </p:txBody>
      </p:sp>
      <p:sp>
        <p:nvSpPr>
          <p:cNvPr id="17" name="16 Marcador de pie de página"/>
          <p:cNvSpPr>
            <a:spLocks noGrp="1"/>
          </p:cNvSpPr>
          <p:nvPr>
            <p:ph type="ftr" sz="quarter" idx="11"/>
          </p:nvPr>
        </p:nvSpPr>
        <p:spPr>
          <a:xfrm>
            <a:off x="5410200" y="4205288"/>
            <a:ext cx="1295400" cy="457200"/>
          </a:xfrm>
        </p:spPr>
        <p:txBody>
          <a:bodyPr/>
          <a:lstStyle/>
          <a:p>
            <a:endParaRPr lang="es-ES"/>
          </a:p>
        </p:txBody>
      </p:sp>
      <p:sp>
        <p:nvSpPr>
          <p:cNvPr id="29" name="28 Marcador de número de diapositiva"/>
          <p:cNvSpPr>
            <a:spLocks noGrp="1"/>
          </p:cNvSpPr>
          <p:nvPr>
            <p:ph type="sldNum" sz="quarter" idx="12"/>
          </p:nvPr>
        </p:nvSpPr>
        <p:spPr>
          <a:xfrm>
            <a:off x="8320088" y="1136"/>
            <a:ext cx="747712" cy="365760"/>
          </a:xfrm>
        </p:spPr>
        <p:txBody>
          <a:bodyPr/>
          <a:lstStyle>
            <a:lvl1pPr algn="r">
              <a:defRPr sz="1800">
                <a:solidFill>
                  <a:schemeClr val="bg1"/>
                </a:solidFill>
              </a:defRPr>
            </a:lvl1pPr>
          </a:lstStyle>
          <a:p>
            <a:fld id="{B3D53D66-C7B1-4A3E-87E0-9CEB11C5958F}" type="slidenum">
              <a:rPr lang="es-ES" smtClean="0"/>
              <a:t>‹Nº›</a:t>
            </a:fld>
            <a:endParaRPr lang="es-E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72C9FF76-AEE2-4930-B644-625C0449A382}" type="datetimeFigureOut">
              <a:rPr lang="es-ES" smtClean="0"/>
              <a:t>11/11/2015</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B3D53D66-C7B1-4A3E-87E0-9CEB11C5958F}" type="slidenum">
              <a:rPr lang="es-ES" smtClean="0"/>
              <a:t>‹Nº›</a:t>
            </a:fld>
            <a:endParaRPr lang="es-E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781800" y="1143000"/>
            <a:ext cx="1905000" cy="5486400"/>
          </a:xfrm>
        </p:spPr>
        <p:txBody>
          <a:bodyPr vert="eaVer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1143000"/>
            <a:ext cx="6248400" cy="5486400"/>
          </a:xfrm>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72C9FF76-AEE2-4930-B644-625C0449A382}" type="datetimeFigureOut">
              <a:rPr lang="es-ES" smtClean="0"/>
              <a:t>11/11/2015</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B3D53D66-C7B1-4A3E-87E0-9CEB11C5958F}" type="slidenum">
              <a:rPr lang="es-ES" smtClean="0"/>
              <a:t>‹Nº›</a:t>
            </a:fld>
            <a:endParaRPr lang="es-E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contenido"/>
          <p:cNvSpPr>
            <a:spLocks noGrp="1"/>
          </p:cNvSpPr>
          <p:nvPr>
            <p:ph idx="1"/>
          </p:nvPr>
        </p:nvSpPr>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72C9FF76-AEE2-4930-B644-625C0449A382}" type="datetimeFigureOut">
              <a:rPr lang="es-ES" smtClean="0"/>
              <a:t>11/11/2015</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B3D53D66-C7B1-4A3E-87E0-9CEB11C5958F}" type="slidenum">
              <a:rPr lang="es-ES" smtClean="0"/>
              <a:t>‹Nº›</a:t>
            </a:fld>
            <a:endParaRPr lang="es-E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722313" y="3367088"/>
            <a:ext cx="7772400" cy="1509712"/>
          </a:xfrm>
        </p:spPr>
        <p:txBody>
          <a:bodyPr anchor="t"/>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p:txBody>
          <a:bodyPr/>
          <a:lstStyle/>
          <a:p>
            <a:fld id="{72C9FF76-AEE2-4930-B644-625C0449A382}" type="datetimeFigureOut">
              <a:rPr lang="es-ES" smtClean="0"/>
              <a:t>11/11/2015</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B3D53D66-C7B1-4A3E-87E0-9CEB11C5958F}" type="slidenum">
              <a:rPr lang="es-ES" smtClean="0"/>
              <a:t>‹Nº›</a:t>
            </a:fld>
            <a:endParaRPr lang="es-E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contenido"/>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p>
            <a:fld id="{72C9FF76-AEE2-4930-B644-625C0449A382}" type="datetimeFigureOut">
              <a:rPr lang="es-ES" smtClean="0"/>
              <a:t>11/11/2015</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B3D53D66-C7B1-4A3E-87E0-9CEB11C5958F}" type="slidenum">
              <a:rPr lang="es-ES" smtClean="0"/>
              <a:t>‹Nº›</a:t>
            </a:fld>
            <a:endParaRPr lang="es-E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381000" y="1143000"/>
            <a:ext cx="8382000" cy="1069848"/>
          </a:xfrm>
        </p:spPr>
        <p:txBody>
          <a:bodyPr anchor="ctr"/>
          <a:lstStyle>
            <a:lvl1pPr>
              <a:defRPr sz="4000" b="0" i="0" cap="none" baseline="0"/>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4" name="3 Marcador de texto"/>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5" name="4 Marcador de contenido"/>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5 Marcador de contenido"/>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26" name="25 Marcador de fecha"/>
          <p:cNvSpPr>
            <a:spLocks noGrp="1"/>
          </p:cNvSpPr>
          <p:nvPr>
            <p:ph type="dt" sz="half" idx="10"/>
          </p:nvPr>
        </p:nvSpPr>
        <p:spPr/>
        <p:txBody>
          <a:bodyPr rtlCol="0"/>
          <a:lstStyle/>
          <a:p>
            <a:fld id="{72C9FF76-AEE2-4930-B644-625C0449A382}" type="datetimeFigureOut">
              <a:rPr lang="es-ES" smtClean="0"/>
              <a:t>11/11/2015</a:t>
            </a:fld>
            <a:endParaRPr lang="es-ES"/>
          </a:p>
        </p:txBody>
      </p:sp>
      <p:sp>
        <p:nvSpPr>
          <p:cNvPr id="27" name="26 Marcador de número de diapositiva"/>
          <p:cNvSpPr>
            <a:spLocks noGrp="1"/>
          </p:cNvSpPr>
          <p:nvPr>
            <p:ph type="sldNum" sz="quarter" idx="11"/>
          </p:nvPr>
        </p:nvSpPr>
        <p:spPr/>
        <p:txBody>
          <a:bodyPr rtlCol="0"/>
          <a:lstStyle/>
          <a:p>
            <a:fld id="{B3D53D66-C7B1-4A3E-87E0-9CEB11C5958F}" type="slidenum">
              <a:rPr lang="es-ES" smtClean="0"/>
              <a:t>‹Nº›</a:t>
            </a:fld>
            <a:endParaRPr lang="es-ES"/>
          </a:p>
        </p:txBody>
      </p:sp>
      <p:sp>
        <p:nvSpPr>
          <p:cNvPr id="28" name="27 Marcador de pie de página"/>
          <p:cNvSpPr>
            <a:spLocks noGrp="1"/>
          </p:cNvSpPr>
          <p:nvPr>
            <p:ph type="ftr" sz="quarter" idx="12"/>
          </p:nvPr>
        </p:nvSpPr>
        <p:spPr/>
        <p:txBody>
          <a:bodyPr rtlCol="0"/>
          <a:lstStyle/>
          <a:p>
            <a:endParaRPr lang="es-E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1143000"/>
            <a:ext cx="8229600" cy="1069848"/>
          </a:xfrm>
        </p:spPr>
        <p:txBody>
          <a:bodyPr anchor="ctr"/>
          <a:lstStyle>
            <a:lvl1pPr>
              <a:defRPr sz="4000">
                <a:solidFill>
                  <a:schemeClr val="tx2"/>
                </a:solidFill>
              </a:defRPr>
            </a:lvl1pPr>
          </a:lstStyle>
          <a:p>
            <a:r>
              <a:rPr kumimoji="0" lang="es-ES" smtClean="0"/>
              <a:t>Haga clic para modificar el estilo de título del patrón</a:t>
            </a:r>
            <a:endParaRPr kumimoji="0" lang="en-US"/>
          </a:p>
        </p:txBody>
      </p:sp>
      <p:sp>
        <p:nvSpPr>
          <p:cNvPr id="3" name="2 Marcador de fecha"/>
          <p:cNvSpPr>
            <a:spLocks noGrp="1"/>
          </p:cNvSpPr>
          <p:nvPr>
            <p:ph type="dt" sz="half" idx="10"/>
          </p:nvPr>
        </p:nvSpPr>
        <p:spPr>
          <a:xfrm>
            <a:off x="6583680" y="612648"/>
            <a:ext cx="957264" cy="457200"/>
          </a:xfrm>
        </p:spPr>
        <p:txBody>
          <a:bodyPr/>
          <a:lstStyle/>
          <a:p>
            <a:fld id="{72C9FF76-AEE2-4930-B644-625C0449A382}" type="datetimeFigureOut">
              <a:rPr lang="es-ES" smtClean="0"/>
              <a:t>11/11/2015</a:t>
            </a:fld>
            <a:endParaRPr lang="es-ES"/>
          </a:p>
        </p:txBody>
      </p:sp>
      <p:sp>
        <p:nvSpPr>
          <p:cNvPr id="4" name="3 Marcador de pie de página"/>
          <p:cNvSpPr>
            <a:spLocks noGrp="1"/>
          </p:cNvSpPr>
          <p:nvPr>
            <p:ph type="ftr" sz="quarter" idx="11"/>
          </p:nvPr>
        </p:nvSpPr>
        <p:spPr>
          <a:xfrm>
            <a:off x="5257800" y="612648"/>
            <a:ext cx="1325880" cy="457200"/>
          </a:xfrm>
        </p:spPr>
        <p:txBody>
          <a:bodyPr/>
          <a:lstStyle/>
          <a:p>
            <a:endParaRPr lang="es-ES"/>
          </a:p>
        </p:txBody>
      </p:sp>
      <p:sp>
        <p:nvSpPr>
          <p:cNvPr id="5" name="4 Marcador de número de diapositiva"/>
          <p:cNvSpPr>
            <a:spLocks noGrp="1"/>
          </p:cNvSpPr>
          <p:nvPr>
            <p:ph type="sldNum" sz="quarter" idx="12"/>
          </p:nvPr>
        </p:nvSpPr>
        <p:spPr>
          <a:xfrm>
            <a:off x="8174736" y="2272"/>
            <a:ext cx="762000" cy="365760"/>
          </a:xfrm>
        </p:spPr>
        <p:txBody>
          <a:bodyPr/>
          <a:lstStyle/>
          <a:p>
            <a:fld id="{B3D53D66-C7B1-4A3E-87E0-9CEB11C5958F}" type="slidenum">
              <a:rPr lang="es-ES" smtClean="0"/>
              <a:t>‹Nº›</a:t>
            </a:fld>
            <a:endParaRPr lang="es-E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72C9FF76-AEE2-4930-B644-625C0449A382}" type="datetimeFigureOut">
              <a:rPr lang="es-ES" smtClean="0"/>
              <a:t>11/11/2015</a:t>
            </a:fld>
            <a:endParaRPr lang="es-ES"/>
          </a:p>
        </p:txBody>
      </p:sp>
      <p:sp>
        <p:nvSpPr>
          <p:cNvPr id="3" name="2 Marcador de pie de página"/>
          <p:cNvSpPr>
            <a:spLocks noGrp="1"/>
          </p:cNvSpPr>
          <p:nvPr>
            <p:ph type="ftr" sz="quarter" idx="11"/>
          </p:nvPr>
        </p:nvSpPr>
        <p:spPr/>
        <p:txBody>
          <a:bodyPr/>
          <a:lstStyle/>
          <a:p>
            <a:endParaRPr lang="es-ES"/>
          </a:p>
        </p:txBody>
      </p:sp>
      <p:sp>
        <p:nvSpPr>
          <p:cNvPr id="4" name="3 Marcador de número de diapositiva"/>
          <p:cNvSpPr>
            <a:spLocks noGrp="1"/>
          </p:cNvSpPr>
          <p:nvPr>
            <p:ph type="sldNum" sz="quarter" idx="12"/>
          </p:nvPr>
        </p:nvSpPr>
        <p:spPr/>
        <p:txBody>
          <a:bodyPr/>
          <a:lstStyle/>
          <a:p>
            <a:fld id="{B3D53D66-C7B1-4A3E-87E0-9CEB11C5958F}" type="slidenum">
              <a:rPr lang="es-ES" smtClean="0"/>
              <a:t>‹Nº›</a:t>
            </a:fld>
            <a:endParaRPr lang="es-E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5353496" y="1101970"/>
            <a:ext cx="3383280" cy="877824"/>
          </a:xfrm>
        </p:spPr>
        <p:txBody>
          <a:bodyPr anchor="b"/>
          <a:lstStyle>
            <a:lvl1pPr algn="l">
              <a:buNone/>
              <a:defRPr sz="1800" b="1"/>
            </a:lvl1pPr>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es-ES" smtClean="0"/>
              <a:t>Haga clic para modificar el estilo de texto del patrón</a:t>
            </a:r>
          </a:p>
        </p:txBody>
      </p:sp>
      <p:sp>
        <p:nvSpPr>
          <p:cNvPr id="4" name="3 Marcador de contenido"/>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p>
            <a:fld id="{72C9FF76-AEE2-4930-B644-625C0449A382}" type="datetimeFigureOut">
              <a:rPr lang="es-ES" smtClean="0"/>
              <a:t>11/11/2015</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B3D53D66-C7B1-4A3E-87E0-9CEB11C5958F}" type="slidenum">
              <a:rPr lang="es-ES" smtClean="0"/>
              <a:t>‹Nº›</a:t>
            </a:fld>
            <a:endParaRPr lang="es-E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kumimoji="0" lang="es-ES" smtClean="0"/>
              <a:t>Haga clic para modificar el estilo de título del patrón</a:t>
            </a:r>
            <a:endParaRPr kumimoji="0" lang="en-US"/>
          </a:p>
        </p:txBody>
      </p:sp>
      <p:sp>
        <p:nvSpPr>
          <p:cNvPr id="3" name="2 Marcador de posición de imagen"/>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lstStyle>
            <a:lvl1pPr marL="0" indent="0">
              <a:buNone/>
              <a:defRPr sz="3200"/>
            </a:lvl1pPr>
          </a:lstStyle>
          <a:p>
            <a:r>
              <a:rPr kumimoji="0" lang="es-ES" smtClean="0"/>
              <a:t>Haga clic en el icono para agregar una imagen</a:t>
            </a:r>
            <a:endParaRPr kumimoji="0" lang="en-US" dirty="0"/>
          </a:p>
        </p:txBody>
      </p:sp>
      <p:sp>
        <p:nvSpPr>
          <p:cNvPr id="4" name="3 Marcador de texto"/>
          <p:cNvSpPr>
            <a:spLocks noGrp="1"/>
          </p:cNvSpPr>
          <p:nvPr>
            <p:ph type="body" sz="half" idx="2"/>
          </p:nvPr>
        </p:nvSpPr>
        <p:spPr>
          <a:xfrm>
            <a:off x="6088443" y="3274308"/>
            <a:ext cx="2590800" cy="2516489"/>
          </a:xfrm>
        </p:spPr>
        <p:txBody>
          <a:bodyPr lIns="0" tIns="0" rIns="45720" anchor="t"/>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es-ES" smtClean="0"/>
              <a:t>Haga clic para modificar el estilo de texto del patrón</a:t>
            </a:r>
          </a:p>
        </p:txBody>
      </p:sp>
      <p:sp>
        <p:nvSpPr>
          <p:cNvPr id="5" name="4 Marcador de fecha"/>
          <p:cNvSpPr>
            <a:spLocks noGrp="1"/>
          </p:cNvSpPr>
          <p:nvPr>
            <p:ph type="dt" sz="half" idx="10"/>
          </p:nvPr>
        </p:nvSpPr>
        <p:spPr/>
        <p:txBody>
          <a:bodyPr/>
          <a:lstStyle/>
          <a:p>
            <a:fld id="{72C9FF76-AEE2-4930-B644-625C0449A382}" type="datetimeFigureOut">
              <a:rPr lang="es-ES" smtClean="0"/>
              <a:t>11/11/2015</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B3D53D66-C7B1-4A3E-87E0-9CEB11C5958F}" type="slidenum">
              <a:rPr lang="es-ES" smtClean="0"/>
              <a:t>‹Nº›</a:t>
            </a:fld>
            <a:endParaRPr lang="es-E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8" name="27 Rectángulo"/>
          <p:cNvSpPr/>
          <p:nvPr/>
        </p:nvSpPr>
        <p:spPr>
          <a:xfrm>
            <a:off x="1" y="366818"/>
            <a:ext cx="9144000" cy="8440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28 Rectángulo"/>
          <p:cNvSpPr/>
          <p:nvPr/>
        </p:nvSpPr>
        <p:spPr>
          <a:xfrm>
            <a:off x="0" y="-1"/>
            <a:ext cx="9144000" cy="310663"/>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0" name="29 Rectángulo"/>
          <p:cNvSpPr/>
          <p:nvPr/>
        </p:nvSpPr>
        <p:spPr>
          <a:xfrm>
            <a:off x="0" y="308276"/>
            <a:ext cx="9144001" cy="91441"/>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1" name="30 Rectángulo"/>
          <p:cNvSpPr/>
          <p:nvPr/>
        </p:nvSpPr>
        <p:spPr>
          <a:xfrm flipV="1">
            <a:off x="5410182" y="360246"/>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31 Rectángulo"/>
          <p:cNvSpPr/>
          <p:nvPr/>
        </p:nvSpPr>
        <p:spPr>
          <a:xfrm flipV="1">
            <a:off x="5410200" y="440112"/>
            <a:ext cx="3733801" cy="18003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3" name="32 Rectángulo redondeado"/>
          <p:cNvSpPr/>
          <p:nvPr/>
        </p:nvSpPr>
        <p:spPr bwMode="white">
          <a:xfrm>
            <a:off x="5407339" y="497504"/>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4" name="33 Rectángulo redondeado"/>
          <p:cNvSpPr/>
          <p:nvPr/>
        </p:nvSpPr>
        <p:spPr bwMode="white">
          <a:xfrm>
            <a:off x="7373646" y="58894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5" name="34 Rectángulo"/>
          <p:cNvSpPr/>
          <p:nvPr/>
        </p:nvSpPr>
        <p:spPr bwMode="invGray">
          <a:xfrm>
            <a:off x="9084966" y="-2001"/>
            <a:ext cx="57626"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6" name="35 Rectángulo"/>
          <p:cNvSpPr/>
          <p:nvPr/>
        </p:nvSpPr>
        <p:spPr bwMode="invGray">
          <a:xfrm>
            <a:off x="9044481" y="-2001"/>
            <a:ext cx="27432"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7" name="36 Rectángulo"/>
          <p:cNvSpPr/>
          <p:nvPr/>
        </p:nvSpPr>
        <p:spPr bwMode="invGray">
          <a:xfrm>
            <a:off x="9025428" y="-2001"/>
            <a:ext cx="9144" cy="621792"/>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8" name="37 Rectángulo"/>
          <p:cNvSpPr/>
          <p:nvPr/>
        </p:nvSpPr>
        <p:spPr bwMode="invGray">
          <a:xfrm>
            <a:off x="8975423" y="-2001"/>
            <a:ext cx="27432" cy="621792"/>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9" name="38 Rectángulo"/>
          <p:cNvSpPr/>
          <p:nvPr/>
        </p:nvSpPr>
        <p:spPr bwMode="invGray">
          <a:xfrm>
            <a:off x="8915677" y="380"/>
            <a:ext cx="54864" cy="585216"/>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0" name="39 Rectángulo"/>
          <p:cNvSpPr/>
          <p:nvPr/>
        </p:nvSpPr>
        <p:spPr bwMode="invGray">
          <a:xfrm>
            <a:off x="8873475" y="380"/>
            <a:ext cx="9144" cy="585216"/>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21 Marcador de título"/>
          <p:cNvSpPr>
            <a:spLocks noGrp="1"/>
          </p:cNvSpPr>
          <p:nvPr>
            <p:ph type="title"/>
          </p:nvPr>
        </p:nvSpPr>
        <p:spPr>
          <a:xfrm>
            <a:off x="457200" y="1143000"/>
            <a:ext cx="8229600" cy="1066800"/>
          </a:xfrm>
          <a:prstGeom prst="rect">
            <a:avLst/>
          </a:prstGeom>
        </p:spPr>
        <p:txBody>
          <a:bodyPr vert="horz" anchor="ctr">
            <a:normAutofit/>
          </a:bodyPr>
          <a:lstStyle/>
          <a:p>
            <a:r>
              <a:rPr kumimoji="0" lang="es-ES" smtClean="0"/>
              <a:t>Haga clic para modificar el estilo de título del patrón</a:t>
            </a:r>
            <a:endParaRPr kumimoji="0" lang="en-US"/>
          </a:p>
        </p:txBody>
      </p:sp>
      <p:sp>
        <p:nvSpPr>
          <p:cNvPr id="13" name="12 Marcador de texto"/>
          <p:cNvSpPr>
            <a:spLocks noGrp="1"/>
          </p:cNvSpPr>
          <p:nvPr>
            <p:ph type="body" idx="1"/>
          </p:nvPr>
        </p:nvSpPr>
        <p:spPr>
          <a:xfrm>
            <a:off x="457200" y="2249424"/>
            <a:ext cx="8229600" cy="4325112"/>
          </a:xfrm>
          <a:prstGeom prst="rect">
            <a:avLst/>
          </a:prstGeom>
        </p:spPr>
        <p:txBody>
          <a:bodyPr vert="horz">
            <a:normAutofit/>
          </a:bodyPr>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4" name="13 Marcador de fecha"/>
          <p:cNvSpPr>
            <a:spLocks noGrp="1"/>
          </p:cNvSpPr>
          <p:nvPr>
            <p:ph type="dt" sz="half" idx="2"/>
          </p:nvPr>
        </p:nvSpPr>
        <p:spPr>
          <a:xfrm>
            <a:off x="6586536" y="612648"/>
            <a:ext cx="957264" cy="457200"/>
          </a:xfrm>
          <a:prstGeom prst="rect">
            <a:avLst/>
          </a:prstGeom>
        </p:spPr>
        <p:txBody>
          <a:bodyPr vert="horz"/>
          <a:lstStyle>
            <a:lvl1pPr algn="l" eaLnBrk="1" latinLnBrk="0" hangingPunct="1">
              <a:defRPr kumimoji="0" sz="800">
                <a:solidFill>
                  <a:schemeClr val="accent2"/>
                </a:solidFill>
              </a:defRPr>
            </a:lvl1pPr>
          </a:lstStyle>
          <a:p>
            <a:fld id="{72C9FF76-AEE2-4930-B644-625C0449A382}" type="datetimeFigureOut">
              <a:rPr lang="es-ES" smtClean="0"/>
              <a:t>11/11/2015</a:t>
            </a:fld>
            <a:endParaRPr lang="es-ES"/>
          </a:p>
        </p:txBody>
      </p:sp>
      <p:sp>
        <p:nvSpPr>
          <p:cNvPr id="3" name="2 Marcador de pie de página"/>
          <p:cNvSpPr>
            <a:spLocks noGrp="1"/>
          </p:cNvSpPr>
          <p:nvPr>
            <p:ph type="ftr" sz="quarter" idx="3"/>
          </p:nvPr>
        </p:nvSpPr>
        <p:spPr>
          <a:xfrm>
            <a:off x="5257800" y="612648"/>
            <a:ext cx="1325880" cy="457200"/>
          </a:xfrm>
          <a:prstGeom prst="rect">
            <a:avLst/>
          </a:prstGeom>
        </p:spPr>
        <p:txBody>
          <a:bodyPr vert="horz"/>
          <a:lstStyle>
            <a:lvl1pPr algn="r" eaLnBrk="1" latinLnBrk="0" hangingPunct="1">
              <a:defRPr kumimoji="0" sz="800">
                <a:solidFill>
                  <a:schemeClr val="accent2"/>
                </a:solidFill>
              </a:defRPr>
            </a:lvl1pPr>
          </a:lstStyle>
          <a:p>
            <a:endParaRPr lang="es-ES"/>
          </a:p>
        </p:txBody>
      </p:sp>
      <p:sp>
        <p:nvSpPr>
          <p:cNvPr id="23" name="22 Marcador de número de diapositiva"/>
          <p:cNvSpPr>
            <a:spLocks noGrp="1"/>
          </p:cNvSpPr>
          <p:nvPr>
            <p:ph type="sldNum" sz="quarter" idx="4"/>
          </p:nvPr>
        </p:nvSpPr>
        <p:spPr>
          <a:xfrm>
            <a:off x="8174736" y="2272"/>
            <a:ext cx="762000" cy="365760"/>
          </a:xfrm>
          <a:prstGeom prst="rect">
            <a:avLst/>
          </a:prstGeom>
        </p:spPr>
        <p:txBody>
          <a:bodyPr vert="horz" anchor="b"/>
          <a:lstStyle>
            <a:lvl1pPr algn="r" eaLnBrk="1" latinLnBrk="0" hangingPunct="1">
              <a:defRPr kumimoji="0" sz="1800">
                <a:solidFill>
                  <a:srgbClr val="FFFFFF"/>
                </a:solidFill>
              </a:defRPr>
            </a:lvl1pPr>
          </a:lstStyle>
          <a:p>
            <a:fld id="{B3D53D66-C7B1-4A3E-87E0-9CEB11C5958F}" type="slidenum">
              <a:rPr lang="es-ES" smtClean="0"/>
              <a:t>‹Nº›</a:t>
            </a:fld>
            <a:endParaRPr lang="es-ES"/>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365760" indent="-256032" algn="l" rtl="0" eaLnBrk="1" latinLnBrk="0" hangingPunct="1">
        <a:spcBef>
          <a:spcPts val="300"/>
        </a:spcBef>
        <a:buClr>
          <a:schemeClr val="accent3"/>
        </a:buClr>
        <a:buFont typeface="Georgia"/>
        <a:buChar char="•"/>
        <a:defRPr kumimoji="0" sz="2800" kern="1200">
          <a:solidFill>
            <a:schemeClr val="tx1"/>
          </a:solidFill>
          <a:latin typeface="+mn-lt"/>
          <a:ea typeface="+mn-ea"/>
          <a:cs typeface="+mn-cs"/>
        </a:defRPr>
      </a:lvl1pPr>
      <a:lvl2pPr marL="658368" indent="-246888" algn="l" rtl="0" eaLnBrk="1" latinLnBrk="0" hangingPunct="1">
        <a:spcBef>
          <a:spcPts val="300"/>
        </a:spcBef>
        <a:buClr>
          <a:schemeClr val="accent2"/>
        </a:buClr>
        <a:buFont typeface="Georgia"/>
        <a:buChar char="▫"/>
        <a:defRPr kumimoji="0" sz="2600" kern="1200">
          <a:solidFill>
            <a:schemeClr val="accent2"/>
          </a:solidFill>
          <a:latin typeface="+mn-lt"/>
          <a:ea typeface="+mn-ea"/>
          <a:cs typeface="+mn-cs"/>
        </a:defRPr>
      </a:lvl2pPr>
      <a:lvl3pPr marL="923544" indent="-219456" algn="l" rtl="0" eaLnBrk="1" latinLnBrk="0" hangingPunct="1">
        <a:spcBef>
          <a:spcPts val="300"/>
        </a:spcBef>
        <a:buClr>
          <a:schemeClr val="accent1"/>
        </a:buClr>
        <a:buFont typeface="Wingdings 2"/>
        <a:buChar char=""/>
        <a:defRPr kumimoji="0" sz="2400" kern="1200">
          <a:solidFill>
            <a:schemeClr val="accent1"/>
          </a:solidFill>
          <a:latin typeface="+mn-lt"/>
          <a:ea typeface="+mn-ea"/>
          <a:cs typeface="+mn-cs"/>
        </a:defRPr>
      </a:lvl3pPr>
      <a:lvl4pPr marL="1179576" indent="-201168" algn="l" rtl="0" eaLnBrk="1" latinLnBrk="0" hangingPunct="1">
        <a:spcBef>
          <a:spcPts val="300"/>
        </a:spcBef>
        <a:buClr>
          <a:schemeClr val="accent1"/>
        </a:buClr>
        <a:buFont typeface="Wingdings 2"/>
        <a:buChar char=""/>
        <a:defRPr kumimoji="0" sz="2200" kern="1200">
          <a:solidFill>
            <a:schemeClr val="accent1"/>
          </a:solidFill>
          <a:latin typeface="+mn-lt"/>
          <a:ea typeface="+mn-ea"/>
          <a:cs typeface="+mn-cs"/>
        </a:defRPr>
      </a:lvl4pPr>
      <a:lvl5pPr marL="1389888" indent="-182880" algn="l" rtl="0" eaLnBrk="1" latinLnBrk="0" hangingPunct="1">
        <a:spcBef>
          <a:spcPts val="300"/>
        </a:spcBef>
        <a:buClr>
          <a:schemeClr val="accent3"/>
        </a:buClr>
        <a:buFont typeface="Georgia"/>
        <a:buChar char="▫"/>
        <a:defRPr kumimoji="0" sz="2000" kern="1200">
          <a:solidFill>
            <a:schemeClr val="accent3"/>
          </a:solidFill>
          <a:latin typeface="+mn-lt"/>
          <a:ea typeface="+mn-ea"/>
          <a:cs typeface="+mn-cs"/>
        </a:defRPr>
      </a:lvl5pPr>
      <a:lvl6pPr marL="1609344" indent="-182880" algn="l" rtl="0"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l" rtl="0"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l" rtl="0"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l" rtl="0"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6.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6.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6.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p:txBody>
          <a:bodyPr>
            <a:noAutofit/>
          </a:bodyPr>
          <a:lstStyle/>
          <a:p>
            <a:r>
              <a:rPr lang="es-ES" sz="4800" smtClean="0"/>
              <a:t>Tema 18:Metodología </a:t>
            </a:r>
            <a:r>
              <a:rPr lang="es-ES" sz="4800" dirty="0"/>
              <a:t>de investigación de la auditoria forense</a:t>
            </a:r>
          </a:p>
        </p:txBody>
      </p:sp>
    </p:spTree>
    <p:extLst>
      <p:ext uri="{BB962C8B-B14F-4D97-AF65-F5344CB8AC3E}">
        <p14:creationId xmlns:p14="http://schemas.microsoft.com/office/powerpoint/2010/main" val="196878546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878532" y="836712"/>
            <a:ext cx="8229600" cy="1069848"/>
          </a:xfrm>
        </p:spPr>
        <p:txBody>
          <a:bodyPr/>
          <a:lstStyle/>
          <a:p>
            <a:r>
              <a:rPr lang="es-ES" dirty="0" smtClean="0"/>
              <a:t>5. Evaluación </a:t>
            </a:r>
            <a:r>
              <a:rPr lang="es-ES" dirty="0"/>
              <a:t>del riesgo forense</a:t>
            </a:r>
          </a:p>
        </p:txBody>
      </p:sp>
      <p:graphicFrame>
        <p:nvGraphicFramePr>
          <p:cNvPr id="3" name="2 Diagrama"/>
          <p:cNvGraphicFramePr/>
          <p:nvPr>
            <p:extLst>
              <p:ext uri="{D42A27DB-BD31-4B8C-83A1-F6EECF244321}">
                <p14:modId xmlns:p14="http://schemas.microsoft.com/office/powerpoint/2010/main" val="3212202386"/>
              </p:ext>
            </p:extLst>
          </p:nvPr>
        </p:nvGraphicFramePr>
        <p:xfrm>
          <a:off x="1331640" y="1844824"/>
          <a:ext cx="6864424" cy="4408264"/>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2488580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pPr lvl="0" algn="ctr"/>
            <a:r>
              <a:rPr lang="es-SV" b="1" dirty="0" smtClean="0"/>
              <a:t>6. Detección </a:t>
            </a:r>
            <a:r>
              <a:rPr lang="es-SV" b="1" dirty="0"/>
              <a:t>de fraude</a:t>
            </a:r>
            <a:r>
              <a:rPr lang="es-ES" b="1" dirty="0"/>
              <a:t/>
            </a:r>
            <a:br>
              <a:rPr lang="es-ES" b="1" dirty="0"/>
            </a:br>
            <a:endParaRPr lang="es-ES" dirty="0"/>
          </a:p>
        </p:txBody>
      </p:sp>
      <p:sp>
        <p:nvSpPr>
          <p:cNvPr id="3" name="2 CuadroTexto"/>
          <p:cNvSpPr txBox="1"/>
          <p:nvPr/>
        </p:nvSpPr>
        <p:spPr>
          <a:xfrm>
            <a:off x="611560" y="2060848"/>
            <a:ext cx="7848872" cy="3970318"/>
          </a:xfrm>
          <a:prstGeom prst="rect">
            <a:avLst/>
          </a:prstGeom>
          <a:noFill/>
        </p:spPr>
        <p:txBody>
          <a:bodyPr wrap="square" rtlCol="0">
            <a:spAutoFit/>
          </a:bodyPr>
          <a:lstStyle/>
          <a:p>
            <a:pPr algn="just"/>
            <a:r>
              <a:rPr lang="es-DO" sz="2800" dirty="0"/>
              <a:t>El auditor busca la evidencia de auditoría suficiente y competente que le asegure que no se ha producido un fraude o error que tenga efecto material en los estados financieros o que de haberse producido, el efecto del fraude se refleja adecuadamente en los estados financieros o que el error ha sido corregido. La probabilidad de detectar errores es por lo general, mayor que la detectar fraudes,</a:t>
            </a:r>
            <a:endParaRPr lang="es-ES" sz="2800" dirty="0"/>
          </a:p>
        </p:txBody>
      </p:sp>
    </p:spTree>
    <p:extLst>
      <p:ext uri="{BB962C8B-B14F-4D97-AF65-F5344CB8AC3E}">
        <p14:creationId xmlns:p14="http://schemas.microsoft.com/office/powerpoint/2010/main" val="54355489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611560" y="1124744"/>
            <a:ext cx="8229600" cy="1069848"/>
          </a:xfrm>
        </p:spPr>
        <p:txBody>
          <a:bodyPr>
            <a:normAutofit fontScale="90000"/>
          </a:bodyPr>
          <a:lstStyle/>
          <a:p>
            <a:pPr lvl="0"/>
            <a:r>
              <a:rPr lang="es-SV" b="1" dirty="0" smtClean="0"/>
              <a:t>7. Evaluación </a:t>
            </a:r>
            <a:r>
              <a:rPr lang="es-SV" b="1" dirty="0"/>
              <a:t>del Sistema de Control Interno.</a:t>
            </a:r>
            <a:r>
              <a:rPr lang="es-ES" b="1" dirty="0"/>
              <a:t/>
            </a:r>
            <a:br>
              <a:rPr lang="es-ES" b="1" dirty="0"/>
            </a:br>
            <a:endParaRPr lang="es-ES" dirty="0"/>
          </a:p>
        </p:txBody>
      </p:sp>
      <p:sp>
        <p:nvSpPr>
          <p:cNvPr id="3" name="2 CuadroTexto"/>
          <p:cNvSpPr txBox="1"/>
          <p:nvPr/>
        </p:nvSpPr>
        <p:spPr>
          <a:xfrm>
            <a:off x="683568" y="2420888"/>
            <a:ext cx="7560840" cy="3539430"/>
          </a:xfrm>
          <a:prstGeom prst="rect">
            <a:avLst/>
          </a:prstGeom>
          <a:noFill/>
        </p:spPr>
        <p:txBody>
          <a:bodyPr wrap="square" rtlCol="0">
            <a:spAutoFit/>
          </a:bodyPr>
          <a:lstStyle/>
          <a:p>
            <a:pPr algn="just"/>
            <a:r>
              <a:rPr lang="es-ES" sz="2800" dirty="0"/>
              <a:t>Los procedimientos de evaluación del sistema de control interno estarán dirigidos a estudiar y verificar el control interno de la organización, la evaluación del sistema control interna ayuda a identificar a los posibles responsables de las operaciones fraudulentas (que pueden ser de la misma organización o con terceros relacionados).</a:t>
            </a:r>
          </a:p>
        </p:txBody>
      </p:sp>
    </p:spTree>
    <p:extLst>
      <p:ext uri="{BB962C8B-B14F-4D97-AF65-F5344CB8AC3E}">
        <p14:creationId xmlns:p14="http://schemas.microsoft.com/office/powerpoint/2010/main" val="225984713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10 Título"/>
          <p:cNvSpPr>
            <a:spLocks noGrp="1"/>
          </p:cNvSpPr>
          <p:nvPr>
            <p:ph type="title"/>
          </p:nvPr>
        </p:nvSpPr>
        <p:spPr>
          <a:xfrm>
            <a:off x="899592" y="980728"/>
            <a:ext cx="7543800" cy="3802360"/>
          </a:xfrm>
        </p:spPr>
        <p:txBody>
          <a:bodyPr/>
          <a:lstStyle/>
          <a:p>
            <a:pPr algn="just"/>
            <a:r>
              <a:rPr lang="es-ES" sz="3200" dirty="0"/>
              <a:t>Un trabajo de auditoria forense inicia con fines de detectar y determinar los hallazgos de irregularidades, fraude y corrupción en la administración de organizaciones, es establecer una metodología que conste de elementos definidos, consistentes e integrales.</a:t>
            </a:r>
          </a:p>
        </p:txBody>
      </p:sp>
    </p:spTree>
    <p:extLst>
      <p:ext uri="{BB962C8B-B14F-4D97-AF65-F5344CB8AC3E}">
        <p14:creationId xmlns:p14="http://schemas.microsoft.com/office/powerpoint/2010/main" val="11919907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683568" y="620688"/>
            <a:ext cx="8143873" cy="2376264"/>
          </a:xfrm>
        </p:spPr>
        <p:txBody>
          <a:bodyPr>
            <a:normAutofit fontScale="90000"/>
          </a:bodyPr>
          <a:lstStyle/>
          <a:p>
            <a:r>
              <a:rPr lang="es-DO" sz="2800" dirty="0">
                <a:effectLst/>
              </a:rPr>
              <a:t>M</a:t>
            </a:r>
            <a:r>
              <a:rPr lang="es-DO" sz="2800" dirty="0" smtClean="0">
                <a:effectLst/>
              </a:rPr>
              <a:t>etodología </a:t>
            </a:r>
            <a:r>
              <a:rPr lang="es-DO" sz="2800" dirty="0">
                <a:effectLst/>
              </a:rPr>
              <a:t>está constituida por las actividades siguientes</a:t>
            </a:r>
            <a:r>
              <a:rPr lang="es-DO" sz="2800" dirty="0" smtClean="0">
                <a:effectLst/>
              </a:rPr>
              <a:t>:</a:t>
            </a:r>
            <a:br>
              <a:rPr lang="es-DO" sz="2800" dirty="0" smtClean="0">
                <a:effectLst/>
              </a:rPr>
            </a:br>
            <a:r>
              <a:rPr lang="es-ES" sz="2800" dirty="0">
                <a:effectLst/>
              </a:rPr>
              <a:t/>
            </a:r>
            <a:br>
              <a:rPr lang="es-ES" sz="2800" dirty="0">
                <a:effectLst/>
              </a:rPr>
            </a:br>
            <a:r>
              <a:rPr lang="es-ES" dirty="0">
                <a:effectLst/>
              </a:rPr>
              <a:t/>
            </a:r>
            <a:br>
              <a:rPr lang="es-ES" dirty="0">
                <a:effectLst/>
              </a:rPr>
            </a:br>
            <a:endParaRPr lang="es-ES" dirty="0"/>
          </a:p>
        </p:txBody>
      </p:sp>
      <p:graphicFrame>
        <p:nvGraphicFramePr>
          <p:cNvPr id="3" name="2 Diagrama"/>
          <p:cNvGraphicFramePr/>
          <p:nvPr>
            <p:extLst>
              <p:ext uri="{D42A27DB-BD31-4B8C-83A1-F6EECF244321}">
                <p14:modId xmlns:p14="http://schemas.microsoft.com/office/powerpoint/2010/main" val="766413513"/>
              </p:ext>
            </p:extLst>
          </p:nvPr>
        </p:nvGraphicFramePr>
        <p:xfrm>
          <a:off x="1187624" y="1700808"/>
          <a:ext cx="7008440" cy="468052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22927287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67544" y="980728"/>
            <a:ext cx="8229600" cy="1069848"/>
          </a:xfrm>
        </p:spPr>
        <p:txBody>
          <a:bodyPr>
            <a:normAutofit fontScale="90000"/>
          </a:bodyPr>
          <a:lstStyle/>
          <a:p>
            <a:pPr lvl="0" algn="ctr"/>
            <a:r>
              <a:rPr lang="es-SV" b="1" dirty="0" smtClean="0"/>
              <a:t>1. Definición </a:t>
            </a:r>
            <a:r>
              <a:rPr lang="es-SV" b="1" dirty="0"/>
              <a:t>y reconocimientos del problema.</a:t>
            </a:r>
            <a:r>
              <a:rPr lang="es-ES" b="1" dirty="0"/>
              <a:t/>
            </a:r>
            <a:br>
              <a:rPr lang="es-ES" b="1" dirty="0"/>
            </a:br>
            <a:endParaRPr lang="es-ES" dirty="0"/>
          </a:p>
        </p:txBody>
      </p:sp>
      <p:sp>
        <p:nvSpPr>
          <p:cNvPr id="3" name="2 CuadroTexto"/>
          <p:cNvSpPr txBox="1"/>
          <p:nvPr/>
        </p:nvSpPr>
        <p:spPr>
          <a:xfrm>
            <a:off x="611560" y="1844824"/>
            <a:ext cx="7992888" cy="4678204"/>
          </a:xfrm>
          <a:prstGeom prst="rect">
            <a:avLst/>
          </a:prstGeom>
          <a:noFill/>
        </p:spPr>
        <p:txBody>
          <a:bodyPr wrap="square" rtlCol="0">
            <a:spAutoFit/>
          </a:bodyPr>
          <a:lstStyle/>
          <a:p>
            <a:pPr algn="just"/>
            <a:r>
              <a:rPr lang="es-DO" sz="2800" dirty="0">
                <a:solidFill>
                  <a:schemeClr val="accent2">
                    <a:lumMod val="50000"/>
                  </a:schemeClr>
                </a:solidFill>
              </a:rPr>
              <a:t>Determinar si hay suficientes motivos o indicios, para investigar los síntomas de un posible </a:t>
            </a:r>
            <a:r>
              <a:rPr lang="es-DO" sz="2800" dirty="0" smtClean="0">
                <a:solidFill>
                  <a:schemeClr val="accent2">
                    <a:lumMod val="50000"/>
                  </a:schemeClr>
                </a:solidFill>
              </a:rPr>
              <a:t>fraude </a:t>
            </a:r>
            <a:r>
              <a:rPr lang="es-DO" sz="2800" dirty="0">
                <a:solidFill>
                  <a:schemeClr val="accent2">
                    <a:lumMod val="50000"/>
                  </a:schemeClr>
                </a:solidFill>
              </a:rPr>
              <a:t>es simplemente una razón suficiente para garantizar la investigación del fraude. Antes de comenzar una investigación formal, se debe obtener la aprobación del directorio de la organización ya que una auditoria de fraude es sumamente complicada, controvertida, extenuante y puede ser perjudicial para miembros de dicha organización.</a:t>
            </a:r>
            <a:endParaRPr lang="es-ES" sz="2800" dirty="0">
              <a:solidFill>
                <a:schemeClr val="accent2">
                  <a:lumMod val="50000"/>
                </a:schemeClr>
              </a:solidFill>
            </a:endParaRPr>
          </a:p>
          <a:p>
            <a:endParaRPr lang="es-ES" dirty="0"/>
          </a:p>
        </p:txBody>
      </p:sp>
    </p:spTree>
    <p:extLst>
      <p:ext uri="{BB962C8B-B14F-4D97-AF65-F5344CB8AC3E}">
        <p14:creationId xmlns:p14="http://schemas.microsoft.com/office/powerpoint/2010/main" val="424198579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pPr algn="ctr"/>
            <a:r>
              <a:rPr lang="es-ES" dirty="0" smtClean="0"/>
              <a:t>A. Conocimiento </a:t>
            </a:r>
            <a:r>
              <a:rPr lang="es-ES" dirty="0"/>
              <a:t>de la entidad y su entorno</a:t>
            </a:r>
          </a:p>
        </p:txBody>
      </p:sp>
      <p:sp>
        <p:nvSpPr>
          <p:cNvPr id="3" name="2 CuadroTexto"/>
          <p:cNvSpPr txBox="1"/>
          <p:nvPr/>
        </p:nvSpPr>
        <p:spPr>
          <a:xfrm>
            <a:off x="1115616" y="2420887"/>
            <a:ext cx="7056784" cy="3816429"/>
          </a:xfrm>
          <a:prstGeom prst="rect">
            <a:avLst/>
          </a:prstGeom>
          <a:noFill/>
        </p:spPr>
        <p:txBody>
          <a:bodyPr wrap="square" rtlCol="0">
            <a:spAutoFit/>
          </a:bodyPr>
          <a:lstStyle/>
          <a:p>
            <a:pPr algn="just"/>
            <a:r>
              <a:rPr lang="es-ES" sz="2800" dirty="0"/>
              <a:t>El entorno se examina desde diversas vertientes: Identificación de indicios de presencia del crimen organizado en el medio, que puede ser responsable de la gran mayoría de los fraudes externos, teniendo presente que por general, éstos sólo pueden ser exitosos con la complicidad de uno más empleados de la empresa.</a:t>
            </a:r>
          </a:p>
          <a:p>
            <a:endParaRPr lang="es-ES" dirty="0"/>
          </a:p>
        </p:txBody>
      </p:sp>
    </p:spTree>
    <p:extLst>
      <p:ext uri="{BB962C8B-B14F-4D97-AF65-F5344CB8AC3E}">
        <p14:creationId xmlns:p14="http://schemas.microsoft.com/office/powerpoint/2010/main" val="9022738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pPr algn="ctr"/>
            <a:r>
              <a:rPr lang="es-SV" b="1" dirty="0" smtClean="0"/>
              <a:t>B. La </a:t>
            </a:r>
            <a:r>
              <a:rPr lang="es-SV" b="1" dirty="0"/>
              <a:t>Entidad en su interior</a:t>
            </a:r>
            <a:r>
              <a:rPr lang="es-ES" b="1" dirty="0"/>
              <a:t/>
            </a:r>
            <a:br>
              <a:rPr lang="es-ES" b="1" dirty="0"/>
            </a:br>
            <a:endParaRPr lang="es-ES" dirty="0"/>
          </a:p>
        </p:txBody>
      </p:sp>
      <p:sp>
        <p:nvSpPr>
          <p:cNvPr id="3" name="2 CuadroTexto"/>
          <p:cNvSpPr txBox="1"/>
          <p:nvPr/>
        </p:nvSpPr>
        <p:spPr>
          <a:xfrm>
            <a:off x="1115616" y="1884911"/>
            <a:ext cx="7056784" cy="3539430"/>
          </a:xfrm>
          <a:prstGeom prst="rect">
            <a:avLst/>
          </a:prstGeom>
          <a:noFill/>
        </p:spPr>
        <p:txBody>
          <a:bodyPr wrap="square" rtlCol="0">
            <a:spAutoFit/>
          </a:bodyPr>
          <a:lstStyle/>
          <a:p>
            <a:pPr algn="just"/>
            <a:r>
              <a:rPr lang="es-ES" sz="2800" dirty="0" smtClean="0"/>
              <a:t>Es donde se conoce, comprende </a:t>
            </a:r>
            <a:r>
              <a:rPr lang="es-ES" sz="2800" dirty="0"/>
              <a:t>y </a:t>
            </a:r>
            <a:r>
              <a:rPr lang="es-ES" sz="2800" dirty="0" smtClean="0"/>
              <a:t>adquiere una </a:t>
            </a:r>
            <a:r>
              <a:rPr lang="es-ES" sz="2800" dirty="0"/>
              <a:t>visión global del funcionamiento de la empresa, en sus diferentes perspectivas funcionales y operativas, a través de lo cual debe ser capaz de identificar los puntos fuertes y débiles que, para el tema que nos ocupa, posibilita la ocurrencia de delitos y fraudes.</a:t>
            </a:r>
          </a:p>
        </p:txBody>
      </p:sp>
    </p:spTree>
    <p:extLst>
      <p:ext uri="{BB962C8B-B14F-4D97-AF65-F5344CB8AC3E}">
        <p14:creationId xmlns:p14="http://schemas.microsoft.com/office/powerpoint/2010/main" val="330984003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611560" y="908720"/>
            <a:ext cx="8229600" cy="1069848"/>
          </a:xfrm>
        </p:spPr>
        <p:txBody>
          <a:bodyPr>
            <a:normAutofit fontScale="90000"/>
          </a:bodyPr>
          <a:lstStyle/>
          <a:p>
            <a:pPr lvl="0"/>
            <a:r>
              <a:rPr lang="es-SV" b="1" dirty="0" smtClean="0"/>
              <a:t>2. Recopilación </a:t>
            </a:r>
            <a:r>
              <a:rPr lang="es-SV" b="1" dirty="0"/>
              <a:t>de evidencias de fraude.</a:t>
            </a:r>
            <a:r>
              <a:rPr lang="es-ES" b="1" dirty="0"/>
              <a:t/>
            </a:r>
            <a:br>
              <a:rPr lang="es-ES" b="1" dirty="0"/>
            </a:br>
            <a:endParaRPr lang="es-ES" dirty="0"/>
          </a:p>
        </p:txBody>
      </p:sp>
      <p:sp>
        <p:nvSpPr>
          <p:cNvPr id="3" name="2 CuadroTexto"/>
          <p:cNvSpPr txBox="1"/>
          <p:nvPr/>
        </p:nvSpPr>
        <p:spPr>
          <a:xfrm>
            <a:off x="1043608" y="1988840"/>
            <a:ext cx="6768752" cy="4247317"/>
          </a:xfrm>
          <a:prstGeom prst="rect">
            <a:avLst/>
          </a:prstGeom>
          <a:noFill/>
        </p:spPr>
        <p:txBody>
          <a:bodyPr wrap="square" rtlCol="0">
            <a:spAutoFit/>
          </a:bodyPr>
          <a:lstStyle/>
          <a:p>
            <a:pPr algn="just"/>
            <a:r>
              <a:rPr lang="es-ES" sz="2800" dirty="0"/>
              <a:t>Una vez que hay indicios y se realiza la búsqueda de evidencias suficientes para garantizar el éxito de la investigación se deben recopilar evidencias para determinar si el fraude ha tenido lugar. Las evidencias son recogidas para determinar Quién, Qué, Cuándo, Dónde, Por qué, Cuánto y Cómo se ha cometido el fraude.</a:t>
            </a:r>
          </a:p>
          <a:p>
            <a:endParaRPr lang="es-ES" dirty="0"/>
          </a:p>
        </p:txBody>
      </p:sp>
    </p:spTree>
    <p:extLst>
      <p:ext uri="{BB962C8B-B14F-4D97-AF65-F5344CB8AC3E}">
        <p14:creationId xmlns:p14="http://schemas.microsoft.com/office/powerpoint/2010/main" val="110695999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pPr lvl="0" algn="ctr"/>
            <a:r>
              <a:rPr lang="es-SV" dirty="0" smtClean="0"/>
              <a:t>3. Evaluación </a:t>
            </a:r>
            <a:r>
              <a:rPr lang="es-SV" dirty="0"/>
              <a:t>de la evidencia recolectada</a:t>
            </a:r>
            <a:r>
              <a:rPr lang="es-ES" b="1" dirty="0"/>
              <a:t/>
            </a:r>
            <a:br>
              <a:rPr lang="es-ES" b="1" dirty="0"/>
            </a:br>
            <a:endParaRPr lang="es-ES" dirty="0"/>
          </a:p>
        </p:txBody>
      </p:sp>
      <p:sp>
        <p:nvSpPr>
          <p:cNvPr id="3" name="2 CuadroTexto"/>
          <p:cNvSpPr txBox="1"/>
          <p:nvPr/>
        </p:nvSpPr>
        <p:spPr>
          <a:xfrm>
            <a:off x="683568" y="2348880"/>
            <a:ext cx="2448272" cy="3693319"/>
          </a:xfrm>
          <a:prstGeom prst="rect">
            <a:avLst/>
          </a:prstGeom>
          <a:noFill/>
        </p:spPr>
        <p:txBody>
          <a:bodyPr wrap="square" rtlCol="0">
            <a:spAutoFit/>
          </a:bodyPr>
          <a:lstStyle/>
          <a:p>
            <a:pPr algn="just"/>
            <a:r>
              <a:rPr lang="es-DO" sz="2400" dirty="0"/>
              <a:t>La evidencia debe ser  evaluada para determinar si es completa y precisa, si es necesario seguir recolectando más evidencias.</a:t>
            </a:r>
            <a:endParaRPr lang="es-ES" sz="2400" dirty="0"/>
          </a:p>
          <a:p>
            <a:pPr algn="just"/>
            <a:endParaRPr lang="es-ES" dirty="0"/>
          </a:p>
        </p:txBody>
      </p:sp>
      <p:graphicFrame>
        <p:nvGraphicFramePr>
          <p:cNvPr id="4" name="3 Diagrama"/>
          <p:cNvGraphicFramePr/>
          <p:nvPr>
            <p:extLst>
              <p:ext uri="{D42A27DB-BD31-4B8C-83A1-F6EECF244321}">
                <p14:modId xmlns:p14="http://schemas.microsoft.com/office/powerpoint/2010/main" val="1799338110"/>
              </p:ext>
            </p:extLst>
          </p:nvPr>
        </p:nvGraphicFramePr>
        <p:xfrm>
          <a:off x="2987824" y="2132856"/>
          <a:ext cx="6096000" cy="4064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84504387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1052736"/>
            <a:ext cx="8229600" cy="1069848"/>
          </a:xfrm>
        </p:spPr>
        <p:txBody>
          <a:bodyPr>
            <a:normAutofit fontScale="90000"/>
          </a:bodyPr>
          <a:lstStyle/>
          <a:p>
            <a:pPr lvl="0" algn="ctr"/>
            <a:r>
              <a:rPr lang="es-SV" b="1" dirty="0" smtClean="0"/>
              <a:t>4. Elaboración </a:t>
            </a:r>
            <a:r>
              <a:rPr lang="es-SV" b="1" dirty="0"/>
              <a:t>del Informe Final con los hallazgos.</a:t>
            </a:r>
            <a:r>
              <a:rPr lang="es-ES" b="1" dirty="0"/>
              <a:t/>
            </a:r>
            <a:br>
              <a:rPr lang="es-ES" b="1" dirty="0"/>
            </a:br>
            <a:endParaRPr lang="es-ES" dirty="0"/>
          </a:p>
        </p:txBody>
      </p:sp>
      <p:sp>
        <p:nvSpPr>
          <p:cNvPr id="3" name="2 CuadroTexto"/>
          <p:cNvSpPr txBox="1"/>
          <p:nvPr/>
        </p:nvSpPr>
        <p:spPr>
          <a:xfrm>
            <a:off x="971600" y="2276872"/>
            <a:ext cx="7488832" cy="3385542"/>
          </a:xfrm>
          <a:prstGeom prst="rect">
            <a:avLst/>
          </a:prstGeom>
          <a:noFill/>
        </p:spPr>
        <p:txBody>
          <a:bodyPr wrap="square" rtlCol="0">
            <a:spAutoFit/>
          </a:bodyPr>
          <a:lstStyle/>
          <a:p>
            <a:pPr algn="just"/>
            <a:r>
              <a:rPr lang="es-DO" sz="2800" dirty="0"/>
              <a:t>El informe de fraude normalmente es la evidencia primaria disponible y en algunos casos la única sustentadora de la investigación realizada, es de tal importancia puesto demandas judiciales se ganan o se pierden mayormente en base a la calidad del informe presentado.</a:t>
            </a:r>
            <a:endParaRPr lang="es-ES" sz="2800" dirty="0"/>
          </a:p>
          <a:p>
            <a:endParaRPr lang="es-ES" dirty="0"/>
          </a:p>
        </p:txBody>
      </p:sp>
    </p:spTree>
    <p:extLst>
      <p:ext uri="{BB962C8B-B14F-4D97-AF65-F5344CB8AC3E}">
        <p14:creationId xmlns:p14="http://schemas.microsoft.com/office/powerpoint/2010/main" val="2666677854"/>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Urbano">
  <a:themeElements>
    <a:clrScheme name="Urbano">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Urbano">
      <a:majorFont>
        <a:latin typeface="Trebuchet MS"/>
        <a:ea typeface=""/>
        <a:cs typeface=""/>
        <a:font script="Jpan" typeface="HGｺﾞｼｯｸM"/>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eorgia"/>
        <a:ea typeface=""/>
        <a:cs typeface=""/>
        <a:font script="Jpan" typeface="HG明朝B"/>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Urbano">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Urban</Template>
  <TotalTime>68</TotalTime>
  <Words>651</Words>
  <Application>Microsoft Office PowerPoint</Application>
  <PresentationFormat>Presentación en pantalla (4:3)</PresentationFormat>
  <Paragraphs>34</Paragraphs>
  <Slides>12</Slides>
  <Notes>0</Notes>
  <HiddenSlides>0</HiddenSlides>
  <MMClips>0</MMClips>
  <ScaleCrop>false</ScaleCrop>
  <HeadingPairs>
    <vt:vector size="6" baseType="variant">
      <vt:variant>
        <vt:lpstr>Fuentes usadas</vt:lpstr>
      </vt:variant>
      <vt:variant>
        <vt:i4>3</vt:i4>
      </vt:variant>
      <vt:variant>
        <vt:lpstr>Tema</vt:lpstr>
      </vt:variant>
      <vt:variant>
        <vt:i4>1</vt:i4>
      </vt:variant>
      <vt:variant>
        <vt:lpstr>Títulos de diapositiva</vt:lpstr>
      </vt:variant>
      <vt:variant>
        <vt:i4>12</vt:i4>
      </vt:variant>
    </vt:vector>
  </HeadingPairs>
  <TitlesOfParts>
    <vt:vector size="16" baseType="lpstr">
      <vt:lpstr>Georgia</vt:lpstr>
      <vt:lpstr>Trebuchet MS</vt:lpstr>
      <vt:lpstr>Wingdings 2</vt:lpstr>
      <vt:lpstr>Urbano</vt:lpstr>
      <vt:lpstr>Tema 18:Metodología de investigación de la auditoria forense</vt:lpstr>
      <vt:lpstr>Un trabajo de auditoria forense inicia con fines de detectar y determinar los hallazgos de irregularidades, fraude y corrupción en la administración de organizaciones, es establecer una metodología que conste de elementos definidos, consistentes e integrales.</vt:lpstr>
      <vt:lpstr>Metodología está constituida por las actividades siguientes:   </vt:lpstr>
      <vt:lpstr>1. Definición y reconocimientos del problema. </vt:lpstr>
      <vt:lpstr>A. Conocimiento de la entidad y su entorno</vt:lpstr>
      <vt:lpstr>B. La Entidad en su interior </vt:lpstr>
      <vt:lpstr>2. Recopilación de evidencias de fraude. </vt:lpstr>
      <vt:lpstr>3. Evaluación de la evidencia recolectada </vt:lpstr>
      <vt:lpstr>4. Elaboración del Informe Final con los hallazgos. </vt:lpstr>
      <vt:lpstr>5. Evaluación del riesgo forense</vt:lpstr>
      <vt:lpstr>6. Detección de fraude </vt:lpstr>
      <vt:lpstr>7. Evaluación del Sistema de Control Interno.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hp</dc:creator>
  <cp:lastModifiedBy>AULA</cp:lastModifiedBy>
  <cp:revision>8</cp:revision>
  <dcterms:created xsi:type="dcterms:W3CDTF">2015-11-11T22:07:54Z</dcterms:created>
  <dcterms:modified xsi:type="dcterms:W3CDTF">2015-11-11T23:23:38Z</dcterms:modified>
</cp:coreProperties>
</file>

<file path=docProps/thumbnail.jpeg>
</file>