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6F022"/>
    <a:srgbClr val="02119C"/>
    <a:srgbClr val="FF3300"/>
    <a:srgbClr val="00FFFF"/>
    <a:srgbClr val="00FF00"/>
    <a:srgbClr val="66FF33"/>
    <a:srgbClr val="00CC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8250C0-3C97-40F0-97ED-EB2698BF8BB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35B537A0-5031-4663-B686-94F75035E355}">
      <dgm:prSet phldrT="[Texto]"/>
      <dgm:spPr>
        <a:ln>
          <a:solidFill>
            <a:srgbClr val="00FF00"/>
          </a:solidFill>
        </a:ln>
      </dgm:spPr>
      <dgm:t>
        <a:bodyPr/>
        <a:lstStyle/>
        <a:p>
          <a:r>
            <a:rPr lang="en-US" dirty="0" smtClean="0">
              <a:ln>
                <a:solidFill>
                  <a:srgbClr val="990099"/>
                </a:solidFill>
              </a:ln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Art. 215. Estafa</a:t>
          </a:r>
          <a:endParaRPr lang="es-SV" dirty="0">
            <a:ln>
              <a:solidFill>
                <a:srgbClr val="990099"/>
              </a:solidFill>
            </a:ln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gm:t>
    </dgm:pt>
    <dgm:pt modelId="{B2665CE4-4B8F-4A71-A685-49DD3C824F07}" type="parTrans" cxnId="{A6B37BF4-F405-413A-A30A-25ECD0C9A47B}">
      <dgm:prSet/>
      <dgm:spPr/>
      <dgm:t>
        <a:bodyPr/>
        <a:lstStyle/>
        <a:p>
          <a:endParaRPr lang="es-SV"/>
        </a:p>
      </dgm:t>
    </dgm:pt>
    <dgm:pt modelId="{AE6EB407-853D-4877-BED2-4110D511B9E2}" type="sibTrans" cxnId="{A6B37BF4-F405-413A-A30A-25ECD0C9A47B}">
      <dgm:prSet/>
      <dgm:spPr/>
      <dgm:t>
        <a:bodyPr/>
        <a:lstStyle/>
        <a:p>
          <a:endParaRPr lang="es-SV"/>
        </a:p>
      </dgm:t>
    </dgm:pt>
    <dgm:pt modelId="{27D0565B-2812-4137-95B9-25C01782ABBF}">
      <dgm:prSet phldrT="[Texto]"/>
      <dgm:spPr>
        <a:ln>
          <a:solidFill>
            <a:srgbClr val="00FF00"/>
          </a:solidFill>
        </a:ln>
      </dgm:spPr>
      <dgm:t>
        <a:bodyPr/>
        <a:lstStyle/>
        <a:p>
          <a:r>
            <a:rPr lang="en-US" dirty="0" smtClean="0">
              <a:ln>
                <a:solidFill>
                  <a:srgbClr val="990099"/>
                </a:solidFill>
              </a:ln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Art. 216. Estafa Agravada</a:t>
          </a:r>
          <a:endParaRPr lang="es-SV" dirty="0">
            <a:ln>
              <a:solidFill>
                <a:srgbClr val="990099"/>
              </a:solidFill>
            </a:ln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gm:t>
    </dgm:pt>
    <dgm:pt modelId="{68789604-44AB-4720-9C98-4CBB64BB61BE}" type="parTrans" cxnId="{FD18DBBC-D310-4393-8B38-21C11A78F491}">
      <dgm:prSet/>
      <dgm:spPr/>
      <dgm:t>
        <a:bodyPr/>
        <a:lstStyle/>
        <a:p>
          <a:endParaRPr lang="es-SV"/>
        </a:p>
      </dgm:t>
    </dgm:pt>
    <dgm:pt modelId="{D1C9013A-E5DF-4E0F-8670-15ECA8551ED3}" type="sibTrans" cxnId="{FD18DBBC-D310-4393-8B38-21C11A78F491}">
      <dgm:prSet/>
      <dgm:spPr/>
      <dgm:t>
        <a:bodyPr/>
        <a:lstStyle/>
        <a:p>
          <a:endParaRPr lang="es-SV"/>
        </a:p>
      </dgm:t>
    </dgm:pt>
    <dgm:pt modelId="{6BC7F2A9-796E-4F85-8C2A-4278F1C84160}">
      <dgm:prSet phldrT="[Texto]"/>
      <dgm:spPr>
        <a:ln>
          <a:solidFill>
            <a:srgbClr val="00FF00"/>
          </a:solidFill>
        </a:ln>
      </dgm:spPr>
      <dgm:t>
        <a:bodyPr/>
        <a:lstStyle/>
        <a:p>
          <a:r>
            <a:rPr lang="en-US" dirty="0" smtClean="0">
              <a:ln>
                <a:solidFill>
                  <a:srgbClr val="990099"/>
                </a:solidFill>
              </a:ln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Art. 217. Apropiacion Indebida</a:t>
          </a:r>
          <a:endParaRPr lang="es-SV" dirty="0">
            <a:ln>
              <a:solidFill>
                <a:srgbClr val="990099"/>
              </a:solidFill>
            </a:ln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gm:t>
    </dgm:pt>
    <dgm:pt modelId="{F3D89715-B001-44F4-9FE1-5D20ADD29E96}" type="parTrans" cxnId="{921B6D15-7F4F-42A2-9BC6-6DE33C70D143}">
      <dgm:prSet/>
      <dgm:spPr/>
      <dgm:t>
        <a:bodyPr/>
        <a:lstStyle/>
        <a:p>
          <a:endParaRPr lang="es-SV"/>
        </a:p>
      </dgm:t>
    </dgm:pt>
    <dgm:pt modelId="{4BE80802-AD63-4C2D-A222-A1948DF95FC1}" type="sibTrans" cxnId="{921B6D15-7F4F-42A2-9BC6-6DE33C70D143}">
      <dgm:prSet/>
      <dgm:spPr/>
      <dgm:t>
        <a:bodyPr/>
        <a:lstStyle/>
        <a:p>
          <a:endParaRPr lang="es-SV"/>
        </a:p>
      </dgm:t>
    </dgm:pt>
    <dgm:pt modelId="{C4CA59BB-1943-4F3B-9499-E5F09104262F}">
      <dgm:prSet phldrT="[Texto]"/>
      <dgm:spPr>
        <a:ln>
          <a:solidFill>
            <a:srgbClr val="00FF00"/>
          </a:solidFill>
        </a:ln>
      </dgm:spPr>
      <dgm:t>
        <a:bodyPr/>
        <a:lstStyle/>
        <a:p>
          <a:r>
            <a:rPr lang="en-US" dirty="0" smtClean="0">
              <a:ln>
                <a:solidFill>
                  <a:srgbClr val="990099"/>
                </a:solidFill>
              </a:ln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Art. 218. Administracion Fraudulenta</a:t>
          </a:r>
          <a:endParaRPr lang="es-SV" dirty="0">
            <a:ln>
              <a:solidFill>
                <a:srgbClr val="990099"/>
              </a:solidFill>
            </a:ln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gm:t>
    </dgm:pt>
    <dgm:pt modelId="{74299534-4EEA-4FFF-83B8-12F75F90371B}" type="parTrans" cxnId="{47B98C98-0D02-4276-A97D-DF50669A6BA3}">
      <dgm:prSet/>
      <dgm:spPr/>
      <dgm:t>
        <a:bodyPr/>
        <a:lstStyle/>
        <a:p>
          <a:endParaRPr lang="es-SV"/>
        </a:p>
      </dgm:t>
    </dgm:pt>
    <dgm:pt modelId="{90BC7802-A057-4537-B972-6803EE3FB3BC}" type="sibTrans" cxnId="{47B98C98-0D02-4276-A97D-DF50669A6BA3}">
      <dgm:prSet/>
      <dgm:spPr/>
      <dgm:t>
        <a:bodyPr/>
        <a:lstStyle/>
        <a:p>
          <a:endParaRPr lang="es-SV"/>
        </a:p>
      </dgm:t>
    </dgm:pt>
    <dgm:pt modelId="{9095C485-0ABF-489E-A966-43374D5EA212}" type="pres">
      <dgm:prSet presAssocID="{AD8250C0-3C97-40F0-97ED-EB2698BF8BB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SV"/>
        </a:p>
      </dgm:t>
    </dgm:pt>
    <dgm:pt modelId="{D59FFE0C-EE90-482F-972C-5896ABCB90E8}" type="pres">
      <dgm:prSet presAssocID="{AD8250C0-3C97-40F0-97ED-EB2698BF8BB2}" presName="Name1" presStyleCnt="0"/>
      <dgm:spPr/>
    </dgm:pt>
    <dgm:pt modelId="{24088E5E-CD88-4A73-B473-B86A3E986DB5}" type="pres">
      <dgm:prSet presAssocID="{AD8250C0-3C97-40F0-97ED-EB2698BF8BB2}" presName="cycle" presStyleCnt="0"/>
      <dgm:spPr/>
    </dgm:pt>
    <dgm:pt modelId="{C68C5DBA-8DB9-47CA-B36B-EA5C18B0C4E9}" type="pres">
      <dgm:prSet presAssocID="{AD8250C0-3C97-40F0-97ED-EB2698BF8BB2}" presName="srcNode" presStyleLbl="node1" presStyleIdx="0" presStyleCnt="4"/>
      <dgm:spPr/>
    </dgm:pt>
    <dgm:pt modelId="{BC921244-365A-49CA-8CA0-29A9B8274A71}" type="pres">
      <dgm:prSet presAssocID="{AD8250C0-3C97-40F0-97ED-EB2698BF8BB2}" presName="conn" presStyleLbl="parChTrans1D2" presStyleIdx="0" presStyleCnt="1"/>
      <dgm:spPr/>
      <dgm:t>
        <a:bodyPr/>
        <a:lstStyle/>
        <a:p>
          <a:endParaRPr lang="es-SV"/>
        </a:p>
      </dgm:t>
    </dgm:pt>
    <dgm:pt modelId="{B267705C-4DDC-472A-A161-DA401B1F9A42}" type="pres">
      <dgm:prSet presAssocID="{AD8250C0-3C97-40F0-97ED-EB2698BF8BB2}" presName="extraNode" presStyleLbl="node1" presStyleIdx="0" presStyleCnt="4"/>
      <dgm:spPr/>
    </dgm:pt>
    <dgm:pt modelId="{563696CB-FB08-41D9-AD9B-6FCAB8353911}" type="pres">
      <dgm:prSet presAssocID="{AD8250C0-3C97-40F0-97ED-EB2698BF8BB2}" presName="dstNode" presStyleLbl="node1" presStyleIdx="0" presStyleCnt="4"/>
      <dgm:spPr/>
    </dgm:pt>
    <dgm:pt modelId="{F87360F1-174D-455E-B7E9-74E5D3368087}" type="pres">
      <dgm:prSet presAssocID="{35B537A0-5031-4663-B686-94F75035E35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F5F4731E-8AA6-424B-950B-AB4A32C7F595}" type="pres">
      <dgm:prSet presAssocID="{35B537A0-5031-4663-B686-94F75035E355}" presName="accent_1" presStyleCnt="0"/>
      <dgm:spPr/>
    </dgm:pt>
    <dgm:pt modelId="{AAA8D644-69EA-4EAE-8C2F-250C20E688A1}" type="pres">
      <dgm:prSet presAssocID="{35B537A0-5031-4663-B686-94F75035E355}" presName="accentRepeatNode" presStyleLbl="solidFgAcc1" presStyleIdx="0" presStyleCnt="4" custScaleY="94820"/>
      <dgm:spPr/>
    </dgm:pt>
    <dgm:pt modelId="{35A3E12F-0B23-44FF-B755-23A659CEAA6E}" type="pres">
      <dgm:prSet presAssocID="{27D0565B-2812-4137-95B9-25C01782ABBF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026837C-50F2-4C8C-86AB-EB5B67DE4275}" type="pres">
      <dgm:prSet presAssocID="{27D0565B-2812-4137-95B9-25C01782ABBF}" presName="accent_2" presStyleCnt="0"/>
      <dgm:spPr/>
    </dgm:pt>
    <dgm:pt modelId="{17F3B7E1-B553-4EAD-B0DE-1EDDB2130B6A}" type="pres">
      <dgm:prSet presAssocID="{27D0565B-2812-4137-95B9-25C01782ABBF}" presName="accentRepeatNode" presStyleLbl="solidFgAcc1" presStyleIdx="1" presStyleCnt="4"/>
      <dgm:spPr/>
    </dgm:pt>
    <dgm:pt modelId="{ED59D1AE-656D-46BA-911A-44CEED830D1A}" type="pres">
      <dgm:prSet presAssocID="{6BC7F2A9-796E-4F85-8C2A-4278F1C84160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97F28A14-68E0-4742-8906-A26F7D1159B7}" type="pres">
      <dgm:prSet presAssocID="{6BC7F2A9-796E-4F85-8C2A-4278F1C84160}" presName="accent_3" presStyleCnt="0"/>
      <dgm:spPr/>
    </dgm:pt>
    <dgm:pt modelId="{F325A5CC-51CF-41AF-993F-5B668E321FC2}" type="pres">
      <dgm:prSet presAssocID="{6BC7F2A9-796E-4F85-8C2A-4278F1C84160}" presName="accentRepeatNode" presStyleLbl="solidFgAcc1" presStyleIdx="2" presStyleCnt="4"/>
      <dgm:spPr/>
    </dgm:pt>
    <dgm:pt modelId="{112D1CC2-55FC-4836-B66F-CAC0F6806EBD}" type="pres">
      <dgm:prSet presAssocID="{C4CA59BB-1943-4F3B-9499-E5F09104262F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EA2115E3-10E4-4771-95FA-9A5AD907CE02}" type="pres">
      <dgm:prSet presAssocID="{C4CA59BB-1943-4F3B-9499-E5F09104262F}" presName="accent_4" presStyleCnt="0"/>
      <dgm:spPr/>
    </dgm:pt>
    <dgm:pt modelId="{91AA4841-9C4D-4A78-B1B2-C192C0234EFF}" type="pres">
      <dgm:prSet presAssocID="{C4CA59BB-1943-4F3B-9499-E5F09104262F}" presName="accentRepeatNode" presStyleLbl="solidFgAcc1" presStyleIdx="3" presStyleCnt="4"/>
      <dgm:spPr/>
    </dgm:pt>
  </dgm:ptLst>
  <dgm:cxnLst>
    <dgm:cxn modelId="{47B98C98-0D02-4276-A97D-DF50669A6BA3}" srcId="{AD8250C0-3C97-40F0-97ED-EB2698BF8BB2}" destId="{C4CA59BB-1943-4F3B-9499-E5F09104262F}" srcOrd="3" destOrd="0" parTransId="{74299534-4EEA-4FFF-83B8-12F75F90371B}" sibTransId="{90BC7802-A057-4537-B972-6803EE3FB3BC}"/>
    <dgm:cxn modelId="{27DE3466-4EF6-4778-8ABF-D1C6A112A9B0}" type="presOf" srcId="{6BC7F2A9-796E-4F85-8C2A-4278F1C84160}" destId="{ED59D1AE-656D-46BA-911A-44CEED830D1A}" srcOrd="0" destOrd="0" presId="urn:microsoft.com/office/officeart/2008/layout/VerticalCurvedList"/>
    <dgm:cxn modelId="{FD18DBBC-D310-4393-8B38-21C11A78F491}" srcId="{AD8250C0-3C97-40F0-97ED-EB2698BF8BB2}" destId="{27D0565B-2812-4137-95B9-25C01782ABBF}" srcOrd="1" destOrd="0" parTransId="{68789604-44AB-4720-9C98-4CBB64BB61BE}" sibTransId="{D1C9013A-E5DF-4E0F-8670-15ECA8551ED3}"/>
    <dgm:cxn modelId="{B102CB43-D50F-4624-B252-5260B0883059}" type="presOf" srcId="{AE6EB407-853D-4877-BED2-4110D511B9E2}" destId="{BC921244-365A-49CA-8CA0-29A9B8274A71}" srcOrd="0" destOrd="0" presId="urn:microsoft.com/office/officeart/2008/layout/VerticalCurvedList"/>
    <dgm:cxn modelId="{BDE51942-1529-4B09-BC13-98AD56E74033}" type="presOf" srcId="{35B537A0-5031-4663-B686-94F75035E355}" destId="{F87360F1-174D-455E-B7E9-74E5D3368087}" srcOrd="0" destOrd="0" presId="urn:microsoft.com/office/officeart/2008/layout/VerticalCurvedList"/>
    <dgm:cxn modelId="{A6B37BF4-F405-413A-A30A-25ECD0C9A47B}" srcId="{AD8250C0-3C97-40F0-97ED-EB2698BF8BB2}" destId="{35B537A0-5031-4663-B686-94F75035E355}" srcOrd="0" destOrd="0" parTransId="{B2665CE4-4B8F-4A71-A685-49DD3C824F07}" sibTransId="{AE6EB407-853D-4877-BED2-4110D511B9E2}"/>
    <dgm:cxn modelId="{921B6D15-7F4F-42A2-9BC6-6DE33C70D143}" srcId="{AD8250C0-3C97-40F0-97ED-EB2698BF8BB2}" destId="{6BC7F2A9-796E-4F85-8C2A-4278F1C84160}" srcOrd="2" destOrd="0" parTransId="{F3D89715-B001-44F4-9FE1-5D20ADD29E96}" sibTransId="{4BE80802-AD63-4C2D-A222-A1948DF95FC1}"/>
    <dgm:cxn modelId="{CF37D609-F75F-4914-A3A5-D4634CE9FF79}" type="presOf" srcId="{AD8250C0-3C97-40F0-97ED-EB2698BF8BB2}" destId="{9095C485-0ABF-489E-A966-43374D5EA212}" srcOrd="0" destOrd="0" presId="urn:microsoft.com/office/officeart/2008/layout/VerticalCurvedList"/>
    <dgm:cxn modelId="{CECCD88F-07F2-479A-953D-B769C40EB4E8}" type="presOf" srcId="{27D0565B-2812-4137-95B9-25C01782ABBF}" destId="{35A3E12F-0B23-44FF-B755-23A659CEAA6E}" srcOrd="0" destOrd="0" presId="urn:microsoft.com/office/officeart/2008/layout/VerticalCurvedList"/>
    <dgm:cxn modelId="{10B97533-AEF4-4E27-9B16-95C7FD4EDC52}" type="presOf" srcId="{C4CA59BB-1943-4F3B-9499-E5F09104262F}" destId="{112D1CC2-55FC-4836-B66F-CAC0F6806EBD}" srcOrd="0" destOrd="0" presId="urn:microsoft.com/office/officeart/2008/layout/VerticalCurvedList"/>
    <dgm:cxn modelId="{9C7B7EBA-310D-42CB-9C67-A07B36004A60}" type="presParOf" srcId="{9095C485-0ABF-489E-A966-43374D5EA212}" destId="{D59FFE0C-EE90-482F-972C-5896ABCB90E8}" srcOrd="0" destOrd="0" presId="urn:microsoft.com/office/officeart/2008/layout/VerticalCurvedList"/>
    <dgm:cxn modelId="{02036F23-A08E-4179-A2FB-D3EEB09650C8}" type="presParOf" srcId="{D59FFE0C-EE90-482F-972C-5896ABCB90E8}" destId="{24088E5E-CD88-4A73-B473-B86A3E986DB5}" srcOrd="0" destOrd="0" presId="urn:microsoft.com/office/officeart/2008/layout/VerticalCurvedList"/>
    <dgm:cxn modelId="{F4F3F67A-CBBA-4638-A432-ACB07D4B1C48}" type="presParOf" srcId="{24088E5E-CD88-4A73-B473-B86A3E986DB5}" destId="{C68C5DBA-8DB9-47CA-B36B-EA5C18B0C4E9}" srcOrd="0" destOrd="0" presId="urn:microsoft.com/office/officeart/2008/layout/VerticalCurvedList"/>
    <dgm:cxn modelId="{4D8CB049-D66F-44B9-925E-5F4F6D5F1BF6}" type="presParOf" srcId="{24088E5E-CD88-4A73-B473-B86A3E986DB5}" destId="{BC921244-365A-49CA-8CA0-29A9B8274A71}" srcOrd="1" destOrd="0" presId="urn:microsoft.com/office/officeart/2008/layout/VerticalCurvedList"/>
    <dgm:cxn modelId="{22981F4A-73A9-408F-A316-88209C55F75D}" type="presParOf" srcId="{24088E5E-CD88-4A73-B473-B86A3E986DB5}" destId="{B267705C-4DDC-472A-A161-DA401B1F9A42}" srcOrd="2" destOrd="0" presId="urn:microsoft.com/office/officeart/2008/layout/VerticalCurvedList"/>
    <dgm:cxn modelId="{D79C0B03-7377-4D1F-9106-FCFEB8F976FE}" type="presParOf" srcId="{24088E5E-CD88-4A73-B473-B86A3E986DB5}" destId="{563696CB-FB08-41D9-AD9B-6FCAB8353911}" srcOrd="3" destOrd="0" presId="urn:microsoft.com/office/officeart/2008/layout/VerticalCurvedList"/>
    <dgm:cxn modelId="{5E6243B8-3511-46AA-82E4-A631A5CA3836}" type="presParOf" srcId="{D59FFE0C-EE90-482F-972C-5896ABCB90E8}" destId="{F87360F1-174D-455E-B7E9-74E5D3368087}" srcOrd="1" destOrd="0" presId="urn:microsoft.com/office/officeart/2008/layout/VerticalCurvedList"/>
    <dgm:cxn modelId="{B33F8406-77B0-4421-A0A1-A034FE03D0DD}" type="presParOf" srcId="{D59FFE0C-EE90-482F-972C-5896ABCB90E8}" destId="{F5F4731E-8AA6-424B-950B-AB4A32C7F595}" srcOrd="2" destOrd="0" presId="urn:microsoft.com/office/officeart/2008/layout/VerticalCurvedList"/>
    <dgm:cxn modelId="{BF575359-F562-418A-9C26-8392ED0FBD39}" type="presParOf" srcId="{F5F4731E-8AA6-424B-950B-AB4A32C7F595}" destId="{AAA8D644-69EA-4EAE-8C2F-250C20E688A1}" srcOrd="0" destOrd="0" presId="urn:microsoft.com/office/officeart/2008/layout/VerticalCurvedList"/>
    <dgm:cxn modelId="{838B75C2-93D0-4727-8652-447DF5825CC8}" type="presParOf" srcId="{D59FFE0C-EE90-482F-972C-5896ABCB90E8}" destId="{35A3E12F-0B23-44FF-B755-23A659CEAA6E}" srcOrd="3" destOrd="0" presId="urn:microsoft.com/office/officeart/2008/layout/VerticalCurvedList"/>
    <dgm:cxn modelId="{63A2A046-562C-436F-9BF8-A190E77B1DD1}" type="presParOf" srcId="{D59FFE0C-EE90-482F-972C-5896ABCB90E8}" destId="{6026837C-50F2-4C8C-86AB-EB5B67DE4275}" srcOrd="4" destOrd="0" presId="urn:microsoft.com/office/officeart/2008/layout/VerticalCurvedList"/>
    <dgm:cxn modelId="{687A5897-D3C9-4409-82BE-9F846E513F4E}" type="presParOf" srcId="{6026837C-50F2-4C8C-86AB-EB5B67DE4275}" destId="{17F3B7E1-B553-4EAD-B0DE-1EDDB2130B6A}" srcOrd="0" destOrd="0" presId="urn:microsoft.com/office/officeart/2008/layout/VerticalCurvedList"/>
    <dgm:cxn modelId="{BF9B4754-4CB2-489E-A34A-E603C07A2552}" type="presParOf" srcId="{D59FFE0C-EE90-482F-972C-5896ABCB90E8}" destId="{ED59D1AE-656D-46BA-911A-44CEED830D1A}" srcOrd="5" destOrd="0" presId="urn:microsoft.com/office/officeart/2008/layout/VerticalCurvedList"/>
    <dgm:cxn modelId="{664BA1C9-34A9-45A4-8BE8-C17ABFE62A09}" type="presParOf" srcId="{D59FFE0C-EE90-482F-972C-5896ABCB90E8}" destId="{97F28A14-68E0-4742-8906-A26F7D1159B7}" srcOrd="6" destOrd="0" presId="urn:microsoft.com/office/officeart/2008/layout/VerticalCurvedList"/>
    <dgm:cxn modelId="{0C130577-5904-41A9-9279-BED1E67CE89A}" type="presParOf" srcId="{97F28A14-68E0-4742-8906-A26F7D1159B7}" destId="{F325A5CC-51CF-41AF-993F-5B668E321FC2}" srcOrd="0" destOrd="0" presId="urn:microsoft.com/office/officeart/2008/layout/VerticalCurvedList"/>
    <dgm:cxn modelId="{4A94F9DA-3A3D-4B75-A4B1-4B7169976BE6}" type="presParOf" srcId="{D59FFE0C-EE90-482F-972C-5896ABCB90E8}" destId="{112D1CC2-55FC-4836-B66F-CAC0F6806EBD}" srcOrd="7" destOrd="0" presId="urn:microsoft.com/office/officeart/2008/layout/VerticalCurvedList"/>
    <dgm:cxn modelId="{9A3DA6BF-0D5C-41EF-B909-0B081DD223D9}" type="presParOf" srcId="{D59FFE0C-EE90-482F-972C-5896ABCB90E8}" destId="{EA2115E3-10E4-4771-95FA-9A5AD907CE02}" srcOrd="8" destOrd="0" presId="urn:microsoft.com/office/officeart/2008/layout/VerticalCurvedList"/>
    <dgm:cxn modelId="{80AB0FCB-9646-4095-BB97-CCF4D59B785F}" type="presParOf" srcId="{EA2115E3-10E4-4771-95FA-9A5AD907CE02}" destId="{91AA4841-9C4D-4A78-B1B2-C192C0234EF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8250C0-3C97-40F0-97ED-EB2698BF8BB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35B537A0-5031-4663-B686-94F75035E355}">
      <dgm:prSet phldrT="[Texto]"/>
      <dgm:spPr>
        <a:ln>
          <a:solidFill>
            <a:srgbClr val="FF3300"/>
          </a:solidFill>
        </a:ln>
      </dgm:spPr>
      <dgm:t>
        <a:bodyPr/>
        <a:lstStyle/>
        <a:p>
          <a:r>
            <a:rPr lang="en-US" dirty="0" smtClean="0">
              <a:ln>
                <a:solidFill>
                  <a:srgbClr val="990099"/>
                </a:solidFill>
              </a:ln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Art. 325. Peculado</a:t>
          </a:r>
          <a:endParaRPr lang="es-SV" dirty="0">
            <a:ln>
              <a:solidFill>
                <a:srgbClr val="990099"/>
              </a:solidFill>
            </a:ln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gm:t>
    </dgm:pt>
    <dgm:pt modelId="{B2665CE4-4B8F-4A71-A685-49DD3C824F07}" type="parTrans" cxnId="{A6B37BF4-F405-413A-A30A-25ECD0C9A47B}">
      <dgm:prSet/>
      <dgm:spPr/>
      <dgm:t>
        <a:bodyPr/>
        <a:lstStyle/>
        <a:p>
          <a:endParaRPr lang="es-SV"/>
        </a:p>
      </dgm:t>
    </dgm:pt>
    <dgm:pt modelId="{AE6EB407-853D-4877-BED2-4110D511B9E2}" type="sibTrans" cxnId="{A6B37BF4-F405-413A-A30A-25ECD0C9A47B}">
      <dgm:prSet/>
      <dgm:spPr/>
      <dgm:t>
        <a:bodyPr/>
        <a:lstStyle/>
        <a:p>
          <a:endParaRPr lang="es-SV"/>
        </a:p>
      </dgm:t>
    </dgm:pt>
    <dgm:pt modelId="{27D0565B-2812-4137-95B9-25C01782ABBF}">
      <dgm:prSet phldrT="[Texto]"/>
      <dgm:spPr>
        <a:ln>
          <a:solidFill>
            <a:srgbClr val="FF3300"/>
          </a:solidFill>
        </a:ln>
      </dgm:spPr>
      <dgm:t>
        <a:bodyPr/>
        <a:lstStyle/>
        <a:p>
          <a:r>
            <a:rPr lang="en-US" dirty="0" smtClean="0">
              <a:ln>
                <a:solidFill>
                  <a:srgbClr val="990099"/>
                </a:solidFill>
              </a:ln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Art. 326. Negociaciones Ilicitas</a:t>
          </a:r>
          <a:endParaRPr lang="es-SV" dirty="0">
            <a:ln>
              <a:solidFill>
                <a:srgbClr val="990099"/>
              </a:solidFill>
            </a:ln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gm:t>
    </dgm:pt>
    <dgm:pt modelId="{68789604-44AB-4720-9C98-4CBB64BB61BE}" type="parTrans" cxnId="{FD18DBBC-D310-4393-8B38-21C11A78F491}">
      <dgm:prSet/>
      <dgm:spPr/>
      <dgm:t>
        <a:bodyPr/>
        <a:lstStyle/>
        <a:p>
          <a:endParaRPr lang="es-SV"/>
        </a:p>
      </dgm:t>
    </dgm:pt>
    <dgm:pt modelId="{D1C9013A-E5DF-4E0F-8670-15ECA8551ED3}" type="sibTrans" cxnId="{FD18DBBC-D310-4393-8B38-21C11A78F491}">
      <dgm:prSet/>
      <dgm:spPr/>
      <dgm:t>
        <a:bodyPr/>
        <a:lstStyle/>
        <a:p>
          <a:endParaRPr lang="es-SV"/>
        </a:p>
      </dgm:t>
    </dgm:pt>
    <dgm:pt modelId="{6BC7F2A9-796E-4F85-8C2A-4278F1C84160}">
      <dgm:prSet phldrT="[Texto]"/>
      <dgm:spPr>
        <a:ln>
          <a:solidFill>
            <a:srgbClr val="FF3300"/>
          </a:solidFill>
        </a:ln>
      </dgm:spPr>
      <dgm:t>
        <a:bodyPr/>
        <a:lstStyle/>
        <a:p>
          <a:r>
            <a:rPr lang="en-US" dirty="0" smtClean="0">
              <a:ln>
                <a:solidFill>
                  <a:srgbClr val="990099"/>
                </a:solidFill>
              </a:ln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Art. 332. Malversacion</a:t>
          </a:r>
          <a:endParaRPr lang="es-SV" dirty="0">
            <a:ln>
              <a:solidFill>
                <a:srgbClr val="990099"/>
              </a:solidFill>
            </a:ln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gm:t>
    </dgm:pt>
    <dgm:pt modelId="{F3D89715-B001-44F4-9FE1-5D20ADD29E96}" type="parTrans" cxnId="{921B6D15-7F4F-42A2-9BC6-6DE33C70D143}">
      <dgm:prSet/>
      <dgm:spPr/>
      <dgm:t>
        <a:bodyPr/>
        <a:lstStyle/>
        <a:p>
          <a:endParaRPr lang="es-SV"/>
        </a:p>
      </dgm:t>
    </dgm:pt>
    <dgm:pt modelId="{4BE80802-AD63-4C2D-A222-A1948DF95FC1}" type="sibTrans" cxnId="{921B6D15-7F4F-42A2-9BC6-6DE33C70D143}">
      <dgm:prSet/>
      <dgm:spPr/>
      <dgm:t>
        <a:bodyPr/>
        <a:lstStyle/>
        <a:p>
          <a:endParaRPr lang="es-SV"/>
        </a:p>
      </dgm:t>
    </dgm:pt>
    <dgm:pt modelId="{C4CA59BB-1943-4F3B-9499-E5F09104262F}">
      <dgm:prSet phldrT="[Texto]"/>
      <dgm:spPr>
        <a:ln>
          <a:solidFill>
            <a:srgbClr val="FF3300"/>
          </a:solidFill>
        </a:ln>
      </dgm:spPr>
      <dgm:t>
        <a:bodyPr/>
        <a:lstStyle/>
        <a:p>
          <a:r>
            <a:rPr lang="en-US" dirty="0" smtClean="0">
              <a:ln>
                <a:solidFill>
                  <a:srgbClr val="990099"/>
                </a:solidFill>
              </a:ln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Art. 333. Enriquecimiento Ilicito</a:t>
          </a:r>
          <a:endParaRPr lang="es-SV" dirty="0">
            <a:ln>
              <a:solidFill>
                <a:srgbClr val="990099"/>
              </a:solidFill>
            </a:ln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gm:t>
    </dgm:pt>
    <dgm:pt modelId="{74299534-4EEA-4FFF-83B8-12F75F90371B}" type="parTrans" cxnId="{47B98C98-0D02-4276-A97D-DF50669A6BA3}">
      <dgm:prSet/>
      <dgm:spPr/>
      <dgm:t>
        <a:bodyPr/>
        <a:lstStyle/>
        <a:p>
          <a:endParaRPr lang="es-SV"/>
        </a:p>
      </dgm:t>
    </dgm:pt>
    <dgm:pt modelId="{90BC7802-A057-4537-B972-6803EE3FB3BC}" type="sibTrans" cxnId="{47B98C98-0D02-4276-A97D-DF50669A6BA3}">
      <dgm:prSet/>
      <dgm:spPr/>
      <dgm:t>
        <a:bodyPr/>
        <a:lstStyle/>
        <a:p>
          <a:endParaRPr lang="es-SV"/>
        </a:p>
      </dgm:t>
    </dgm:pt>
    <dgm:pt modelId="{9095C485-0ABF-489E-A966-43374D5EA212}" type="pres">
      <dgm:prSet presAssocID="{AD8250C0-3C97-40F0-97ED-EB2698BF8BB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SV"/>
        </a:p>
      </dgm:t>
    </dgm:pt>
    <dgm:pt modelId="{D59FFE0C-EE90-482F-972C-5896ABCB90E8}" type="pres">
      <dgm:prSet presAssocID="{AD8250C0-3C97-40F0-97ED-EB2698BF8BB2}" presName="Name1" presStyleCnt="0"/>
      <dgm:spPr/>
    </dgm:pt>
    <dgm:pt modelId="{24088E5E-CD88-4A73-B473-B86A3E986DB5}" type="pres">
      <dgm:prSet presAssocID="{AD8250C0-3C97-40F0-97ED-EB2698BF8BB2}" presName="cycle" presStyleCnt="0"/>
      <dgm:spPr/>
    </dgm:pt>
    <dgm:pt modelId="{C68C5DBA-8DB9-47CA-B36B-EA5C18B0C4E9}" type="pres">
      <dgm:prSet presAssocID="{AD8250C0-3C97-40F0-97ED-EB2698BF8BB2}" presName="srcNode" presStyleLbl="node1" presStyleIdx="0" presStyleCnt="4"/>
      <dgm:spPr/>
    </dgm:pt>
    <dgm:pt modelId="{BC921244-365A-49CA-8CA0-29A9B8274A71}" type="pres">
      <dgm:prSet presAssocID="{AD8250C0-3C97-40F0-97ED-EB2698BF8BB2}" presName="conn" presStyleLbl="parChTrans1D2" presStyleIdx="0" presStyleCnt="1"/>
      <dgm:spPr/>
      <dgm:t>
        <a:bodyPr/>
        <a:lstStyle/>
        <a:p>
          <a:endParaRPr lang="es-SV"/>
        </a:p>
      </dgm:t>
    </dgm:pt>
    <dgm:pt modelId="{B267705C-4DDC-472A-A161-DA401B1F9A42}" type="pres">
      <dgm:prSet presAssocID="{AD8250C0-3C97-40F0-97ED-EB2698BF8BB2}" presName="extraNode" presStyleLbl="node1" presStyleIdx="0" presStyleCnt="4"/>
      <dgm:spPr/>
    </dgm:pt>
    <dgm:pt modelId="{563696CB-FB08-41D9-AD9B-6FCAB8353911}" type="pres">
      <dgm:prSet presAssocID="{AD8250C0-3C97-40F0-97ED-EB2698BF8BB2}" presName="dstNode" presStyleLbl="node1" presStyleIdx="0" presStyleCnt="4"/>
      <dgm:spPr/>
    </dgm:pt>
    <dgm:pt modelId="{F87360F1-174D-455E-B7E9-74E5D3368087}" type="pres">
      <dgm:prSet presAssocID="{35B537A0-5031-4663-B686-94F75035E35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F5F4731E-8AA6-424B-950B-AB4A32C7F595}" type="pres">
      <dgm:prSet presAssocID="{35B537A0-5031-4663-B686-94F75035E355}" presName="accent_1" presStyleCnt="0"/>
      <dgm:spPr/>
    </dgm:pt>
    <dgm:pt modelId="{AAA8D644-69EA-4EAE-8C2F-250C20E688A1}" type="pres">
      <dgm:prSet presAssocID="{35B537A0-5031-4663-B686-94F75035E355}" presName="accentRepeatNode" presStyleLbl="solidFgAcc1" presStyleIdx="0" presStyleCnt="4"/>
      <dgm:spPr/>
    </dgm:pt>
    <dgm:pt modelId="{35A3E12F-0B23-44FF-B755-23A659CEAA6E}" type="pres">
      <dgm:prSet presAssocID="{27D0565B-2812-4137-95B9-25C01782ABBF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026837C-50F2-4C8C-86AB-EB5B67DE4275}" type="pres">
      <dgm:prSet presAssocID="{27D0565B-2812-4137-95B9-25C01782ABBF}" presName="accent_2" presStyleCnt="0"/>
      <dgm:spPr/>
    </dgm:pt>
    <dgm:pt modelId="{17F3B7E1-B553-4EAD-B0DE-1EDDB2130B6A}" type="pres">
      <dgm:prSet presAssocID="{27D0565B-2812-4137-95B9-25C01782ABBF}" presName="accentRepeatNode" presStyleLbl="solidFgAcc1" presStyleIdx="1" presStyleCnt="4"/>
      <dgm:spPr/>
    </dgm:pt>
    <dgm:pt modelId="{ED59D1AE-656D-46BA-911A-44CEED830D1A}" type="pres">
      <dgm:prSet presAssocID="{6BC7F2A9-796E-4F85-8C2A-4278F1C84160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97F28A14-68E0-4742-8906-A26F7D1159B7}" type="pres">
      <dgm:prSet presAssocID="{6BC7F2A9-796E-4F85-8C2A-4278F1C84160}" presName="accent_3" presStyleCnt="0"/>
      <dgm:spPr/>
    </dgm:pt>
    <dgm:pt modelId="{F325A5CC-51CF-41AF-993F-5B668E321FC2}" type="pres">
      <dgm:prSet presAssocID="{6BC7F2A9-796E-4F85-8C2A-4278F1C84160}" presName="accentRepeatNode" presStyleLbl="solidFgAcc1" presStyleIdx="2" presStyleCnt="4"/>
      <dgm:spPr/>
    </dgm:pt>
    <dgm:pt modelId="{112D1CC2-55FC-4836-B66F-CAC0F6806EBD}" type="pres">
      <dgm:prSet presAssocID="{C4CA59BB-1943-4F3B-9499-E5F09104262F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EA2115E3-10E4-4771-95FA-9A5AD907CE02}" type="pres">
      <dgm:prSet presAssocID="{C4CA59BB-1943-4F3B-9499-E5F09104262F}" presName="accent_4" presStyleCnt="0"/>
      <dgm:spPr/>
    </dgm:pt>
    <dgm:pt modelId="{91AA4841-9C4D-4A78-B1B2-C192C0234EFF}" type="pres">
      <dgm:prSet presAssocID="{C4CA59BB-1943-4F3B-9499-E5F09104262F}" presName="accentRepeatNode" presStyleLbl="solidFgAcc1" presStyleIdx="3" presStyleCnt="4"/>
      <dgm:spPr/>
    </dgm:pt>
  </dgm:ptLst>
  <dgm:cxnLst>
    <dgm:cxn modelId="{47B98C98-0D02-4276-A97D-DF50669A6BA3}" srcId="{AD8250C0-3C97-40F0-97ED-EB2698BF8BB2}" destId="{C4CA59BB-1943-4F3B-9499-E5F09104262F}" srcOrd="3" destOrd="0" parTransId="{74299534-4EEA-4FFF-83B8-12F75F90371B}" sibTransId="{90BC7802-A057-4537-B972-6803EE3FB3BC}"/>
    <dgm:cxn modelId="{97A59C37-053D-44BF-9C11-F8B8ACE6AD41}" type="presOf" srcId="{C4CA59BB-1943-4F3B-9499-E5F09104262F}" destId="{112D1CC2-55FC-4836-B66F-CAC0F6806EBD}" srcOrd="0" destOrd="0" presId="urn:microsoft.com/office/officeart/2008/layout/VerticalCurvedList"/>
    <dgm:cxn modelId="{FD18DBBC-D310-4393-8B38-21C11A78F491}" srcId="{AD8250C0-3C97-40F0-97ED-EB2698BF8BB2}" destId="{27D0565B-2812-4137-95B9-25C01782ABBF}" srcOrd="1" destOrd="0" parTransId="{68789604-44AB-4720-9C98-4CBB64BB61BE}" sibTransId="{D1C9013A-E5DF-4E0F-8670-15ECA8551ED3}"/>
    <dgm:cxn modelId="{B39A58C9-932F-460F-BF1D-09E3EC5B39BA}" type="presOf" srcId="{27D0565B-2812-4137-95B9-25C01782ABBF}" destId="{35A3E12F-0B23-44FF-B755-23A659CEAA6E}" srcOrd="0" destOrd="0" presId="urn:microsoft.com/office/officeart/2008/layout/VerticalCurvedList"/>
    <dgm:cxn modelId="{77026F4C-2E74-452B-B1AB-D4B589379E50}" type="presOf" srcId="{AE6EB407-853D-4877-BED2-4110D511B9E2}" destId="{BC921244-365A-49CA-8CA0-29A9B8274A71}" srcOrd="0" destOrd="0" presId="urn:microsoft.com/office/officeart/2008/layout/VerticalCurvedList"/>
    <dgm:cxn modelId="{A6B37BF4-F405-413A-A30A-25ECD0C9A47B}" srcId="{AD8250C0-3C97-40F0-97ED-EB2698BF8BB2}" destId="{35B537A0-5031-4663-B686-94F75035E355}" srcOrd="0" destOrd="0" parTransId="{B2665CE4-4B8F-4A71-A685-49DD3C824F07}" sibTransId="{AE6EB407-853D-4877-BED2-4110D511B9E2}"/>
    <dgm:cxn modelId="{921B6D15-7F4F-42A2-9BC6-6DE33C70D143}" srcId="{AD8250C0-3C97-40F0-97ED-EB2698BF8BB2}" destId="{6BC7F2A9-796E-4F85-8C2A-4278F1C84160}" srcOrd="2" destOrd="0" parTransId="{F3D89715-B001-44F4-9FE1-5D20ADD29E96}" sibTransId="{4BE80802-AD63-4C2D-A222-A1948DF95FC1}"/>
    <dgm:cxn modelId="{FBE412B1-4C92-4ACB-A8FA-4FF0B4119AC9}" type="presOf" srcId="{AD8250C0-3C97-40F0-97ED-EB2698BF8BB2}" destId="{9095C485-0ABF-489E-A966-43374D5EA212}" srcOrd="0" destOrd="0" presId="urn:microsoft.com/office/officeart/2008/layout/VerticalCurvedList"/>
    <dgm:cxn modelId="{F876DB09-0E88-483B-86AB-605E0D126FB0}" type="presOf" srcId="{6BC7F2A9-796E-4F85-8C2A-4278F1C84160}" destId="{ED59D1AE-656D-46BA-911A-44CEED830D1A}" srcOrd="0" destOrd="0" presId="urn:microsoft.com/office/officeart/2008/layout/VerticalCurvedList"/>
    <dgm:cxn modelId="{824BE4CC-5A2F-44A1-A951-8195A47F4164}" type="presOf" srcId="{35B537A0-5031-4663-B686-94F75035E355}" destId="{F87360F1-174D-455E-B7E9-74E5D3368087}" srcOrd="0" destOrd="0" presId="urn:microsoft.com/office/officeart/2008/layout/VerticalCurvedList"/>
    <dgm:cxn modelId="{673F4875-91C8-46CD-A188-CEFCB00299D7}" type="presParOf" srcId="{9095C485-0ABF-489E-A966-43374D5EA212}" destId="{D59FFE0C-EE90-482F-972C-5896ABCB90E8}" srcOrd="0" destOrd="0" presId="urn:microsoft.com/office/officeart/2008/layout/VerticalCurvedList"/>
    <dgm:cxn modelId="{99F6BF6B-4D7B-4B96-A783-42CBC915C480}" type="presParOf" srcId="{D59FFE0C-EE90-482F-972C-5896ABCB90E8}" destId="{24088E5E-CD88-4A73-B473-B86A3E986DB5}" srcOrd="0" destOrd="0" presId="urn:microsoft.com/office/officeart/2008/layout/VerticalCurvedList"/>
    <dgm:cxn modelId="{544144A4-5CB9-4F56-8389-8830C598E0DA}" type="presParOf" srcId="{24088E5E-CD88-4A73-B473-B86A3E986DB5}" destId="{C68C5DBA-8DB9-47CA-B36B-EA5C18B0C4E9}" srcOrd="0" destOrd="0" presId="urn:microsoft.com/office/officeart/2008/layout/VerticalCurvedList"/>
    <dgm:cxn modelId="{AE2B693F-A148-430B-B357-7DCFE9EA5487}" type="presParOf" srcId="{24088E5E-CD88-4A73-B473-B86A3E986DB5}" destId="{BC921244-365A-49CA-8CA0-29A9B8274A71}" srcOrd="1" destOrd="0" presId="urn:microsoft.com/office/officeart/2008/layout/VerticalCurvedList"/>
    <dgm:cxn modelId="{0F35F534-5B01-453B-B743-DC5C2F82F55F}" type="presParOf" srcId="{24088E5E-CD88-4A73-B473-B86A3E986DB5}" destId="{B267705C-4DDC-472A-A161-DA401B1F9A42}" srcOrd="2" destOrd="0" presId="urn:microsoft.com/office/officeart/2008/layout/VerticalCurvedList"/>
    <dgm:cxn modelId="{DA5FCAE0-113C-4F09-B0C5-5C50B5E7A97A}" type="presParOf" srcId="{24088E5E-CD88-4A73-B473-B86A3E986DB5}" destId="{563696CB-FB08-41D9-AD9B-6FCAB8353911}" srcOrd="3" destOrd="0" presId="urn:microsoft.com/office/officeart/2008/layout/VerticalCurvedList"/>
    <dgm:cxn modelId="{E69867AC-C895-4B95-9C43-6B799DC23EC3}" type="presParOf" srcId="{D59FFE0C-EE90-482F-972C-5896ABCB90E8}" destId="{F87360F1-174D-455E-B7E9-74E5D3368087}" srcOrd="1" destOrd="0" presId="urn:microsoft.com/office/officeart/2008/layout/VerticalCurvedList"/>
    <dgm:cxn modelId="{C8544AD1-CAD4-47CE-8B58-4B116F847374}" type="presParOf" srcId="{D59FFE0C-EE90-482F-972C-5896ABCB90E8}" destId="{F5F4731E-8AA6-424B-950B-AB4A32C7F595}" srcOrd="2" destOrd="0" presId="urn:microsoft.com/office/officeart/2008/layout/VerticalCurvedList"/>
    <dgm:cxn modelId="{5660016F-593D-4D18-8C5B-28F5B38AE81C}" type="presParOf" srcId="{F5F4731E-8AA6-424B-950B-AB4A32C7F595}" destId="{AAA8D644-69EA-4EAE-8C2F-250C20E688A1}" srcOrd="0" destOrd="0" presId="urn:microsoft.com/office/officeart/2008/layout/VerticalCurvedList"/>
    <dgm:cxn modelId="{5D35E9AB-2800-49CA-8D67-691B2FA07F4E}" type="presParOf" srcId="{D59FFE0C-EE90-482F-972C-5896ABCB90E8}" destId="{35A3E12F-0B23-44FF-B755-23A659CEAA6E}" srcOrd="3" destOrd="0" presId="urn:microsoft.com/office/officeart/2008/layout/VerticalCurvedList"/>
    <dgm:cxn modelId="{9E3653BF-2733-4112-B9DB-C63F3CEBD926}" type="presParOf" srcId="{D59FFE0C-EE90-482F-972C-5896ABCB90E8}" destId="{6026837C-50F2-4C8C-86AB-EB5B67DE4275}" srcOrd="4" destOrd="0" presId="urn:microsoft.com/office/officeart/2008/layout/VerticalCurvedList"/>
    <dgm:cxn modelId="{72F8C404-FABC-411E-ABD9-B898F9653949}" type="presParOf" srcId="{6026837C-50F2-4C8C-86AB-EB5B67DE4275}" destId="{17F3B7E1-B553-4EAD-B0DE-1EDDB2130B6A}" srcOrd="0" destOrd="0" presId="urn:microsoft.com/office/officeart/2008/layout/VerticalCurvedList"/>
    <dgm:cxn modelId="{3E12F1C6-D7CE-4D23-B3A6-FB01CFD3C43D}" type="presParOf" srcId="{D59FFE0C-EE90-482F-972C-5896ABCB90E8}" destId="{ED59D1AE-656D-46BA-911A-44CEED830D1A}" srcOrd="5" destOrd="0" presId="urn:microsoft.com/office/officeart/2008/layout/VerticalCurvedList"/>
    <dgm:cxn modelId="{933C8137-0E31-47D0-8828-CD6BEF25BE73}" type="presParOf" srcId="{D59FFE0C-EE90-482F-972C-5896ABCB90E8}" destId="{97F28A14-68E0-4742-8906-A26F7D1159B7}" srcOrd="6" destOrd="0" presId="urn:microsoft.com/office/officeart/2008/layout/VerticalCurvedList"/>
    <dgm:cxn modelId="{793C76AE-113C-4D2A-863B-5B7EDE354312}" type="presParOf" srcId="{97F28A14-68E0-4742-8906-A26F7D1159B7}" destId="{F325A5CC-51CF-41AF-993F-5B668E321FC2}" srcOrd="0" destOrd="0" presId="urn:microsoft.com/office/officeart/2008/layout/VerticalCurvedList"/>
    <dgm:cxn modelId="{77D60D97-5180-4465-9067-DBB5E842D571}" type="presParOf" srcId="{D59FFE0C-EE90-482F-972C-5896ABCB90E8}" destId="{112D1CC2-55FC-4836-B66F-CAC0F6806EBD}" srcOrd="7" destOrd="0" presId="urn:microsoft.com/office/officeart/2008/layout/VerticalCurvedList"/>
    <dgm:cxn modelId="{DF4B3779-36EC-450F-AEC9-8DAB91595A32}" type="presParOf" srcId="{D59FFE0C-EE90-482F-972C-5896ABCB90E8}" destId="{EA2115E3-10E4-4771-95FA-9A5AD907CE02}" srcOrd="8" destOrd="0" presId="urn:microsoft.com/office/officeart/2008/layout/VerticalCurvedList"/>
    <dgm:cxn modelId="{440375C6-916F-4698-9EF3-E194C07AD397}" type="presParOf" srcId="{EA2115E3-10E4-4771-95FA-9A5AD907CE02}" destId="{91AA4841-9C4D-4A78-B1B2-C192C0234EF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EC1665-1916-449D-9DC7-8C3476C76AA5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ED38560D-5957-4D50-97B7-F66A8E4D99FD}">
      <dgm:prSet phldrT="[Texto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Art. 195</a:t>
          </a:r>
          <a:endParaRPr lang="es-SV" dirty="0">
            <a:solidFill>
              <a:schemeClr val="bg1"/>
            </a:solidFill>
          </a:endParaRPr>
        </a:p>
      </dgm:t>
    </dgm:pt>
    <dgm:pt modelId="{3C3489EE-E09F-4CE7-9DBD-005AF58D761A}" type="parTrans" cxnId="{6BF708DC-4A4B-4618-B106-6CFB5200A613}">
      <dgm:prSet/>
      <dgm:spPr/>
      <dgm:t>
        <a:bodyPr/>
        <a:lstStyle/>
        <a:p>
          <a:endParaRPr lang="es-SV"/>
        </a:p>
      </dgm:t>
    </dgm:pt>
    <dgm:pt modelId="{224D5A38-F8E2-404E-AA30-907BD2F65DF9}" type="sibTrans" cxnId="{6BF708DC-4A4B-4618-B106-6CFB5200A613}">
      <dgm:prSet/>
      <dgm:spPr/>
      <dgm:t>
        <a:bodyPr/>
        <a:lstStyle/>
        <a:p>
          <a:endParaRPr lang="es-SV"/>
        </a:p>
      </dgm:t>
    </dgm:pt>
    <dgm:pt modelId="{923B679B-C44A-43F3-85B7-00795C1C8160}">
      <dgm:prSet phldrT="[Texto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Art. 197</a:t>
          </a:r>
          <a:endParaRPr lang="es-SV" dirty="0">
            <a:solidFill>
              <a:schemeClr val="bg1"/>
            </a:solidFill>
          </a:endParaRPr>
        </a:p>
      </dgm:t>
    </dgm:pt>
    <dgm:pt modelId="{EB911336-1E9D-4782-A5F9-90A08DD54B75}" type="parTrans" cxnId="{7EAA3FFC-E952-4AA0-A258-BA8108EBF9CB}">
      <dgm:prSet/>
      <dgm:spPr/>
      <dgm:t>
        <a:bodyPr/>
        <a:lstStyle/>
        <a:p>
          <a:endParaRPr lang="es-SV"/>
        </a:p>
      </dgm:t>
    </dgm:pt>
    <dgm:pt modelId="{9DB150BC-A0A3-4945-9568-19E3F435D3E6}" type="sibTrans" cxnId="{7EAA3FFC-E952-4AA0-A258-BA8108EBF9CB}">
      <dgm:prSet/>
      <dgm:spPr/>
      <dgm:t>
        <a:bodyPr/>
        <a:lstStyle/>
        <a:p>
          <a:endParaRPr lang="es-SV"/>
        </a:p>
      </dgm:t>
    </dgm:pt>
    <dgm:pt modelId="{8820F818-6BF0-461E-8A86-C7E6A8716183}">
      <dgm:prSet phldrT="[Texto]"/>
      <dgm:spPr>
        <a:solidFill>
          <a:srgbClr val="00CCFF">
            <a:alpha val="89804"/>
          </a:srgbClr>
        </a:solidFill>
      </dgm:spPr>
      <dgm:t>
        <a:bodyPr/>
        <a:lstStyle/>
        <a:p>
          <a:r>
            <a:rPr lang="en-US" dirty="0" smtClean="0"/>
            <a:t>Obligatoriedad del cargo.</a:t>
          </a:r>
          <a:endParaRPr lang="es-SV" dirty="0"/>
        </a:p>
      </dgm:t>
    </dgm:pt>
    <dgm:pt modelId="{76D1CB2C-8E62-49C3-863B-0BFA10475BE8}" type="parTrans" cxnId="{9D7B79B1-0178-45F3-97B3-C427EA93EA42}">
      <dgm:prSet/>
      <dgm:spPr/>
      <dgm:t>
        <a:bodyPr/>
        <a:lstStyle/>
        <a:p>
          <a:endParaRPr lang="es-SV"/>
        </a:p>
      </dgm:t>
    </dgm:pt>
    <dgm:pt modelId="{C17AA2E9-CE92-4091-8D72-CD46733F53F1}" type="sibTrans" cxnId="{9D7B79B1-0178-45F3-97B3-C427EA93EA42}">
      <dgm:prSet/>
      <dgm:spPr/>
      <dgm:t>
        <a:bodyPr/>
        <a:lstStyle/>
        <a:p>
          <a:endParaRPr lang="es-SV"/>
        </a:p>
      </dgm:t>
    </dgm:pt>
    <dgm:pt modelId="{33B099E7-10E1-4707-B0F7-6CCBAD220CB2}">
      <dgm:prSet phldrT="[Texto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Art. 198 y 199</a:t>
          </a:r>
          <a:endParaRPr lang="es-SV" dirty="0">
            <a:solidFill>
              <a:schemeClr val="bg1"/>
            </a:solidFill>
          </a:endParaRPr>
        </a:p>
      </dgm:t>
    </dgm:pt>
    <dgm:pt modelId="{939C4587-F9D0-4C4D-ACF5-08EC3DD2B556}" type="parTrans" cxnId="{A6EDFD70-D1C5-4E1B-AD1B-AF932B87A241}">
      <dgm:prSet/>
      <dgm:spPr/>
      <dgm:t>
        <a:bodyPr/>
        <a:lstStyle/>
        <a:p>
          <a:endParaRPr lang="es-SV"/>
        </a:p>
      </dgm:t>
    </dgm:pt>
    <dgm:pt modelId="{2EE8B1A2-B56A-46CE-8732-4B03D0B7246E}" type="sibTrans" cxnId="{A6EDFD70-D1C5-4E1B-AD1B-AF932B87A241}">
      <dgm:prSet/>
      <dgm:spPr/>
      <dgm:t>
        <a:bodyPr/>
        <a:lstStyle/>
        <a:p>
          <a:endParaRPr lang="es-SV"/>
        </a:p>
      </dgm:t>
    </dgm:pt>
    <dgm:pt modelId="{F727AB8B-25C8-470C-85AB-05BAB81CFBAD}">
      <dgm:prSet phldrT="[Texto]"/>
      <dgm:spPr>
        <a:solidFill>
          <a:srgbClr val="FF00FF">
            <a:alpha val="90000"/>
          </a:srgbClr>
        </a:solidFill>
      </dgm:spPr>
      <dgm:t>
        <a:bodyPr/>
        <a:lstStyle/>
        <a:p>
          <a:r>
            <a:rPr lang="en-US" dirty="0" smtClean="0"/>
            <a:t>Direccion del peritaje</a:t>
          </a:r>
          <a:endParaRPr lang="es-SV" dirty="0"/>
        </a:p>
      </dgm:t>
    </dgm:pt>
    <dgm:pt modelId="{1AAC2A58-7749-49AC-8A9C-2A53A440CD9D}" type="parTrans" cxnId="{6B07AB61-C08E-44F8-86BE-4B2B338903F8}">
      <dgm:prSet/>
      <dgm:spPr/>
      <dgm:t>
        <a:bodyPr/>
        <a:lstStyle/>
        <a:p>
          <a:endParaRPr lang="es-SV"/>
        </a:p>
      </dgm:t>
    </dgm:pt>
    <dgm:pt modelId="{7BD5C7A2-4E1F-4655-A69C-50945269C8F7}" type="sibTrans" cxnId="{6B07AB61-C08E-44F8-86BE-4B2B338903F8}">
      <dgm:prSet/>
      <dgm:spPr/>
      <dgm:t>
        <a:bodyPr/>
        <a:lstStyle/>
        <a:p>
          <a:endParaRPr lang="es-SV"/>
        </a:p>
      </dgm:t>
    </dgm:pt>
    <dgm:pt modelId="{BAB11BF4-D352-4F25-9091-C625C159CD9E}">
      <dgm:prSet phldrT="[Texto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Art. 202</a:t>
          </a:r>
          <a:endParaRPr lang="es-SV" dirty="0">
            <a:solidFill>
              <a:schemeClr val="bg1"/>
            </a:solidFill>
          </a:endParaRPr>
        </a:p>
      </dgm:t>
    </dgm:pt>
    <dgm:pt modelId="{A1598415-2EAA-4A29-8930-7025F8977338}" type="parTrans" cxnId="{E61A5227-5155-4C0D-9AB9-4270F836ACD3}">
      <dgm:prSet/>
      <dgm:spPr/>
      <dgm:t>
        <a:bodyPr/>
        <a:lstStyle/>
        <a:p>
          <a:endParaRPr lang="es-SV"/>
        </a:p>
      </dgm:t>
    </dgm:pt>
    <dgm:pt modelId="{4A5AFDFC-6F2A-4825-85D8-D6B540CD35A5}" type="sibTrans" cxnId="{E61A5227-5155-4C0D-9AB9-4270F836ACD3}">
      <dgm:prSet/>
      <dgm:spPr/>
      <dgm:t>
        <a:bodyPr/>
        <a:lstStyle/>
        <a:p>
          <a:endParaRPr lang="es-SV"/>
        </a:p>
      </dgm:t>
    </dgm:pt>
    <dgm:pt modelId="{1CDE9701-92C5-48AE-8BCD-4616A19AB1CA}">
      <dgm:prSet/>
      <dgm:spPr>
        <a:solidFill>
          <a:schemeClr val="accent5">
            <a:lumMod val="75000"/>
            <a:alpha val="90000"/>
          </a:schemeClr>
        </a:solidFill>
      </dgm:spPr>
      <dgm:t>
        <a:bodyPr/>
        <a:lstStyle/>
        <a:p>
          <a:r>
            <a:rPr lang="en-US" dirty="0" smtClean="0"/>
            <a:t>Procedencia y Autopsias</a:t>
          </a:r>
          <a:endParaRPr lang="es-SV" dirty="0"/>
        </a:p>
      </dgm:t>
    </dgm:pt>
    <dgm:pt modelId="{3DE88AFD-678B-4A80-A28E-0CAC616382BE}" type="parTrans" cxnId="{6199E1BA-BB6C-449D-BDEF-4C2711E13D2C}">
      <dgm:prSet/>
      <dgm:spPr/>
      <dgm:t>
        <a:bodyPr/>
        <a:lstStyle/>
        <a:p>
          <a:endParaRPr lang="es-SV"/>
        </a:p>
      </dgm:t>
    </dgm:pt>
    <dgm:pt modelId="{52BCBD15-7234-4D81-8A21-035F6F8983C8}" type="sibTrans" cxnId="{6199E1BA-BB6C-449D-BDEF-4C2711E13D2C}">
      <dgm:prSet/>
      <dgm:spPr/>
      <dgm:t>
        <a:bodyPr/>
        <a:lstStyle/>
        <a:p>
          <a:endParaRPr lang="es-SV"/>
        </a:p>
      </dgm:t>
    </dgm:pt>
    <dgm:pt modelId="{CD1A8047-8A10-46FA-B797-E01F6DB25034}">
      <dgm:prSet/>
      <dgm:spPr>
        <a:solidFill>
          <a:srgbClr val="FF3300">
            <a:alpha val="89804"/>
          </a:srgbClr>
        </a:solidFill>
      </dgm:spPr>
      <dgm:t>
        <a:bodyPr/>
        <a:lstStyle/>
        <a:p>
          <a:r>
            <a:rPr lang="en-US" dirty="0" smtClean="0"/>
            <a:t>Incapacidad</a:t>
          </a:r>
          <a:endParaRPr lang="es-SV" dirty="0"/>
        </a:p>
      </dgm:t>
    </dgm:pt>
    <dgm:pt modelId="{1D98C5FD-C89D-4F0D-9AEF-6486D1F0CCBC}" type="parTrans" cxnId="{C27B2796-023C-4906-8586-6B27E8F46D73}">
      <dgm:prSet/>
      <dgm:spPr/>
      <dgm:t>
        <a:bodyPr/>
        <a:lstStyle/>
        <a:p>
          <a:endParaRPr lang="es-SV"/>
        </a:p>
      </dgm:t>
    </dgm:pt>
    <dgm:pt modelId="{41EB9AA0-E8E3-4DA8-B12F-C8916837C619}" type="sibTrans" cxnId="{C27B2796-023C-4906-8586-6B27E8F46D73}">
      <dgm:prSet/>
      <dgm:spPr/>
      <dgm:t>
        <a:bodyPr/>
        <a:lstStyle/>
        <a:p>
          <a:endParaRPr lang="es-SV"/>
        </a:p>
      </dgm:t>
    </dgm:pt>
    <dgm:pt modelId="{2AF5D3FB-7553-431F-9B9F-F4AA6B50443D}">
      <dgm:prSet/>
      <dgm:spPr>
        <a:solidFill>
          <a:srgbClr val="FF3300">
            <a:alpha val="89804"/>
          </a:srgbClr>
        </a:solidFill>
      </dgm:spPr>
      <dgm:t>
        <a:bodyPr/>
        <a:lstStyle/>
        <a:p>
          <a:r>
            <a:rPr lang="en-US" dirty="0" smtClean="0"/>
            <a:t>Impedimentos</a:t>
          </a:r>
          <a:endParaRPr lang="es-SV" dirty="0"/>
        </a:p>
      </dgm:t>
    </dgm:pt>
    <dgm:pt modelId="{97E351FD-BD8E-40B8-9FCD-62946EC13644}" type="parTrans" cxnId="{5547572A-2D48-4E52-96E6-53BE9276C19C}">
      <dgm:prSet/>
      <dgm:spPr/>
      <dgm:t>
        <a:bodyPr/>
        <a:lstStyle/>
        <a:p>
          <a:endParaRPr lang="es-SV"/>
        </a:p>
      </dgm:t>
    </dgm:pt>
    <dgm:pt modelId="{600B9FEB-ACBA-45D3-B3AB-5628A7F633A5}" type="sibTrans" cxnId="{5547572A-2D48-4E52-96E6-53BE9276C19C}">
      <dgm:prSet/>
      <dgm:spPr/>
      <dgm:t>
        <a:bodyPr/>
        <a:lstStyle/>
        <a:p>
          <a:endParaRPr lang="es-SV"/>
        </a:p>
      </dgm:t>
    </dgm:pt>
    <dgm:pt modelId="{B98DCA1F-F7B4-4F97-9B78-12ECB60EABC7}" type="pres">
      <dgm:prSet presAssocID="{FCEC1665-1916-449D-9DC7-8C3476C76AA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F13462C2-4B27-4B42-A2FB-71411AAB5D17}" type="pres">
      <dgm:prSet presAssocID="{ED38560D-5957-4D50-97B7-F66A8E4D99FD}" presName="composite" presStyleCnt="0"/>
      <dgm:spPr/>
      <dgm:t>
        <a:bodyPr/>
        <a:lstStyle/>
        <a:p>
          <a:endParaRPr lang="es-SV"/>
        </a:p>
      </dgm:t>
    </dgm:pt>
    <dgm:pt modelId="{B7E2D05E-CEAB-455D-A264-100F6B3F1444}" type="pres">
      <dgm:prSet presAssocID="{ED38560D-5957-4D50-97B7-F66A8E4D99FD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9F8EE710-FCE8-4DA5-9796-4793D91DBFB9}" type="pres">
      <dgm:prSet presAssocID="{ED38560D-5957-4D50-97B7-F66A8E4D99FD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299F40AC-E5F0-40FE-9D13-C516ACE0368C}" type="pres">
      <dgm:prSet presAssocID="{224D5A38-F8E2-404E-AA30-907BD2F65DF9}" presName="sp" presStyleCnt="0"/>
      <dgm:spPr/>
      <dgm:t>
        <a:bodyPr/>
        <a:lstStyle/>
        <a:p>
          <a:endParaRPr lang="es-SV"/>
        </a:p>
      </dgm:t>
    </dgm:pt>
    <dgm:pt modelId="{B58F869B-64B9-4E15-9604-73D8C293B266}" type="pres">
      <dgm:prSet presAssocID="{923B679B-C44A-43F3-85B7-00795C1C8160}" presName="composite" presStyleCnt="0"/>
      <dgm:spPr/>
      <dgm:t>
        <a:bodyPr/>
        <a:lstStyle/>
        <a:p>
          <a:endParaRPr lang="es-SV"/>
        </a:p>
      </dgm:t>
    </dgm:pt>
    <dgm:pt modelId="{4625C092-D422-4F06-AE7C-618E64FC1467}" type="pres">
      <dgm:prSet presAssocID="{923B679B-C44A-43F3-85B7-00795C1C8160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C311C515-955A-4A13-B863-1A8F94D51AAE}" type="pres">
      <dgm:prSet presAssocID="{923B679B-C44A-43F3-85B7-00795C1C8160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36BDE5E-F4A6-4DD4-8BF0-EA188A7B024D}" type="pres">
      <dgm:prSet presAssocID="{9DB150BC-A0A3-4945-9568-19E3F435D3E6}" presName="sp" presStyleCnt="0"/>
      <dgm:spPr/>
      <dgm:t>
        <a:bodyPr/>
        <a:lstStyle/>
        <a:p>
          <a:endParaRPr lang="es-SV"/>
        </a:p>
      </dgm:t>
    </dgm:pt>
    <dgm:pt modelId="{AAA3204A-1DD3-41FE-9FE5-F58168AD3052}" type="pres">
      <dgm:prSet presAssocID="{33B099E7-10E1-4707-B0F7-6CCBAD220CB2}" presName="composite" presStyleCnt="0"/>
      <dgm:spPr/>
      <dgm:t>
        <a:bodyPr/>
        <a:lstStyle/>
        <a:p>
          <a:endParaRPr lang="es-SV"/>
        </a:p>
      </dgm:t>
    </dgm:pt>
    <dgm:pt modelId="{DF3D4F06-9E51-4543-8750-34CDE0264A20}" type="pres">
      <dgm:prSet presAssocID="{33B099E7-10E1-4707-B0F7-6CCBAD220CB2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8A9D0B9F-ECE9-4F32-B1A2-040F1AEBDADE}" type="pres">
      <dgm:prSet presAssocID="{33B099E7-10E1-4707-B0F7-6CCBAD220CB2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7FE28224-F392-4C7E-9EE3-D96B15697FC9}" type="pres">
      <dgm:prSet presAssocID="{2EE8B1A2-B56A-46CE-8732-4B03D0B7246E}" presName="sp" presStyleCnt="0"/>
      <dgm:spPr/>
      <dgm:t>
        <a:bodyPr/>
        <a:lstStyle/>
        <a:p>
          <a:endParaRPr lang="es-SV"/>
        </a:p>
      </dgm:t>
    </dgm:pt>
    <dgm:pt modelId="{DE1FA9A2-1EFD-43EE-9D10-2EB7C79386C8}" type="pres">
      <dgm:prSet presAssocID="{BAB11BF4-D352-4F25-9091-C625C159CD9E}" presName="composite" presStyleCnt="0"/>
      <dgm:spPr/>
      <dgm:t>
        <a:bodyPr/>
        <a:lstStyle/>
        <a:p>
          <a:endParaRPr lang="es-SV"/>
        </a:p>
      </dgm:t>
    </dgm:pt>
    <dgm:pt modelId="{A1C451FC-B3B9-4DBA-AEC3-7B2562FB3241}" type="pres">
      <dgm:prSet presAssocID="{BAB11BF4-D352-4F25-9091-C625C159CD9E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D9E69880-D2B7-4864-930F-67D96A48ACBD}" type="pres">
      <dgm:prSet presAssocID="{BAB11BF4-D352-4F25-9091-C625C159CD9E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A6EDFD70-D1C5-4E1B-AD1B-AF932B87A241}" srcId="{FCEC1665-1916-449D-9DC7-8C3476C76AA5}" destId="{33B099E7-10E1-4707-B0F7-6CCBAD220CB2}" srcOrd="2" destOrd="0" parTransId="{939C4587-F9D0-4C4D-ACF5-08EC3DD2B556}" sibTransId="{2EE8B1A2-B56A-46CE-8732-4B03D0B7246E}"/>
    <dgm:cxn modelId="{C27B2796-023C-4906-8586-6B27E8F46D73}" srcId="{33B099E7-10E1-4707-B0F7-6CCBAD220CB2}" destId="{CD1A8047-8A10-46FA-B797-E01F6DB25034}" srcOrd="0" destOrd="0" parTransId="{1D98C5FD-C89D-4F0D-9AEF-6486D1F0CCBC}" sibTransId="{41EB9AA0-E8E3-4DA8-B12F-C8916837C619}"/>
    <dgm:cxn modelId="{1C23763F-DD22-49BF-A7D5-449437F86AB2}" type="presOf" srcId="{ED38560D-5957-4D50-97B7-F66A8E4D99FD}" destId="{B7E2D05E-CEAB-455D-A264-100F6B3F1444}" srcOrd="0" destOrd="0" presId="urn:microsoft.com/office/officeart/2005/8/layout/chevron2"/>
    <dgm:cxn modelId="{6199E1BA-BB6C-449D-BDEF-4C2711E13D2C}" srcId="{ED38560D-5957-4D50-97B7-F66A8E4D99FD}" destId="{1CDE9701-92C5-48AE-8BCD-4616A19AB1CA}" srcOrd="0" destOrd="0" parTransId="{3DE88AFD-678B-4A80-A28E-0CAC616382BE}" sibTransId="{52BCBD15-7234-4D81-8A21-035F6F8983C8}"/>
    <dgm:cxn modelId="{6B07AB61-C08E-44F8-86BE-4B2B338903F8}" srcId="{BAB11BF4-D352-4F25-9091-C625C159CD9E}" destId="{F727AB8B-25C8-470C-85AB-05BAB81CFBAD}" srcOrd="0" destOrd="0" parTransId="{1AAC2A58-7749-49AC-8A9C-2A53A440CD9D}" sibTransId="{7BD5C7A2-4E1F-4655-A69C-50945269C8F7}"/>
    <dgm:cxn modelId="{E0E19EE0-4E74-4A89-A901-4D1D7A886C50}" type="presOf" srcId="{1CDE9701-92C5-48AE-8BCD-4616A19AB1CA}" destId="{9F8EE710-FCE8-4DA5-9796-4793D91DBFB9}" srcOrd="0" destOrd="0" presId="urn:microsoft.com/office/officeart/2005/8/layout/chevron2"/>
    <dgm:cxn modelId="{91BAADA9-D5D3-4D26-A32F-7027923E6CAA}" type="presOf" srcId="{8820F818-6BF0-461E-8A86-C7E6A8716183}" destId="{C311C515-955A-4A13-B863-1A8F94D51AAE}" srcOrd="0" destOrd="0" presId="urn:microsoft.com/office/officeart/2005/8/layout/chevron2"/>
    <dgm:cxn modelId="{7EAA3FFC-E952-4AA0-A258-BA8108EBF9CB}" srcId="{FCEC1665-1916-449D-9DC7-8C3476C76AA5}" destId="{923B679B-C44A-43F3-85B7-00795C1C8160}" srcOrd="1" destOrd="0" parTransId="{EB911336-1E9D-4782-A5F9-90A08DD54B75}" sibTransId="{9DB150BC-A0A3-4945-9568-19E3F435D3E6}"/>
    <dgm:cxn modelId="{D9528EF6-BAB4-47D5-A6DF-90141CDCC024}" type="presOf" srcId="{FCEC1665-1916-449D-9DC7-8C3476C76AA5}" destId="{B98DCA1F-F7B4-4F97-9B78-12ECB60EABC7}" srcOrd="0" destOrd="0" presId="urn:microsoft.com/office/officeart/2005/8/layout/chevron2"/>
    <dgm:cxn modelId="{1FDAF004-2E0C-4887-83F0-B87E0C40EE48}" type="presOf" srcId="{F727AB8B-25C8-470C-85AB-05BAB81CFBAD}" destId="{D9E69880-D2B7-4864-930F-67D96A48ACBD}" srcOrd="0" destOrd="0" presId="urn:microsoft.com/office/officeart/2005/8/layout/chevron2"/>
    <dgm:cxn modelId="{82C4290E-3311-45BD-8D8D-D7165AF4C6DB}" type="presOf" srcId="{2AF5D3FB-7553-431F-9B9F-F4AA6B50443D}" destId="{8A9D0B9F-ECE9-4F32-B1A2-040F1AEBDADE}" srcOrd="0" destOrd="1" presId="urn:microsoft.com/office/officeart/2005/8/layout/chevron2"/>
    <dgm:cxn modelId="{1625789F-24C6-4657-8935-0C77970BE6DE}" type="presOf" srcId="{BAB11BF4-D352-4F25-9091-C625C159CD9E}" destId="{A1C451FC-B3B9-4DBA-AEC3-7B2562FB3241}" srcOrd="0" destOrd="0" presId="urn:microsoft.com/office/officeart/2005/8/layout/chevron2"/>
    <dgm:cxn modelId="{96D44FBB-7BCF-45C3-A847-8A02BDEB9DFC}" type="presOf" srcId="{CD1A8047-8A10-46FA-B797-E01F6DB25034}" destId="{8A9D0B9F-ECE9-4F32-B1A2-040F1AEBDADE}" srcOrd="0" destOrd="0" presId="urn:microsoft.com/office/officeart/2005/8/layout/chevron2"/>
    <dgm:cxn modelId="{F6419609-D020-453B-ADC0-CA31C34778F0}" type="presOf" srcId="{923B679B-C44A-43F3-85B7-00795C1C8160}" destId="{4625C092-D422-4F06-AE7C-618E64FC1467}" srcOrd="0" destOrd="0" presId="urn:microsoft.com/office/officeart/2005/8/layout/chevron2"/>
    <dgm:cxn modelId="{E61A5227-5155-4C0D-9AB9-4270F836ACD3}" srcId="{FCEC1665-1916-449D-9DC7-8C3476C76AA5}" destId="{BAB11BF4-D352-4F25-9091-C625C159CD9E}" srcOrd="3" destOrd="0" parTransId="{A1598415-2EAA-4A29-8930-7025F8977338}" sibTransId="{4A5AFDFC-6F2A-4825-85D8-D6B540CD35A5}"/>
    <dgm:cxn modelId="{9D7B79B1-0178-45F3-97B3-C427EA93EA42}" srcId="{923B679B-C44A-43F3-85B7-00795C1C8160}" destId="{8820F818-6BF0-461E-8A86-C7E6A8716183}" srcOrd="0" destOrd="0" parTransId="{76D1CB2C-8E62-49C3-863B-0BFA10475BE8}" sibTransId="{C17AA2E9-CE92-4091-8D72-CD46733F53F1}"/>
    <dgm:cxn modelId="{5547572A-2D48-4E52-96E6-53BE9276C19C}" srcId="{33B099E7-10E1-4707-B0F7-6CCBAD220CB2}" destId="{2AF5D3FB-7553-431F-9B9F-F4AA6B50443D}" srcOrd="1" destOrd="0" parTransId="{97E351FD-BD8E-40B8-9FCD-62946EC13644}" sibTransId="{600B9FEB-ACBA-45D3-B3AB-5628A7F633A5}"/>
    <dgm:cxn modelId="{6BF708DC-4A4B-4618-B106-6CFB5200A613}" srcId="{FCEC1665-1916-449D-9DC7-8C3476C76AA5}" destId="{ED38560D-5957-4D50-97B7-F66A8E4D99FD}" srcOrd="0" destOrd="0" parTransId="{3C3489EE-E09F-4CE7-9DBD-005AF58D761A}" sibTransId="{224D5A38-F8E2-404E-AA30-907BD2F65DF9}"/>
    <dgm:cxn modelId="{B53E9373-655F-4FEF-BA81-E050F91C45F6}" type="presOf" srcId="{33B099E7-10E1-4707-B0F7-6CCBAD220CB2}" destId="{DF3D4F06-9E51-4543-8750-34CDE0264A20}" srcOrd="0" destOrd="0" presId="urn:microsoft.com/office/officeart/2005/8/layout/chevron2"/>
    <dgm:cxn modelId="{D6E7C3EF-E3A7-4B63-A6E9-A1F7B20BC4FF}" type="presParOf" srcId="{B98DCA1F-F7B4-4F97-9B78-12ECB60EABC7}" destId="{F13462C2-4B27-4B42-A2FB-71411AAB5D17}" srcOrd="0" destOrd="0" presId="urn:microsoft.com/office/officeart/2005/8/layout/chevron2"/>
    <dgm:cxn modelId="{F7E69F18-BC54-4E4A-BA2D-FC7168455CB6}" type="presParOf" srcId="{F13462C2-4B27-4B42-A2FB-71411AAB5D17}" destId="{B7E2D05E-CEAB-455D-A264-100F6B3F1444}" srcOrd="0" destOrd="0" presId="urn:microsoft.com/office/officeart/2005/8/layout/chevron2"/>
    <dgm:cxn modelId="{1E33E463-4558-408E-82FA-77378D955B5E}" type="presParOf" srcId="{F13462C2-4B27-4B42-A2FB-71411AAB5D17}" destId="{9F8EE710-FCE8-4DA5-9796-4793D91DBFB9}" srcOrd="1" destOrd="0" presId="urn:microsoft.com/office/officeart/2005/8/layout/chevron2"/>
    <dgm:cxn modelId="{91CCCAD3-A788-4329-AEF3-F47568435450}" type="presParOf" srcId="{B98DCA1F-F7B4-4F97-9B78-12ECB60EABC7}" destId="{299F40AC-E5F0-40FE-9D13-C516ACE0368C}" srcOrd="1" destOrd="0" presId="urn:microsoft.com/office/officeart/2005/8/layout/chevron2"/>
    <dgm:cxn modelId="{1345AA2F-118A-421B-AB8F-9091670AD811}" type="presParOf" srcId="{B98DCA1F-F7B4-4F97-9B78-12ECB60EABC7}" destId="{B58F869B-64B9-4E15-9604-73D8C293B266}" srcOrd="2" destOrd="0" presId="urn:microsoft.com/office/officeart/2005/8/layout/chevron2"/>
    <dgm:cxn modelId="{E715814C-E2D4-400E-8128-0AE15934F65C}" type="presParOf" srcId="{B58F869B-64B9-4E15-9604-73D8C293B266}" destId="{4625C092-D422-4F06-AE7C-618E64FC1467}" srcOrd="0" destOrd="0" presId="urn:microsoft.com/office/officeart/2005/8/layout/chevron2"/>
    <dgm:cxn modelId="{7501DAB3-0928-4223-AA2A-03D53A9D2826}" type="presParOf" srcId="{B58F869B-64B9-4E15-9604-73D8C293B266}" destId="{C311C515-955A-4A13-B863-1A8F94D51AAE}" srcOrd="1" destOrd="0" presId="urn:microsoft.com/office/officeart/2005/8/layout/chevron2"/>
    <dgm:cxn modelId="{83BAF135-E7A5-4BFD-B4FD-00C3D44CAAA2}" type="presParOf" srcId="{B98DCA1F-F7B4-4F97-9B78-12ECB60EABC7}" destId="{036BDE5E-F4A6-4DD4-8BF0-EA188A7B024D}" srcOrd="3" destOrd="0" presId="urn:microsoft.com/office/officeart/2005/8/layout/chevron2"/>
    <dgm:cxn modelId="{ADEC1740-07BB-4E2C-B6EE-EC8EE569745B}" type="presParOf" srcId="{B98DCA1F-F7B4-4F97-9B78-12ECB60EABC7}" destId="{AAA3204A-1DD3-41FE-9FE5-F58168AD3052}" srcOrd="4" destOrd="0" presId="urn:microsoft.com/office/officeart/2005/8/layout/chevron2"/>
    <dgm:cxn modelId="{2A8909F6-6C87-4ED8-8F0A-B339DC38DDDB}" type="presParOf" srcId="{AAA3204A-1DD3-41FE-9FE5-F58168AD3052}" destId="{DF3D4F06-9E51-4543-8750-34CDE0264A20}" srcOrd="0" destOrd="0" presId="urn:microsoft.com/office/officeart/2005/8/layout/chevron2"/>
    <dgm:cxn modelId="{C99E8E52-7DC0-4DB4-9BAA-F0D74904182B}" type="presParOf" srcId="{AAA3204A-1DD3-41FE-9FE5-F58168AD3052}" destId="{8A9D0B9F-ECE9-4F32-B1A2-040F1AEBDADE}" srcOrd="1" destOrd="0" presId="urn:microsoft.com/office/officeart/2005/8/layout/chevron2"/>
    <dgm:cxn modelId="{8C97D983-25F7-410B-8C13-AB8410E24AEA}" type="presParOf" srcId="{B98DCA1F-F7B4-4F97-9B78-12ECB60EABC7}" destId="{7FE28224-F392-4C7E-9EE3-D96B15697FC9}" srcOrd="5" destOrd="0" presId="urn:microsoft.com/office/officeart/2005/8/layout/chevron2"/>
    <dgm:cxn modelId="{14131033-2B82-45E9-83F3-9A1CE48FF212}" type="presParOf" srcId="{B98DCA1F-F7B4-4F97-9B78-12ECB60EABC7}" destId="{DE1FA9A2-1EFD-43EE-9D10-2EB7C79386C8}" srcOrd="6" destOrd="0" presId="urn:microsoft.com/office/officeart/2005/8/layout/chevron2"/>
    <dgm:cxn modelId="{5F9F098E-74D1-43DB-92D1-49C791C8FA5C}" type="presParOf" srcId="{DE1FA9A2-1EFD-43EE-9D10-2EB7C79386C8}" destId="{A1C451FC-B3B9-4DBA-AEC3-7B2562FB3241}" srcOrd="0" destOrd="0" presId="urn:microsoft.com/office/officeart/2005/8/layout/chevron2"/>
    <dgm:cxn modelId="{9AFF87F0-F8E5-4194-9966-0D35E76D5C88}" type="presParOf" srcId="{DE1FA9A2-1EFD-43EE-9D10-2EB7C79386C8}" destId="{D9E69880-D2B7-4864-930F-67D96A48ACB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1E2463-D14D-44A3-8903-5D3A91D17A98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766B0FF9-1B49-4B05-B12D-1C262CAD600D}">
      <dgm:prSet phldrT="[Texto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Art. 204 y 205</a:t>
          </a:r>
          <a:endParaRPr lang="es-SV" dirty="0">
            <a:solidFill>
              <a:schemeClr val="bg1"/>
            </a:solidFill>
          </a:endParaRPr>
        </a:p>
      </dgm:t>
    </dgm:pt>
    <dgm:pt modelId="{8D5AA84C-5BD4-4AE2-A506-20D57333753B}" type="parTrans" cxnId="{7A42AD65-A6AD-4703-A99B-F03B30D8537B}">
      <dgm:prSet/>
      <dgm:spPr/>
      <dgm:t>
        <a:bodyPr/>
        <a:lstStyle/>
        <a:p>
          <a:endParaRPr lang="es-SV"/>
        </a:p>
      </dgm:t>
    </dgm:pt>
    <dgm:pt modelId="{E0ADC5C0-E150-4EBE-A665-E648BF929078}" type="sibTrans" cxnId="{7A42AD65-A6AD-4703-A99B-F03B30D8537B}">
      <dgm:prSet/>
      <dgm:spPr/>
      <dgm:t>
        <a:bodyPr/>
        <a:lstStyle/>
        <a:p>
          <a:endParaRPr lang="es-SV"/>
        </a:p>
      </dgm:t>
    </dgm:pt>
    <dgm:pt modelId="{C4CBE17B-9B3F-4129-B121-D4803FEB97D7}">
      <dgm:prSet phldrT="[Texto]"/>
      <dgm:spPr>
        <a:solidFill>
          <a:schemeClr val="accent5">
            <a:lumMod val="75000"/>
            <a:alpha val="90000"/>
          </a:schemeClr>
        </a:solidFill>
      </dgm:spPr>
      <dgm:t>
        <a:bodyPr/>
        <a:lstStyle/>
        <a:p>
          <a:r>
            <a:rPr lang="en-US" dirty="0" smtClean="0"/>
            <a:t>Ejecucion</a:t>
          </a:r>
          <a:endParaRPr lang="es-SV" dirty="0"/>
        </a:p>
      </dgm:t>
    </dgm:pt>
    <dgm:pt modelId="{14F53CBC-CC32-41A3-ACD4-E486AA612602}" type="parTrans" cxnId="{6B110A3A-7110-418B-B9CE-6618B815BADE}">
      <dgm:prSet/>
      <dgm:spPr/>
      <dgm:t>
        <a:bodyPr/>
        <a:lstStyle/>
        <a:p>
          <a:endParaRPr lang="es-SV"/>
        </a:p>
      </dgm:t>
    </dgm:pt>
    <dgm:pt modelId="{00F26E99-3745-4FB7-81C5-C09DB3251C90}" type="sibTrans" cxnId="{6B110A3A-7110-418B-B9CE-6618B815BADE}">
      <dgm:prSet/>
      <dgm:spPr/>
      <dgm:t>
        <a:bodyPr/>
        <a:lstStyle/>
        <a:p>
          <a:endParaRPr lang="es-SV"/>
        </a:p>
      </dgm:t>
    </dgm:pt>
    <dgm:pt modelId="{2D9820B0-75E0-4456-BA85-1DAFBB1C2819}">
      <dgm:prSet phldrT="[Texto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Art. 206</a:t>
          </a:r>
          <a:endParaRPr lang="es-SV" dirty="0">
            <a:solidFill>
              <a:schemeClr val="bg1"/>
            </a:solidFill>
          </a:endParaRPr>
        </a:p>
      </dgm:t>
    </dgm:pt>
    <dgm:pt modelId="{E7293615-7B4A-4B72-A59A-BEB7AF56502F}" type="parTrans" cxnId="{DC0D77C0-EFBA-4169-8B40-1602A7EBAB0E}">
      <dgm:prSet/>
      <dgm:spPr/>
      <dgm:t>
        <a:bodyPr/>
        <a:lstStyle/>
        <a:p>
          <a:endParaRPr lang="es-SV"/>
        </a:p>
      </dgm:t>
    </dgm:pt>
    <dgm:pt modelId="{A733CAD4-F593-44C3-9E44-81907F8B1275}" type="sibTrans" cxnId="{DC0D77C0-EFBA-4169-8B40-1602A7EBAB0E}">
      <dgm:prSet/>
      <dgm:spPr/>
      <dgm:t>
        <a:bodyPr/>
        <a:lstStyle/>
        <a:p>
          <a:endParaRPr lang="es-SV"/>
        </a:p>
      </dgm:t>
    </dgm:pt>
    <dgm:pt modelId="{E9E64967-5DA8-440D-9310-2725D29A8BCE}">
      <dgm:prSet phldrT="[Texto]"/>
      <dgm:spPr>
        <a:solidFill>
          <a:srgbClr val="00CCFF">
            <a:alpha val="90000"/>
          </a:srgbClr>
        </a:solidFill>
      </dgm:spPr>
      <dgm:t>
        <a:bodyPr/>
        <a:lstStyle/>
        <a:p>
          <a:r>
            <a:rPr lang="en-US" dirty="0" smtClean="0"/>
            <a:t>Dictamen</a:t>
          </a:r>
          <a:endParaRPr lang="es-SV" dirty="0"/>
        </a:p>
      </dgm:t>
    </dgm:pt>
    <dgm:pt modelId="{C85C4A1E-7A3D-4993-BA32-785A8484EE0A}" type="parTrans" cxnId="{DFD69653-7476-40A1-8D2C-22106F77F84B}">
      <dgm:prSet/>
      <dgm:spPr/>
      <dgm:t>
        <a:bodyPr/>
        <a:lstStyle/>
        <a:p>
          <a:endParaRPr lang="es-SV"/>
        </a:p>
      </dgm:t>
    </dgm:pt>
    <dgm:pt modelId="{34B9D41D-CE9C-44E4-8CF5-3BF929569CFB}" type="sibTrans" cxnId="{DFD69653-7476-40A1-8D2C-22106F77F84B}">
      <dgm:prSet/>
      <dgm:spPr/>
      <dgm:t>
        <a:bodyPr/>
        <a:lstStyle/>
        <a:p>
          <a:endParaRPr lang="es-SV"/>
        </a:p>
      </dgm:t>
    </dgm:pt>
    <dgm:pt modelId="{2968ACF0-8D78-4176-9ACA-99334BCA460F}">
      <dgm:prSet phldrT="[Texto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Art. 346</a:t>
          </a:r>
          <a:endParaRPr lang="es-SV" dirty="0">
            <a:solidFill>
              <a:schemeClr val="bg1"/>
            </a:solidFill>
          </a:endParaRPr>
        </a:p>
      </dgm:t>
    </dgm:pt>
    <dgm:pt modelId="{99168207-B852-4416-A0C0-9E4E3B5DA542}" type="parTrans" cxnId="{2DAB81D8-DC4B-47FA-A3DE-15BD54F95CBE}">
      <dgm:prSet/>
      <dgm:spPr/>
      <dgm:t>
        <a:bodyPr/>
        <a:lstStyle/>
        <a:p>
          <a:endParaRPr lang="es-SV"/>
        </a:p>
      </dgm:t>
    </dgm:pt>
    <dgm:pt modelId="{17D9B5AC-5EB7-4CE5-ACC7-F0F0FB3AFD74}" type="sibTrans" cxnId="{2DAB81D8-DC4B-47FA-A3DE-15BD54F95CBE}">
      <dgm:prSet/>
      <dgm:spPr/>
      <dgm:t>
        <a:bodyPr/>
        <a:lstStyle/>
        <a:p>
          <a:endParaRPr lang="es-SV"/>
        </a:p>
      </dgm:t>
    </dgm:pt>
    <dgm:pt modelId="{D42E82AD-1978-47DF-A6DB-E61D341768B9}">
      <dgm:prSet phldrT="[Texto]"/>
      <dgm:spPr>
        <a:solidFill>
          <a:srgbClr val="FF3300">
            <a:alpha val="90000"/>
          </a:srgbClr>
        </a:solidFill>
      </dgm:spPr>
      <dgm:t>
        <a:bodyPr/>
        <a:lstStyle/>
        <a:p>
          <a:r>
            <a:rPr lang="en-US" dirty="0" smtClean="0"/>
            <a:t>Dictamen Pericial.</a:t>
          </a:r>
          <a:endParaRPr lang="es-SV" dirty="0"/>
        </a:p>
      </dgm:t>
    </dgm:pt>
    <dgm:pt modelId="{EBCADE12-B60A-41E8-A58F-90A51C4CAD30}" type="parTrans" cxnId="{7E01633A-99F5-4E1B-860B-83436783DE9F}">
      <dgm:prSet/>
      <dgm:spPr/>
      <dgm:t>
        <a:bodyPr/>
        <a:lstStyle/>
        <a:p>
          <a:endParaRPr lang="es-SV"/>
        </a:p>
      </dgm:t>
    </dgm:pt>
    <dgm:pt modelId="{4B61DA33-9E6F-4B9E-81D0-F97953ACC5A5}" type="sibTrans" cxnId="{7E01633A-99F5-4E1B-860B-83436783DE9F}">
      <dgm:prSet/>
      <dgm:spPr/>
      <dgm:t>
        <a:bodyPr/>
        <a:lstStyle/>
        <a:p>
          <a:endParaRPr lang="es-SV"/>
        </a:p>
      </dgm:t>
    </dgm:pt>
    <dgm:pt modelId="{50420D53-6039-425E-8053-020302A4DA00}">
      <dgm:prSet phldrT="[Texto]"/>
      <dgm:spPr>
        <a:solidFill>
          <a:schemeClr val="accent5">
            <a:lumMod val="75000"/>
            <a:alpha val="90000"/>
          </a:schemeClr>
        </a:solidFill>
      </dgm:spPr>
      <dgm:t>
        <a:bodyPr/>
        <a:lstStyle/>
        <a:p>
          <a:r>
            <a:rPr lang="en-US" dirty="0" smtClean="0"/>
            <a:t>Peritos Nuevos</a:t>
          </a:r>
          <a:endParaRPr lang="es-SV" dirty="0"/>
        </a:p>
      </dgm:t>
    </dgm:pt>
    <dgm:pt modelId="{6F12A104-8780-444B-83B4-0816A67EF93B}" type="parTrans" cxnId="{23D5F652-F015-4E14-9794-788E1C10E8A9}">
      <dgm:prSet/>
      <dgm:spPr/>
      <dgm:t>
        <a:bodyPr/>
        <a:lstStyle/>
        <a:p>
          <a:endParaRPr lang="es-SV"/>
        </a:p>
      </dgm:t>
    </dgm:pt>
    <dgm:pt modelId="{C9B143A1-207C-4788-9BD4-8C036F54C80D}" type="sibTrans" cxnId="{23D5F652-F015-4E14-9794-788E1C10E8A9}">
      <dgm:prSet/>
      <dgm:spPr/>
      <dgm:t>
        <a:bodyPr/>
        <a:lstStyle/>
        <a:p>
          <a:endParaRPr lang="es-SV"/>
        </a:p>
      </dgm:t>
    </dgm:pt>
    <dgm:pt modelId="{0866E5D1-621D-49B7-A4AE-907075ACF08A}" type="pres">
      <dgm:prSet presAssocID="{161E2463-D14D-44A3-8903-5D3A91D17A9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DDD001AE-6711-4D13-8208-25B7BFBB0459}" type="pres">
      <dgm:prSet presAssocID="{766B0FF9-1B49-4B05-B12D-1C262CAD600D}" presName="composite" presStyleCnt="0"/>
      <dgm:spPr/>
      <dgm:t>
        <a:bodyPr/>
        <a:lstStyle/>
        <a:p>
          <a:endParaRPr lang="es-SV"/>
        </a:p>
      </dgm:t>
    </dgm:pt>
    <dgm:pt modelId="{A551F49C-5AB6-4FB9-8CE0-51C530142012}" type="pres">
      <dgm:prSet presAssocID="{766B0FF9-1B49-4B05-B12D-1C262CAD600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81CFE67-5905-4F26-A24D-EF78CFFE0C4B}" type="pres">
      <dgm:prSet presAssocID="{766B0FF9-1B49-4B05-B12D-1C262CAD600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CC0A4D1-A701-4D4E-85BF-6A75E7D27001}" type="pres">
      <dgm:prSet presAssocID="{E0ADC5C0-E150-4EBE-A665-E648BF929078}" presName="sp" presStyleCnt="0"/>
      <dgm:spPr/>
      <dgm:t>
        <a:bodyPr/>
        <a:lstStyle/>
        <a:p>
          <a:endParaRPr lang="es-SV"/>
        </a:p>
      </dgm:t>
    </dgm:pt>
    <dgm:pt modelId="{04DE106C-98A5-4E65-A00B-7EC75CDE7AA2}" type="pres">
      <dgm:prSet presAssocID="{2D9820B0-75E0-4456-BA85-1DAFBB1C2819}" presName="composite" presStyleCnt="0"/>
      <dgm:spPr/>
      <dgm:t>
        <a:bodyPr/>
        <a:lstStyle/>
        <a:p>
          <a:endParaRPr lang="es-SV"/>
        </a:p>
      </dgm:t>
    </dgm:pt>
    <dgm:pt modelId="{B11D9921-4568-454E-81DF-E82C044C5956}" type="pres">
      <dgm:prSet presAssocID="{2D9820B0-75E0-4456-BA85-1DAFBB1C281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370B64F1-7367-434C-A03C-8D0F746B28BD}" type="pres">
      <dgm:prSet presAssocID="{2D9820B0-75E0-4456-BA85-1DAFBB1C281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4B89D803-A25B-4655-AEEE-44A4F4CD8EA4}" type="pres">
      <dgm:prSet presAssocID="{A733CAD4-F593-44C3-9E44-81907F8B1275}" presName="sp" presStyleCnt="0"/>
      <dgm:spPr/>
      <dgm:t>
        <a:bodyPr/>
        <a:lstStyle/>
        <a:p>
          <a:endParaRPr lang="es-SV"/>
        </a:p>
      </dgm:t>
    </dgm:pt>
    <dgm:pt modelId="{5B7BFBED-4304-44E9-89A4-143E15779855}" type="pres">
      <dgm:prSet presAssocID="{2968ACF0-8D78-4176-9ACA-99334BCA460F}" presName="composite" presStyleCnt="0"/>
      <dgm:spPr/>
      <dgm:t>
        <a:bodyPr/>
        <a:lstStyle/>
        <a:p>
          <a:endParaRPr lang="es-SV"/>
        </a:p>
      </dgm:t>
    </dgm:pt>
    <dgm:pt modelId="{4C7C62F5-94D9-4222-A72F-DA7125942E3C}" type="pres">
      <dgm:prSet presAssocID="{2968ACF0-8D78-4176-9ACA-99334BCA460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D9991DB8-43D8-4274-99E7-478EF0FA7DC2}" type="pres">
      <dgm:prSet presAssocID="{2968ACF0-8D78-4176-9ACA-99334BCA460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EF6820E8-BA44-4EB5-B617-CB4A62A337AB}" type="presOf" srcId="{D42E82AD-1978-47DF-A6DB-E61D341768B9}" destId="{D9991DB8-43D8-4274-99E7-478EF0FA7DC2}" srcOrd="0" destOrd="0" presId="urn:microsoft.com/office/officeart/2005/8/layout/chevron2"/>
    <dgm:cxn modelId="{DC0D77C0-EFBA-4169-8B40-1602A7EBAB0E}" srcId="{161E2463-D14D-44A3-8903-5D3A91D17A98}" destId="{2D9820B0-75E0-4456-BA85-1DAFBB1C2819}" srcOrd="1" destOrd="0" parTransId="{E7293615-7B4A-4B72-A59A-BEB7AF56502F}" sibTransId="{A733CAD4-F593-44C3-9E44-81907F8B1275}"/>
    <dgm:cxn modelId="{148F18F7-C59B-417B-998D-4F70F0D51EC9}" type="presOf" srcId="{C4CBE17B-9B3F-4129-B121-D4803FEB97D7}" destId="{B81CFE67-5905-4F26-A24D-EF78CFFE0C4B}" srcOrd="0" destOrd="0" presId="urn:microsoft.com/office/officeart/2005/8/layout/chevron2"/>
    <dgm:cxn modelId="{82165B47-1CF6-4617-82DB-5DDC75FA7E00}" type="presOf" srcId="{2968ACF0-8D78-4176-9ACA-99334BCA460F}" destId="{4C7C62F5-94D9-4222-A72F-DA7125942E3C}" srcOrd="0" destOrd="0" presId="urn:microsoft.com/office/officeart/2005/8/layout/chevron2"/>
    <dgm:cxn modelId="{DFD69653-7476-40A1-8D2C-22106F77F84B}" srcId="{2D9820B0-75E0-4456-BA85-1DAFBB1C2819}" destId="{E9E64967-5DA8-440D-9310-2725D29A8BCE}" srcOrd="0" destOrd="0" parTransId="{C85C4A1E-7A3D-4993-BA32-785A8484EE0A}" sibTransId="{34B9D41D-CE9C-44E4-8CF5-3BF929569CFB}"/>
    <dgm:cxn modelId="{7E01633A-99F5-4E1B-860B-83436783DE9F}" srcId="{2968ACF0-8D78-4176-9ACA-99334BCA460F}" destId="{D42E82AD-1978-47DF-A6DB-E61D341768B9}" srcOrd="0" destOrd="0" parTransId="{EBCADE12-B60A-41E8-A58F-90A51C4CAD30}" sibTransId="{4B61DA33-9E6F-4B9E-81D0-F97953ACC5A5}"/>
    <dgm:cxn modelId="{EAD60C1A-E713-4C15-8299-2CE0DADB7CA5}" type="presOf" srcId="{766B0FF9-1B49-4B05-B12D-1C262CAD600D}" destId="{A551F49C-5AB6-4FB9-8CE0-51C530142012}" srcOrd="0" destOrd="0" presId="urn:microsoft.com/office/officeart/2005/8/layout/chevron2"/>
    <dgm:cxn modelId="{2DAB81D8-DC4B-47FA-A3DE-15BD54F95CBE}" srcId="{161E2463-D14D-44A3-8903-5D3A91D17A98}" destId="{2968ACF0-8D78-4176-9ACA-99334BCA460F}" srcOrd="2" destOrd="0" parTransId="{99168207-B852-4416-A0C0-9E4E3B5DA542}" sibTransId="{17D9B5AC-5EB7-4CE5-ACC7-F0F0FB3AFD74}"/>
    <dgm:cxn modelId="{6B110A3A-7110-418B-B9CE-6618B815BADE}" srcId="{766B0FF9-1B49-4B05-B12D-1C262CAD600D}" destId="{C4CBE17B-9B3F-4129-B121-D4803FEB97D7}" srcOrd="0" destOrd="0" parTransId="{14F53CBC-CC32-41A3-ACD4-E486AA612602}" sibTransId="{00F26E99-3745-4FB7-81C5-C09DB3251C90}"/>
    <dgm:cxn modelId="{4F5BE269-9CE2-47B7-B09D-E78468FE46BB}" type="presOf" srcId="{161E2463-D14D-44A3-8903-5D3A91D17A98}" destId="{0866E5D1-621D-49B7-A4AE-907075ACF08A}" srcOrd="0" destOrd="0" presId="urn:microsoft.com/office/officeart/2005/8/layout/chevron2"/>
    <dgm:cxn modelId="{7A42AD65-A6AD-4703-A99B-F03B30D8537B}" srcId="{161E2463-D14D-44A3-8903-5D3A91D17A98}" destId="{766B0FF9-1B49-4B05-B12D-1C262CAD600D}" srcOrd="0" destOrd="0" parTransId="{8D5AA84C-5BD4-4AE2-A506-20D57333753B}" sibTransId="{E0ADC5C0-E150-4EBE-A665-E648BF929078}"/>
    <dgm:cxn modelId="{23D5F652-F015-4E14-9794-788E1C10E8A9}" srcId="{766B0FF9-1B49-4B05-B12D-1C262CAD600D}" destId="{50420D53-6039-425E-8053-020302A4DA00}" srcOrd="1" destOrd="0" parTransId="{6F12A104-8780-444B-83B4-0816A67EF93B}" sibTransId="{C9B143A1-207C-4788-9BD4-8C036F54C80D}"/>
    <dgm:cxn modelId="{B7207564-4E04-4D87-9C0D-65FE162009F1}" type="presOf" srcId="{E9E64967-5DA8-440D-9310-2725D29A8BCE}" destId="{370B64F1-7367-434C-A03C-8D0F746B28BD}" srcOrd="0" destOrd="0" presId="urn:microsoft.com/office/officeart/2005/8/layout/chevron2"/>
    <dgm:cxn modelId="{F3BC7076-545F-4C99-AB21-40F5905148FE}" type="presOf" srcId="{2D9820B0-75E0-4456-BA85-1DAFBB1C2819}" destId="{B11D9921-4568-454E-81DF-E82C044C5956}" srcOrd="0" destOrd="0" presId="urn:microsoft.com/office/officeart/2005/8/layout/chevron2"/>
    <dgm:cxn modelId="{8727F3C9-3056-42A8-A418-05C06E25A8A7}" type="presOf" srcId="{50420D53-6039-425E-8053-020302A4DA00}" destId="{B81CFE67-5905-4F26-A24D-EF78CFFE0C4B}" srcOrd="0" destOrd="1" presId="urn:microsoft.com/office/officeart/2005/8/layout/chevron2"/>
    <dgm:cxn modelId="{07EC090C-9E59-4B8F-8365-C2B95CA5C43F}" type="presParOf" srcId="{0866E5D1-621D-49B7-A4AE-907075ACF08A}" destId="{DDD001AE-6711-4D13-8208-25B7BFBB0459}" srcOrd="0" destOrd="0" presId="urn:microsoft.com/office/officeart/2005/8/layout/chevron2"/>
    <dgm:cxn modelId="{9428504B-5A36-4081-BC79-C203029BD871}" type="presParOf" srcId="{DDD001AE-6711-4D13-8208-25B7BFBB0459}" destId="{A551F49C-5AB6-4FB9-8CE0-51C530142012}" srcOrd="0" destOrd="0" presId="urn:microsoft.com/office/officeart/2005/8/layout/chevron2"/>
    <dgm:cxn modelId="{2DC5437A-0171-44C5-BA86-003B37369E9E}" type="presParOf" srcId="{DDD001AE-6711-4D13-8208-25B7BFBB0459}" destId="{B81CFE67-5905-4F26-A24D-EF78CFFE0C4B}" srcOrd="1" destOrd="0" presId="urn:microsoft.com/office/officeart/2005/8/layout/chevron2"/>
    <dgm:cxn modelId="{11AD9094-D8D1-4454-B959-AFA2B6071E40}" type="presParOf" srcId="{0866E5D1-621D-49B7-A4AE-907075ACF08A}" destId="{0CC0A4D1-A701-4D4E-85BF-6A75E7D27001}" srcOrd="1" destOrd="0" presId="urn:microsoft.com/office/officeart/2005/8/layout/chevron2"/>
    <dgm:cxn modelId="{F00E7B06-6469-49B5-B000-14300A20F677}" type="presParOf" srcId="{0866E5D1-621D-49B7-A4AE-907075ACF08A}" destId="{04DE106C-98A5-4E65-A00B-7EC75CDE7AA2}" srcOrd="2" destOrd="0" presId="urn:microsoft.com/office/officeart/2005/8/layout/chevron2"/>
    <dgm:cxn modelId="{B9293DC1-ADD1-4663-840B-721601803980}" type="presParOf" srcId="{04DE106C-98A5-4E65-A00B-7EC75CDE7AA2}" destId="{B11D9921-4568-454E-81DF-E82C044C5956}" srcOrd="0" destOrd="0" presId="urn:microsoft.com/office/officeart/2005/8/layout/chevron2"/>
    <dgm:cxn modelId="{7DAA9BAF-A797-4880-8513-ECB5ED71689B}" type="presParOf" srcId="{04DE106C-98A5-4E65-A00B-7EC75CDE7AA2}" destId="{370B64F1-7367-434C-A03C-8D0F746B28BD}" srcOrd="1" destOrd="0" presId="urn:microsoft.com/office/officeart/2005/8/layout/chevron2"/>
    <dgm:cxn modelId="{A4CC31F8-0E35-471E-ABB7-80B692D0929A}" type="presParOf" srcId="{0866E5D1-621D-49B7-A4AE-907075ACF08A}" destId="{4B89D803-A25B-4655-AEEE-44A4F4CD8EA4}" srcOrd="3" destOrd="0" presId="urn:microsoft.com/office/officeart/2005/8/layout/chevron2"/>
    <dgm:cxn modelId="{B8244947-B548-4E57-A507-EEAA58DC4078}" type="presParOf" srcId="{0866E5D1-621D-49B7-A4AE-907075ACF08A}" destId="{5B7BFBED-4304-44E9-89A4-143E15779855}" srcOrd="4" destOrd="0" presId="urn:microsoft.com/office/officeart/2005/8/layout/chevron2"/>
    <dgm:cxn modelId="{DD6C80DD-8B5B-4F85-A884-2D7C0A2315D7}" type="presParOf" srcId="{5B7BFBED-4304-44E9-89A4-143E15779855}" destId="{4C7C62F5-94D9-4222-A72F-DA7125942E3C}" srcOrd="0" destOrd="0" presId="urn:microsoft.com/office/officeart/2005/8/layout/chevron2"/>
    <dgm:cxn modelId="{355DF1EC-6580-4B85-875D-A19E49B17314}" type="presParOf" srcId="{5B7BFBED-4304-44E9-89A4-143E15779855}" destId="{D9991DB8-43D8-4274-99E7-478EF0FA7DC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921244-365A-49CA-8CA0-29A9B8274A71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7360F1-174D-455E-B7E9-74E5D3368087}">
      <dsp:nvSpPr>
        <dsp:cNvPr id="0" name=""/>
        <dsp:cNvSpPr/>
      </dsp:nvSpPr>
      <dsp:spPr>
        <a:xfrm>
          <a:off x="511409" y="347956"/>
          <a:ext cx="4405003" cy="69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n>
                <a:solidFill>
                  <a:srgbClr val="990099"/>
                </a:solidFill>
              </a:ln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Art. 215. Estafa</a:t>
          </a:r>
          <a:endParaRPr lang="es-SV" sz="2200" kern="1200" dirty="0">
            <a:ln>
              <a:solidFill>
                <a:srgbClr val="990099"/>
              </a:solidFill>
            </a:ln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sp:txBody>
      <dsp:txXfrm>
        <a:off x="511409" y="347956"/>
        <a:ext cx="4405003" cy="696274"/>
      </dsp:txXfrm>
    </dsp:sp>
    <dsp:sp modelId="{AAA8D644-69EA-4EAE-8C2F-250C20E688A1}">
      <dsp:nvSpPr>
        <dsp:cNvPr id="0" name=""/>
        <dsp:cNvSpPr/>
      </dsp:nvSpPr>
      <dsp:spPr>
        <a:xfrm>
          <a:off x="76237" y="283463"/>
          <a:ext cx="870342" cy="8252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A3E12F-0B23-44FF-B755-23A659CEAA6E}">
      <dsp:nvSpPr>
        <dsp:cNvPr id="0" name=""/>
        <dsp:cNvSpPr/>
      </dsp:nvSpPr>
      <dsp:spPr>
        <a:xfrm>
          <a:off x="910599" y="1392548"/>
          <a:ext cx="4005813" cy="69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n>
                <a:solidFill>
                  <a:srgbClr val="990099"/>
                </a:solidFill>
              </a:ln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Art. 216. Estafa Agravada</a:t>
          </a:r>
          <a:endParaRPr lang="es-SV" sz="2200" kern="1200" dirty="0">
            <a:ln>
              <a:solidFill>
                <a:srgbClr val="990099"/>
              </a:solidFill>
            </a:ln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sp:txBody>
      <dsp:txXfrm>
        <a:off x="910599" y="1392548"/>
        <a:ext cx="4005813" cy="696274"/>
      </dsp:txXfrm>
    </dsp:sp>
    <dsp:sp modelId="{17F3B7E1-B553-4EAD-B0DE-1EDDB2130B6A}">
      <dsp:nvSpPr>
        <dsp:cNvPr id="0" name=""/>
        <dsp:cNvSpPr/>
      </dsp:nvSpPr>
      <dsp:spPr>
        <a:xfrm>
          <a:off x="475427" y="1305514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59D1AE-656D-46BA-911A-44CEED830D1A}">
      <dsp:nvSpPr>
        <dsp:cNvPr id="0" name=""/>
        <dsp:cNvSpPr/>
      </dsp:nvSpPr>
      <dsp:spPr>
        <a:xfrm>
          <a:off x="910599" y="2437140"/>
          <a:ext cx="4005813" cy="69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n>
                <a:solidFill>
                  <a:srgbClr val="990099"/>
                </a:solidFill>
              </a:ln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Art. 217. Apropiacion Indebida</a:t>
          </a:r>
          <a:endParaRPr lang="es-SV" sz="2200" kern="1200" dirty="0">
            <a:ln>
              <a:solidFill>
                <a:srgbClr val="990099"/>
              </a:solidFill>
            </a:ln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sp:txBody>
      <dsp:txXfrm>
        <a:off x="910599" y="2437140"/>
        <a:ext cx="4005813" cy="696274"/>
      </dsp:txXfrm>
    </dsp:sp>
    <dsp:sp modelId="{F325A5CC-51CF-41AF-993F-5B668E321FC2}">
      <dsp:nvSpPr>
        <dsp:cNvPr id="0" name=""/>
        <dsp:cNvSpPr/>
      </dsp:nvSpPr>
      <dsp:spPr>
        <a:xfrm>
          <a:off x="475427" y="2350106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2D1CC2-55FC-4836-B66F-CAC0F6806EBD}">
      <dsp:nvSpPr>
        <dsp:cNvPr id="0" name=""/>
        <dsp:cNvSpPr/>
      </dsp:nvSpPr>
      <dsp:spPr>
        <a:xfrm>
          <a:off x="511409" y="3481732"/>
          <a:ext cx="4405003" cy="69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n>
                <a:solidFill>
                  <a:srgbClr val="990099"/>
                </a:solidFill>
              </a:ln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Art. 218. Administracion Fraudulenta</a:t>
          </a:r>
          <a:endParaRPr lang="es-SV" sz="2200" kern="1200" dirty="0">
            <a:ln>
              <a:solidFill>
                <a:srgbClr val="990099"/>
              </a:solidFill>
            </a:ln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sp:txBody>
      <dsp:txXfrm>
        <a:off x="511409" y="3481732"/>
        <a:ext cx="4405003" cy="696274"/>
      </dsp:txXfrm>
    </dsp:sp>
    <dsp:sp modelId="{91AA4841-9C4D-4A78-B1B2-C192C0234EFF}">
      <dsp:nvSpPr>
        <dsp:cNvPr id="0" name=""/>
        <dsp:cNvSpPr/>
      </dsp:nvSpPr>
      <dsp:spPr>
        <a:xfrm>
          <a:off x="76237" y="3394698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921244-365A-49CA-8CA0-29A9B8274A71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7360F1-174D-455E-B7E9-74E5D3368087}">
      <dsp:nvSpPr>
        <dsp:cNvPr id="0" name=""/>
        <dsp:cNvSpPr/>
      </dsp:nvSpPr>
      <dsp:spPr>
        <a:xfrm>
          <a:off x="511409" y="347956"/>
          <a:ext cx="4188979" cy="69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F33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n>
                <a:solidFill>
                  <a:srgbClr val="990099"/>
                </a:solidFill>
              </a:ln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Art. 325. Peculado</a:t>
          </a:r>
          <a:endParaRPr lang="es-SV" sz="2200" kern="1200" dirty="0">
            <a:ln>
              <a:solidFill>
                <a:srgbClr val="990099"/>
              </a:solidFill>
            </a:ln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sp:txBody>
      <dsp:txXfrm>
        <a:off x="511409" y="347956"/>
        <a:ext cx="4188979" cy="696274"/>
      </dsp:txXfrm>
    </dsp:sp>
    <dsp:sp modelId="{AAA8D644-69EA-4EAE-8C2F-250C20E688A1}">
      <dsp:nvSpPr>
        <dsp:cNvPr id="0" name=""/>
        <dsp:cNvSpPr/>
      </dsp:nvSpPr>
      <dsp:spPr>
        <a:xfrm>
          <a:off x="76237" y="260921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A3E12F-0B23-44FF-B755-23A659CEAA6E}">
      <dsp:nvSpPr>
        <dsp:cNvPr id="0" name=""/>
        <dsp:cNvSpPr/>
      </dsp:nvSpPr>
      <dsp:spPr>
        <a:xfrm>
          <a:off x="910599" y="1392548"/>
          <a:ext cx="3789789" cy="69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F33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n>
                <a:solidFill>
                  <a:srgbClr val="990099"/>
                </a:solidFill>
              </a:ln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Art. 326. Negociaciones Ilicitas</a:t>
          </a:r>
          <a:endParaRPr lang="es-SV" sz="2200" kern="1200" dirty="0">
            <a:ln>
              <a:solidFill>
                <a:srgbClr val="990099"/>
              </a:solidFill>
            </a:ln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sp:txBody>
      <dsp:txXfrm>
        <a:off x="910599" y="1392548"/>
        <a:ext cx="3789789" cy="696274"/>
      </dsp:txXfrm>
    </dsp:sp>
    <dsp:sp modelId="{17F3B7E1-B553-4EAD-B0DE-1EDDB2130B6A}">
      <dsp:nvSpPr>
        <dsp:cNvPr id="0" name=""/>
        <dsp:cNvSpPr/>
      </dsp:nvSpPr>
      <dsp:spPr>
        <a:xfrm>
          <a:off x="475427" y="1305514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59D1AE-656D-46BA-911A-44CEED830D1A}">
      <dsp:nvSpPr>
        <dsp:cNvPr id="0" name=""/>
        <dsp:cNvSpPr/>
      </dsp:nvSpPr>
      <dsp:spPr>
        <a:xfrm>
          <a:off x="910599" y="2437140"/>
          <a:ext cx="3789789" cy="69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F33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n>
                <a:solidFill>
                  <a:srgbClr val="990099"/>
                </a:solidFill>
              </a:ln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Art. 332. Malversacion</a:t>
          </a:r>
          <a:endParaRPr lang="es-SV" sz="2200" kern="1200" dirty="0">
            <a:ln>
              <a:solidFill>
                <a:srgbClr val="990099"/>
              </a:solidFill>
            </a:ln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sp:txBody>
      <dsp:txXfrm>
        <a:off x="910599" y="2437140"/>
        <a:ext cx="3789789" cy="696274"/>
      </dsp:txXfrm>
    </dsp:sp>
    <dsp:sp modelId="{F325A5CC-51CF-41AF-993F-5B668E321FC2}">
      <dsp:nvSpPr>
        <dsp:cNvPr id="0" name=""/>
        <dsp:cNvSpPr/>
      </dsp:nvSpPr>
      <dsp:spPr>
        <a:xfrm>
          <a:off x="475427" y="2350106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2D1CC2-55FC-4836-B66F-CAC0F6806EBD}">
      <dsp:nvSpPr>
        <dsp:cNvPr id="0" name=""/>
        <dsp:cNvSpPr/>
      </dsp:nvSpPr>
      <dsp:spPr>
        <a:xfrm>
          <a:off x="511409" y="3481732"/>
          <a:ext cx="4188979" cy="69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F33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n>
                <a:solidFill>
                  <a:srgbClr val="990099"/>
                </a:solidFill>
              </a:ln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Art. 333. Enriquecimiento Ilicito</a:t>
          </a:r>
          <a:endParaRPr lang="es-SV" sz="2200" kern="1200" dirty="0">
            <a:ln>
              <a:solidFill>
                <a:srgbClr val="990099"/>
              </a:solidFill>
            </a:ln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sp:txBody>
      <dsp:txXfrm>
        <a:off x="511409" y="3481732"/>
        <a:ext cx="4188979" cy="696274"/>
      </dsp:txXfrm>
    </dsp:sp>
    <dsp:sp modelId="{91AA4841-9C4D-4A78-B1B2-C192C0234EFF}">
      <dsp:nvSpPr>
        <dsp:cNvPr id="0" name=""/>
        <dsp:cNvSpPr/>
      </dsp:nvSpPr>
      <dsp:spPr>
        <a:xfrm>
          <a:off x="76237" y="3394698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E2D05E-CEAB-455D-A264-100F6B3F1444}">
      <dsp:nvSpPr>
        <dsp:cNvPr id="0" name=""/>
        <dsp:cNvSpPr/>
      </dsp:nvSpPr>
      <dsp:spPr>
        <a:xfrm rot="5400000">
          <a:off x="-236755" y="238108"/>
          <a:ext cx="1578366" cy="110485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1"/>
              </a:solidFill>
            </a:rPr>
            <a:t>Art. 195</a:t>
          </a:r>
          <a:endParaRPr lang="es-SV" sz="1700" kern="1200" dirty="0">
            <a:solidFill>
              <a:schemeClr val="bg1"/>
            </a:solidFill>
          </a:endParaRPr>
        </a:p>
      </dsp:txBody>
      <dsp:txXfrm rot="-5400000">
        <a:off x="0" y="553781"/>
        <a:ext cx="1104856" cy="473510"/>
      </dsp:txXfrm>
    </dsp:sp>
    <dsp:sp modelId="{9F8EE710-FCE8-4DA5-9796-4793D91DBFB9}">
      <dsp:nvSpPr>
        <dsp:cNvPr id="0" name=""/>
        <dsp:cNvSpPr/>
      </dsp:nvSpPr>
      <dsp:spPr>
        <a:xfrm rot="5400000">
          <a:off x="2058759" y="-952548"/>
          <a:ext cx="1025938" cy="2933743"/>
        </a:xfrm>
        <a:prstGeom prst="round2SameRect">
          <a:avLst/>
        </a:prstGeom>
        <a:solidFill>
          <a:schemeClr val="accent5">
            <a:lumMod val="75000"/>
            <a:alpha val="9000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Procedencia y Autopsias</a:t>
          </a:r>
          <a:endParaRPr lang="es-SV" sz="2200" kern="1200" dirty="0"/>
        </a:p>
      </dsp:txBody>
      <dsp:txXfrm rot="-5400000">
        <a:off x="1104857" y="51436"/>
        <a:ext cx="2883661" cy="925774"/>
      </dsp:txXfrm>
    </dsp:sp>
    <dsp:sp modelId="{4625C092-D422-4F06-AE7C-618E64FC1467}">
      <dsp:nvSpPr>
        <dsp:cNvPr id="0" name=""/>
        <dsp:cNvSpPr/>
      </dsp:nvSpPr>
      <dsp:spPr>
        <a:xfrm rot="5400000">
          <a:off x="-236755" y="1642013"/>
          <a:ext cx="1578366" cy="1104856"/>
        </a:xfrm>
        <a:prstGeom prst="chevron">
          <a:avLst/>
        </a:prstGeom>
        <a:solidFill>
          <a:schemeClr val="accent2">
            <a:hueOff val="3957205"/>
            <a:satOff val="-25907"/>
            <a:lumOff val="5685"/>
            <a:alphaOff val="0"/>
          </a:schemeClr>
        </a:solidFill>
        <a:ln w="19050" cap="flat" cmpd="sng" algn="ctr">
          <a:solidFill>
            <a:schemeClr val="accent2">
              <a:hueOff val="3957205"/>
              <a:satOff val="-25907"/>
              <a:lumOff val="56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1"/>
              </a:solidFill>
            </a:rPr>
            <a:t>Art. 197</a:t>
          </a:r>
          <a:endParaRPr lang="es-SV" sz="1700" kern="1200" dirty="0">
            <a:solidFill>
              <a:schemeClr val="bg1"/>
            </a:solidFill>
          </a:endParaRPr>
        </a:p>
      </dsp:txBody>
      <dsp:txXfrm rot="-5400000">
        <a:off x="0" y="1957686"/>
        <a:ext cx="1104856" cy="473510"/>
      </dsp:txXfrm>
    </dsp:sp>
    <dsp:sp modelId="{C311C515-955A-4A13-B863-1A8F94D51AAE}">
      <dsp:nvSpPr>
        <dsp:cNvPr id="0" name=""/>
        <dsp:cNvSpPr/>
      </dsp:nvSpPr>
      <dsp:spPr>
        <a:xfrm rot="5400000">
          <a:off x="2058759" y="451355"/>
          <a:ext cx="1025938" cy="2933743"/>
        </a:xfrm>
        <a:prstGeom prst="round2SameRect">
          <a:avLst/>
        </a:prstGeom>
        <a:solidFill>
          <a:srgbClr val="00CCFF">
            <a:alpha val="89804"/>
          </a:srgbClr>
        </a:solidFill>
        <a:ln w="19050" cap="flat" cmpd="sng" algn="ctr">
          <a:solidFill>
            <a:schemeClr val="accent2">
              <a:hueOff val="3957205"/>
              <a:satOff val="-25907"/>
              <a:lumOff val="56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Obligatoriedad del cargo.</a:t>
          </a:r>
          <a:endParaRPr lang="es-SV" sz="2200" kern="1200" dirty="0"/>
        </a:p>
      </dsp:txBody>
      <dsp:txXfrm rot="-5400000">
        <a:off x="1104857" y="1455339"/>
        <a:ext cx="2883661" cy="925774"/>
      </dsp:txXfrm>
    </dsp:sp>
    <dsp:sp modelId="{DF3D4F06-9E51-4543-8750-34CDE0264A20}">
      <dsp:nvSpPr>
        <dsp:cNvPr id="0" name=""/>
        <dsp:cNvSpPr/>
      </dsp:nvSpPr>
      <dsp:spPr>
        <a:xfrm rot="5400000">
          <a:off x="-236755" y="3045917"/>
          <a:ext cx="1578366" cy="1104856"/>
        </a:xfrm>
        <a:prstGeom prst="chevron">
          <a:avLst/>
        </a:prstGeom>
        <a:solidFill>
          <a:schemeClr val="accent2">
            <a:hueOff val="7914410"/>
            <a:satOff val="-51814"/>
            <a:lumOff val="11371"/>
            <a:alphaOff val="0"/>
          </a:schemeClr>
        </a:solidFill>
        <a:ln w="19050" cap="flat" cmpd="sng" algn="ctr">
          <a:solidFill>
            <a:schemeClr val="accent2">
              <a:hueOff val="7914410"/>
              <a:satOff val="-51814"/>
              <a:lumOff val="113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1"/>
              </a:solidFill>
            </a:rPr>
            <a:t>Art. 198 y 199</a:t>
          </a:r>
          <a:endParaRPr lang="es-SV" sz="1700" kern="1200" dirty="0">
            <a:solidFill>
              <a:schemeClr val="bg1"/>
            </a:solidFill>
          </a:endParaRPr>
        </a:p>
      </dsp:txBody>
      <dsp:txXfrm rot="-5400000">
        <a:off x="0" y="3361590"/>
        <a:ext cx="1104856" cy="473510"/>
      </dsp:txXfrm>
    </dsp:sp>
    <dsp:sp modelId="{8A9D0B9F-ECE9-4F32-B1A2-040F1AEBDADE}">
      <dsp:nvSpPr>
        <dsp:cNvPr id="0" name=""/>
        <dsp:cNvSpPr/>
      </dsp:nvSpPr>
      <dsp:spPr>
        <a:xfrm rot="5400000">
          <a:off x="2058759" y="1855260"/>
          <a:ext cx="1025938" cy="2933743"/>
        </a:xfrm>
        <a:prstGeom prst="round2SameRect">
          <a:avLst/>
        </a:prstGeom>
        <a:solidFill>
          <a:srgbClr val="FF3300">
            <a:alpha val="89804"/>
          </a:srgbClr>
        </a:solidFill>
        <a:ln w="19050" cap="flat" cmpd="sng" algn="ctr">
          <a:solidFill>
            <a:schemeClr val="accent2">
              <a:hueOff val="7914410"/>
              <a:satOff val="-51814"/>
              <a:lumOff val="113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Incapacidad</a:t>
          </a:r>
          <a:endParaRPr lang="es-SV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Impedimentos</a:t>
          </a:r>
          <a:endParaRPr lang="es-SV" sz="2200" kern="1200" dirty="0"/>
        </a:p>
      </dsp:txBody>
      <dsp:txXfrm rot="-5400000">
        <a:off x="1104857" y="2859244"/>
        <a:ext cx="2883661" cy="925774"/>
      </dsp:txXfrm>
    </dsp:sp>
    <dsp:sp modelId="{A1C451FC-B3B9-4DBA-AEC3-7B2562FB3241}">
      <dsp:nvSpPr>
        <dsp:cNvPr id="0" name=""/>
        <dsp:cNvSpPr/>
      </dsp:nvSpPr>
      <dsp:spPr>
        <a:xfrm rot="5400000">
          <a:off x="-236755" y="4449822"/>
          <a:ext cx="1578366" cy="1104856"/>
        </a:xfrm>
        <a:prstGeom prst="chevron">
          <a:avLst/>
        </a:prstGeom>
        <a:solidFill>
          <a:schemeClr val="accent2">
            <a:hueOff val="11871614"/>
            <a:satOff val="-77721"/>
            <a:lumOff val="17056"/>
            <a:alphaOff val="0"/>
          </a:schemeClr>
        </a:solidFill>
        <a:ln w="19050" cap="flat" cmpd="sng" algn="ctr">
          <a:solidFill>
            <a:schemeClr val="accent2">
              <a:hueOff val="11871614"/>
              <a:satOff val="-77721"/>
              <a:lumOff val="170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1"/>
              </a:solidFill>
            </a:rPr>
            <a:t>Art. 202</a:t>
          </a:r>
          <a:endParaRPr lang="es-SV" sz="1700" kern="1200" dirty="0">
            <a:solidFill>
              <a:schemeClr val="bg1"/>
            </a:solidFill>
          </a:endParaRPr>
        </a:p>
      </dsp:txBody>
      <dsp:txXfrm rot="-5400000">
        <a:off x="0" y="4765495"/>
        <a:ext cx="1104856" cy="473510"/>
      </dsp:txXfrm>
    </dsp:sp>
    <dsp:sp modelId="{D9E69880-D2B7-4864-930F-67D96A48ACBD}">
      <dsp:nvSpPr>
        <dsp:cNvPr id="0" name=""/>
        <dsp:cNvSpPr/>
      </dsp:nvSpPr>
      <dsp:spPr>
        <a:xfrm rot="5400000">
          <a:off x="2058759" y="3259165"/>
          <a:ext cx="1025938" cy="2933743"/>
        </a:xfrm>
        <a:prstGeom prst="round2SameRect">
          <a:avLst/>
        </a:prstGeom>
        <a:solidFill>
          <a:srgbClr val="FF00FF">
            <a:alpha val="90000"/>
          </a:srgbClr>
        </a:solidFill>
        <a:ln w="19050" cap="flat" cmpd="sng" algn="ctr">
          <a:solidFill>
            <a:schemeClr val="accent2">
              <a:hueOff val="11871614"/>
              <a:satOff val="-77721"/>
              <a:lumOff val="170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Direccion del peritaje</a:t>
          </a:r>
          <a:endParaRPr lang="es-SV" sz="2200" kern="1200" dirty="0"/>
        </a:p>
      </dsp:txBody>
      <dsp:txXfrm rot="-5400000">
        <a:off x="1104857" y="4263149"/>
        <a:ext cx="2883661" cy="9257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51F49C-5AB6-4FB9-8CE0-51C530142012}">
      <dsp:nvSpPr>
        <dsp:cNvPr id="0" name=""/>
        <dsp:cNvSpPr/>
      </dsp:nvSpPr>
      <dsp:spPr>
        <a:xfrm rot="5400000">
          <a:off x="-312360" y="315324"/>
          <a:ext cx="2082403" cy="145768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bg1"/>
              </a:solidFill>
            </a:rPr>
            <a:t>Art. 204 y 205</a:t>
          </a:r>
          <a:endParaRPr lang="es-SV" sz="2200" kern="1200" dirty="0">
            <a:solidFill>
              <a:schemeClr val="bg1"/>
            </a:solidFill>
          </a:endParaRPr>
        </a:p>
      </dsp:txBody>
      <dsp:txXfrm rot="-5400000">
        <a:off x="1" y="731804"/>
        <a:ext cx="1457682" cy="624721"/>
      </dsp:txXfrm>
    </dsp:sp>
    <dsp:sp modelId="{B81CFE67-5905-4F26-A24D-EF78CFFE0C4B}">
      <dsp:nvSpPr>
        <dsp:cNvPr id="0" name=""/>
        <dsp:cNvSpPr/>
      </dsp:nvSpPr>
      <dsp:spPr>
        <a:xfrm rot="5400000">
          <a:off x="2071360" y="-610713"/>
          <a:ext cx="1353562" cy="2580917"/>
        </a:xfrm>
        <a:prstGeom prst="round2SameRect">
          <a:avLst/>
        </a:prstGeom>
        <a:solidFill>
          <a:schemeClr val="accent5">
            <a:lumMod val="75000"/>
            <a:alpha val="9000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Ejecucion</a:t>
          </a:r>
          <a:endParaRPr lang="es-SV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Peritos Nuevos</a:t>
          </a:r>
          <a:endParaRPr lang="es-SV" sz="2800" kern="1200" dirty="0"/>
        </a:p>
      </dsp:txBody>
      <dsp:txXfrm rot="-5400000">
        <a:off x="1457683" y="69039"/>
        <a:ext cx="2514842" cy="1221412"/>
      </dsp:txXfrm>
    </dsp:sp>
    <dsp:sp modelId="{B11D9921-4568-454E-81DF-E82C044C5956}">
      <dsp:nvSpPr>
        <dsp:cNvPr id="0" name=""/>
        <dsp:cNvSpPr/>
      </dsp:nvSpPr>
      <dsp:spPr>
        <a:xfrm rot="5400000">
          <a:off x="-312360" y="2167552"/>
          <a:ext cx="2082403" cy="1457682"/>
        </a:xfrm>
        <a:prstGeom prst="chevron">
          <a:avLst/>
        </a:prstGeom>
        <a:solidFill>
          <a:schemeClr val="accent2">
            <a:hueOff val="5935807"/>
            <a:satOff val="-38860"/>
            <a:lumOff val="8528"/>
            <a:alphaOff val="0"/>
          </a:schemeClr>
        </a:solidFill>
        <a:ln w="19050" cap="flat" cmpd="sng" algn="ctr">
          <a:solidFill>
            <a:schemeClr val="accent2">
              <a:hueOff val="5935807"/>
              <a:satOff val="-38860"/>
              <a:lumOff val="85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bg1"/>
              </a:solidFill>
            </a:rPr>
            <a:t>Art. 206</a:t>
          </a:r>
          <a:endParaRPr lang="es-SV" sz="2200" kern="1200" dirty="0">
            <a:solidFill>
              <a:schemeClr val="bg1"/>
            </a:solidFill>
          </a:endParaRPr>
        </a:p>
      </dsp:txBody>
      <dsp:txXfrm rot="-5400000">
        <a:off x="1" y="2584032"/>
        <a:ext cx="1457682" cy="624721"/>
      </dsp:txXfrm>
    </dsp:sp>
    <dsp:sp modelId="{370B64F1-7367-434C-A03C-8D0F746B28BD}">
      <dsp:nvSpPr>
        <dsp:cNvPr id="0" name=""/>
        <dsp:cNvSpPr/>
      </dsp:nvSpPr>
      <dsp:spPr>
        <a:xfrm rot="5400000">
          <a:off x="2071360" y="1241514"/>
          <a:ext cx="1353562" cy="2580917"/>
        </a:xfrm>
        <a:prstGeom prst="round2SameRect">
          <a:avLst/>
        </a:prstGeom>
        <a:solidFill>
          <a:srgbClr val="00CCFF">
            <a:alpha val="90000"/>
          </a:srgbClr>
        </a:solidFill>
        <a:ln w="19050" cap="flat" cmpd="sng" algn="ctr">
          <a:solidFill>
            <a:schemeClr val="accent2">
              <a:hueOff val="5935807"/>
              <a:satOff val="-38860"/>
              <a:lumOff val="85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Dictamen</a:t>
          </a:r>
          <a:endParaRPr lang="es-SV" sz="2800" kern="1200" dirty="0"/>
        </a:p>
      </dsp:txBody>
      <dsp:txXfrm rot="-5400000">
        <a:off x="1457683" y="1921267"/>
        <a:ext cx="2514842" cy="1221412"/>
      </dsp:txXfrm>
    </dsp:sp>
    <dsp:sp modelId="{4C7C62F5-94D9-4222-A72F-DA7125942E3C}">
      <dsp:nvSpPr>
        <dsp:cNvPr id="0" name=""/>
        <dsp:cNvSpPr/>
      </dsp:nvSpPr>
      <dsp:spPr>
        <a:xfrm rot="5400000">
          <a:off x="-312360" y="4019781"/>
          <a:ext cx="2082403" cy="1457682"/>
        </a:xfrm>
        <a:prstGeom prst="chevron">
          <a:avLst/>
        </a:prstGeom>
        <a:solidFill>
          <a:schemeClr val="accent2">
            <a:hueOff val="11871614"/>
            <a:satOff val="-77721"/>
            <a:lumOff val="17056"/>
            <a:alphaOff val="0"/>
          </a:schemeClr>
        </a:solidFill>
        <a:ln w="19050" cap="flat" cmpd="sng" algn="ctr">
          <a:solidFill>
            <a:schemeClr val="accent2">
              <a:hueOff val="11871614"/>
              <a:satOff val="-77721"/>
              <a:lumOff val="170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bg1"/>
              </a:solidFill>
            </a:rPr>
            <a:t>Art. 346</a:t>
          </a:r>
          <a:endParaRPr lang="es-SV" sz="2200" kern="1200" dirty="0">
            <a:solidFill>
              <a:schemeClr val="bg1"/>
            </a:solidFill>
          </a:endParaRPr>
        </a:p>
      </dsp:txBody>
      <dsp:txXfrm rot="-5400000">
        <a:off x="1" y="4436261"/>
        <a:ext cx="1457682" cy="624721"/>
      </dsp:txXfrm>
    </dsp:sp>
    <dsp:sp modelId="{D9991DB8-43D8-4274-99E7-478EF0FA7DC2}">
      <dsp:nvSpPr>
        <dsp:cNvPr id="0" name=""/>
        <dsp:cNvSpPr/>
      </dsp:nvSpPr>
      <dsp:spPr>
        <a:xfrm rot="5400000">
          <a:off x="2071360" y="3093742"/>
          <a:ext cx="1353562" cy="2580917"/>
        </a:xfrm>
        <a:prstGeom prst="round2SameRect">
          <a:avLst/>
        </a:prstGeom>
        <a:solidFill>
          <a:srgbClr val="FF3300">
            <a:alpha val="90000"/>
          </a:srgbClr>
        </a:solidFill>
        <a:ln w="19050" cap="flat" cmpd="sng" algn="ctr">
          <a:solidFill>
            <a:schemeClr val="accent2">
              <a:hueOff val="11871614"/>
              <a:satOff val="-77721"/>
              <a:lumOff val="170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Dictamen Pericial.</a:t>
          </a:r>
          <a:endParaRPr lang="es-SV" sz="2800" kern="1200" dirty="0"/>
        </a:p>
      </dsp:txBody>
      <dsp:txXfrm rot="-5400000">
        <a:off x="1457683" y="3773495"/>
        <a:ext cx="2514842" cy="12214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33EC-3CC6-4364-A820-4BD10F986FFF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BCA7-44D1-4C11-8B59-7655A83262DF}" type="slidenum">
              <a:rPr lang="es-SV" smtClean="0"/>
              <a:t>‹Nº›</a:t>
            </a:fld>
            <a:endParaRPr lang="es-SV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33EC-3CC6-4364-A820-4BD10F986FFF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BCA7-44D1-4C11-8B59-7655A83262DF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33EC-3CC6-4364-A820-4BD10F986FFF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BCA7-44D1-4C11-8B59-7655A83262DF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33EC-3CC6-4364-A820-4BD10F986FFF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BCA7-44D1-4C11-8B59-7655A83262DF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33EC-3CC6-4364-A820-4BD10F986FFF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BCA7-44D1-4C11-8B59-7655A83262DF}" type="slidenum">
              <a:rPr lang="es-SV" smtClean="0"/>
              <a:t>‹Nº›</a:t>
            </a:fld>
            <a:endParaRPr lang="es-SV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33EC-3CC6-4364-A820-4BD10F986FFF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BCA7-44D1-4C11-8B59-7655A83262DF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33EC-3CC6-4364-A820-4BD10F986FFF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BCA7-44D1-4C11-8B59-7655A83262DF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33EC-3CC6-4364-A820-4BD10F986FFF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EEBCA7-44D1-4C11-8B59-7655A83262DF}" type="slidenum">
              <a:rPr lang="es-SV" smtClean="0"/>
              <a:t>‹Nº›</a:t>
            </a:fld>
            <a:endParaRPr lang="es-SV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33EC-3CC6-4364-A820-4BD10F986FFF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BCA7-44D1-4C11-8B59-7655A83262DF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A33EC-3CC6-4364-A820-4BD10F986FFF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8EEBCA7-44D1-4C11-8B59-7655A83262DF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C3A33EC-3CC6-4364-A820-4BD10F986FFF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BCA7-44D1-4C11-8B59-7655A83262DF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C3A33EC-3CC6-4364-A820-4BD10F986FFF}" type="datetimeFigureOut">
              <a:rPr lang="es-SV" smtClean="0"/>
              <a:t>17/11/2015</a:t>
            </a:fld>
            <a:endParaRPr lang="es-SV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8EEBCA7-44D1-4C11-8B59-7655A83262DF}" type="slidenum">
              <a:rPr lang="es-SV" smtClean="0"/>
              <a:t>‹Nº›</a:t>
            </a:fld>
            <a:endParaRPr lang="es-SV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470025"/>
          </a:xfrm>
          <a:noFill/>
        </p:spPr>
        <p:txBody>
          <a:bodyPr>
            <a:noAutofit/>
          </a:bodyPr>
          <a:lstStyle/>
          <a:p>
            <a:r>
              <a:rPr lang="en-US" sz="8000" dirty="0" smtClean="0">
                <a:ln w="5000" cmpd="sng">
                  <a:solidFill>
                    <a:srgbClr val="00B0F0"/>
                  </a:solidFill>
                  <a:prstDash val="solid"/>
                </a:ln>
              </a:rPr>
              <a:t>AUDITORIA FORENSE</a:t>
            </a:r>
            <a:endParaRPr lang="es-SV" sz="8000" dirty="0">
              <a:ln w="5000" cmpd="sng">
                <a:solidFill>
                  <a:srgbClr val="00B0F0"/>
                </a:solidFill>
                <a:prstDash val="solid"/>
              </a:ln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3645024"/>
            <a:ext cx="6400800" cy="1752600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CONSIDERACIONES LEGALES</a:t>
            </a:r>
            <a:endParaRPr lang="es-SV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44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771800" y="476672"/>
            <a:ext cx="3384376" cy="914400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Ley Reguladora del Ejercicio de Contaduria Publica</a:t>
            </a:r>
            <a:endParaRPr lang="es-SV" dirty="0">
              <a:solidFill>
                <a:srgbClr val="FFFF00"/>
              </a:solidFill>
            </a:endParaRPr>
          </a:p>
        </p:txBody>
      </p:sp>
      <p:sp>
        <p:nvSpPr>
          <p:cNvPr id="5" name="4 Cerrar llave"/>
          <p:cNvSpPr/>
          <p:nvPr/>
        </p:nvSpPr>
        <p:spPr>
          <a:xfrm rot="5400000">
            <a:off x="4085251" y="-1057191"/>
            <a:ext cx="757474" cy="5760640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6" name="5 Rectángulo"/>
          <p:cNvSpPr/>
          <p:nvPr/>
        </p:nvSpPr>
        <p:spPr>
          <a:xfrm>
            <a:off x="755576" y="2201866"/>
            <a:ext cx="1440160" cy="10831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n>
                  <a:solidFill>
                    <a:srgbClr val="FF0000"/>
                  </a:solidFill>
                </a:ln>
                <a:blipFill>
                  <a:blip r:embed="rId2"/>
                  <a:tile tx="0" ty="0" sx="100000" sy="100000" flip="none" algn="tl"/>
                </a:blipFill>
              </a:rPr>
              <a:t>Art. 17</a:t>
            </a:r>
          </a:p>
          <a:p>
            <a:pPr algn="ctr"/>
            <a:r>
              <a:rPr lang="en-US" sz="1600" dirty="0" smtClean="0">
                <a:ln>
                  <a:solidFill>
                    <a:srgbClr val="FF0000"/>
                  </a:solidFill>
                </a:ln>
                <a:blipFill>
                  <a:blip r:embed="rId2"/>
                  <a:tile tx="0" ty="0" sx="100000" sy="100000" flip="none" algn="tl"/>
                </a:blipFill>
              </a:rPr>
              <a:t>Atribuciones del Contador Publico</a:t>
            </a:r>
            <a:endParaRPr lang="es-SV" sz="1600" dirty="0">
              <a:ln>
                <a:solidFill>
                  <a:srgbClr val="FF0000"/>
                </a:solidFill>
              </a:ln>
              <a:blipFill>
                <a:blip r:embed="rId2"/>
                <a:tile tx="0" ty="0" sx="100000" sy="100000" flip="none" algn="tl"/>
              </a:blip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4932040" y="2201866"/>
            <a:ext cx="1440160" cy="10831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rgbClr val="FF0000"/>
                  </a:solidFill>
                </a:ln>
                <a:blipFill>
                  <a:blip r:embed="rId2"/>
                  <a:tile tx="0" ty="0" sx="100000" sy="100000" flip="none" algn="tl"/>
                </a:blipFill>
              </a:rPr>
              <a:t>Art. 46</a:t>
            </a:r>
          </a:p>
          <a:p>
            <a:pPr algn="ctr"/>
            <a:r>
              <a:rPr lang="en-US" dirty="0" smtClean="0">
                <a:ln>
                  <a:solidFill>
                    <a:srgbClr val="FF0000"/>
                  </a:solidFill>
                </a:ln>
                <a:blipFill>
                  <a:blip r:embed="rId2"/>
                  <a:tile tx="0" ty="0" sx="100000" sy="100000" flip="none" algn="tl"/>
                </a:blipFill>
              </a:rPr>
              <a:t>Aplicacion de Sanciones</a:t>
            </a:r>
            <a:endParaRPr lang="es-SV" dirty="0">
              <a:ln>
                <a:solidFill>
                  <a:srgbClr val="FF0000"/>
                </a:solidFill>
              </a:ln>
              <a:blipFill>
                <a:blip r:embed="rId2"/>
                <a:tile tx="0" ty="0" sx="100000" sy="100000" flip="none" algn="tl"/>
              </a:blip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876256" y="2201866"/>
            <a:ext cx="1440160" cy="10831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rgbClr val="FF0000"/>
                  </a:solidFill>
                </a:ln>
                <a:blipFill>
                  <a:blip r:embed="rId2"/>
                  <a:tile tx="0" ty="0" sx="100000" sy="100000" flip="none" algn="tl"/>
                </a:blipFill>
              </a:rPr>
              <a:t>Art. 47</a:t>
            </a:r>
          </a:p>
          <a:p>
            <a:pPr algn="ctr"/>
            <a:r>
              <a:rPr lang="en-US" dirty="0" smtClean="0">
                <a:ln>
                  <a:solidFill>
                    <a:srgbClr val="FF0000"/>
                  </a:solidFill>
                </a:ln>
                <a:blipFill>
                  <a:blip r:embed="rId2"/>
                  <a:tile tx="0" ty="0" sx="100000" sy="100000" flip="none" algn="tl"/>
                </a:blipFill>
              </a:rPr>
              <a:t>Tipos de Sanciones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2768230" y="2201866"/>
            <a:ext cx="1440160" cy="10831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rgbClr val="FF0000"/>
                  </a:solidFill>
                </a:ln>
                <a:blipFill>
                  <a:blip r:embed="rId2"/>
                  <a:tile tx="0" ty="0" sx="100000" sy="100000" flip="none" algn="tl"/>
                </a:blipFill>
              </a:rPr>
              <a:t>Art. 20. Firma y sellos de Dictamenes</a:t>
            </a:r>
            <a:endParaRPr lang="es-SV" dirty="0">
              <a:ln>
                <a:solidFill>
                  <a:srgbClr val="FF0000"/>
                </a:solidFill>
              </a:ln>
              <a:blipFill>
                <a:blip r:embed="rId2"/>
                <a:tile tx="0" ty="0" sx="100000" sy="100000" flip="none" algn="tl"/>
              </a:blipFill>
            </a:endParaRPr>
          </a:p>
        </p:txBody>
      </p:sp>
      <p:cxnSp>
        <p:nvCxnSpPr>
          <p:cNvPr id="16" name="15 Conector recto de flecha"/>
          <p:cNvCxnSpPr/>
          <p:nvPr/>
        </p:nvCxnSpPr>
        <p:spPr>
          <a:xfrm>
            <a:off x="1475656" y="3284984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>
            <a:off x="7596336" y="3310136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5652120" y="3284984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3474800" y="3310136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539552" y="3933056"/>
            <a:ext cx="1800200" cy="25922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smtClean="0">
                <a:solidFill>
                  <a:srgbClr val="66FF33"/>
                </a:solidFill>
              </a:rPr>
              <a:t>Faculta al contador a realizar documentos de dilucidacion de toda clase de juicio a peticion de un juez o tribunal.</a:t>
            </a:r>
            <a:endParaRPr lang="es-SV" dirty="0">
              <a:solidFill>
                <a:srgbClr val="66FF33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2660218" y="3933056"/>
            <a:ext cx="1803770" cy="25922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smtClean="0">
                <a:solidFill>
                  <a:srgbClr val="66FF33"/>
                </a:solidFill>
              </a:rPr>
              <a:t>Los Dictamenes, informes, estudios, opiniones, deberan llevar la firma y sello del contador publico responsables.</a:t>
            </a:r>
            <a:endParaRPr lang="es-SV" dirty="0">
              <a:solidFill>
                <a:srgbClr val="66FF33"/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4932040" y="3933056"/>
            <a:ext cx="3384376" cy="2592288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smtClean="0">
                <a:solidFill>
                  <a:srgbClr val="66FF33"/>
                </a:solidFill>
              </a:rPr>
              <a:t>El Consejo de Vigilancia de la Profesion de Contaduria Publica y Auditoria, es el encargado de aplicar  sanciones a los Contadores Publicos  que incumplan las disposiciones legales aprobadas por dicha institucion </a:t>
            </a:r>
            <a:r>
              <a:rPr lang="en-US" dirty="0" smtClean="0">
                <a:solidFill>
                  <a:srgbClr val="FF00FF"/>
                </a:solidFill>
              </a:rPr>
              <a:t>.</a:t>
            </a:r>
            <a:endParaRPr lang="es-SV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60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329328"/>
          </a:xfrm>
          <a:ln>
            <a:solidFill>
              <a:srgbClr val="06F022"/>
            </a:solidFill>
          </a:ln>
        </p:spPr>
        <p:txBody>
          <a:bodyPr>
            <a:prstTxWarp prst="textChevronInverted">
              <a:avLst/>
            </a:prstTxWarp>
            <a:normAutofit/>
          </a:bodyPr>
          <a:lstStyle/>
          <a:p>
            <a:pPr algn="ctr"/>
            <a:r>
              <a:rPr lang="en-US" sz="7200" dirty="0" smtClean="0">
                <a:ln>
                  <a:solidFill>
                    <a:srgbClr val="990099"/>
                  </a:solidFill>
                </a:ln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0000" endA="300" endPos="50000" dist="60007" dir="5400000" sy="-100000" algn="bl" rotWithShape="0"/>
                </a:effectLst>
              </a:rPr>
              <a:t>GRACIAS POR SU ATENCION</a:t>
            </a:r>
            <a:endParaRPr lang="es-SV" sz="7200" dirty="0">
              <a:ln>
                <a:solidFill>
                  <a:srgbClr val="990099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reflection blurRad="6350" stA="50000" endA="300" endPos="50000" dist="6000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303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>
            <a:solidFill>
              <a:srgbClr val="66FF33"/>
            </a:solidFill>
          </a:ln>
        </p:spPr>
        <p:txBody>
          <a:bodyPr/>
          <a:lstStyle/>
          <a:p>
            <a:r>
              <a:rPr lang="en-US" dirty="0" smtClean="0"/>
              <a:t>SUSTENTACION LEGAL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66FF33"/>
                </a:solidFill>
              </a:rPr>
              <a:t>Codigo Penal</a:t>
            </a:r>
          </a:p>
          <a:p>
            <a:r>
              <a:rPr lang="en-US" sz="3600" dirty="0" smtClean="0">
                <a:solidFill>
                  <a:srgbClr val="66FF33"/>
                </a:solidFill>
              </a:rPr>
              <a:t>Codigo Procesal Penal</a:t>
            </a:r>
          </a:p>
          <a:p>
            <a:r>
              <a:rPr lang="en-US" sz="3600" dirty="0" smtClean="0">
                <a:solidFill>
                  <a:srgbClr val="66FF33"/>
                </a:solidFill>
              </a:rPr>
              <a:t>Ley Reguladora del Ejercicio de la Contaduria Publica</a:t>
            </a:r>
          </a:p>
          <a:p>
            <a:endParaRPr lang="en-US" dirty="0" smtClean="0"/>
          </a:p>
          <a:p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38532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 smtClean="0">
                <a:solidFill>
                  <a:srgbClr val="FF3300"/>
                </a:solidFill>
                <a:latin typeface="Algerian" panose="04020705040A02060702" pitchFamily="82" charset="0"/>
              </a:rPr>
              <a:t>CODIGO PENAL</a:t>
            </a:r>
            <a:endParaRPr lang="es-SV" sz="8800" dirty="0">
              <a:solidFill>
                <a:srgbClr val="FF330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03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CCFF"/>
                </a:solidFill>
              </a:rPr>
              <a:t>CODIGO PENAL</a:t>
            </a:r>
            <a:endParaRPr lang="es-SV" dirty="0">
              <a:solidFill>
                <a:srgbClr val="00CCFF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2578607"/>
              </p:ext>
            </p:extLst>
          </p:nvPr>
        </p:nvGraphicFramePr>
        <p:xfrm>
          <a:off x="457200" y="1600200"/>
          <a:ext cx="497889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errar llave"/>
          <p:cNvSpPr/>
          <p:nvPr/>
        </p:nvSpPr>
        <p:spPr>
          <a:xfrm>
            <a:off x="5508104" y="2045087"/>
            <a:ext cx="720080" cy="3528392"/>
          </a:xfrm>
          <a:prstGeom prst="rightBrac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6" name="5 Rectángulo"/>
          <p:cNvSpPr/>
          <p:nvPr/>
        </p:nvSpPr>
        <p:spPr>
          <a:xfrm>
            <a:off x="6372200" y="2045087"/>
            <a:ext cx="2088232" cy="879857"/>
          </a:xfrm>
          <a:prstGeom prst="rect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rgbClr val="990099"/>
                  </a:solidFill>
                </a:ln>
                <a:blipFill>
                  <a:blip r:embed="rId7"/>
                  <a:tile tx="0" ty="0" sx="100000" sy="100000" flip="none" algn="tl"/>
                </a:blipFill>
              </a:rPr>
              <a:t>Delito por defraudaciones</a:t>
            </a:r>
            <a:endParaRPr lang="es-SV" dirty="0">
              <a:ln>
                <a:solidFill>
                  <a:srgbClr val="990099"/>
                </a:solidFill>
              </a:ln>
              <a:blipFill>
                <a:blip r:embed="rId7"/>
                <a:tile tx="0" ty="0" sx="100000" sy="100000" flip="none" algn="tl"/>
              </a:blipFill>
            </a:endParaRPr>
          </a:p>
        </p:txBody>
      </p:sp>
      <p:sp>
        <p:nvSpPr>
          <p:cNvPr id="7" name="6 Flecha abajo"/>
          <p:cNvSpPr/>
          <p:nvPr/>
        </p:nvSpPr>
        <p:spPr>
          <a:xfrm>
            <a:off x="7020272" y="3033118"/>
            <a:ext cx="720080" cy="648072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8" name="7 Rectángulo"/>
          <p:cNvSpPr/>
          <p:nvPr/>
        </p:nvSpPr>
        <p:spPr>
          <a:xfrm>
            <a:off x="6372200" y="3809283"/>
            <a:ext cx="2088232" cy="1923973"/>
          </a:xfrm>
          <a:prstGeom prst="rect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smtClean="0">
                <a:ln>
                  <a:solidFill>
                    <a:srgbClr val="990099"/>
                  </a:solidFill>
                </a:ln>
                <a:blipFill>
                  <a:blip r:embed="rId7"/>
                  <a:tile tx="0" ty="0" sx="100000" sy="100000" flip="none" algn="tl"/>
                </a:blipFill>
              </a:rPr>
              <a:t>En el detalle de los delitos, se establece la pena para cada uno, que puede ser hasta años de prision.</a:t>
            </a:r>
            <a:endParaRPr lang="es-SV" dirty="0">
              <a:ln>
                <a:solidFill>
                  <a:srgbClr val="990099"/>
                </a:solidFill>
              </a:ln>
              <a:blipFill>
                <a:blip r:embed="rId7"/>
                <a:tile tx="0" ty="0" sx="100000" sy="100000" flip="none" algn="tl"/>
              </a:blipFill>
            </a:endParaRPr>
          </a:p>
        </p:txBody>
      </p:sp>
    </p:spTree>
    <p:extLst>
      <p:ext uri="{BB962C8B-B14F-4D97-AF65-F5344CB8AC3E}">
        <p14:creationId xmlns:p14="http://schemas.microsoft.com/office/powerpoint/2010/main" val="149192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CCFF"/>
                </a:solidFill>
              </a:rPr>
              <a:t>CODIGO PENAL</a:t>
            </a:r>
            <a:endParaRPr lang="es-SV" dirty="0">
              <a:solidFill>
                <a:srgbClr val="00CCFF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3142646"/>
              </p:ext>
            </p:extLst>
          </p:nvPr>
        </p:nvGraphicFramePr>
        <p:xfrm>
          <a:off x="457200" y="1600200"/>
          <a:ext cx="476287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errar llave"/>
          <p:cNvSpPr/>
          <p:nvPr/>
        </p:nvSpPr>
        <p:spPr>
          <a:xfrm>
            <a:off x="5292080" y="2084275"/>
            <a:ext cx="720080" cy="352839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6" name="5 Rectángulo"/>
          <p:cNvSpPr/>
          <p:nvPr/>
        </p:nvSpPr>
        <p:spPr>
          <a:xfrm>
            <a:off x="6084168" y="2045087"/>
            <a:ext cx="2088232" cy="879857"/>
          </a:xfrm>
          <a:prstGeom prst="rect">
            <a:avLst/>
          </a:prstGeom>
          <a:solidFill>
            <a:srgbClr val="FFC000"/>
          </a:solidFill>
          <a:ln>
            <a:solidFill>
              <a:srgbClr val="06F0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rgbClr val="990099"/>
                  </a:solidFill>
                </a:ln>
                <a:blipFill>
                  <a:blip r:embed="rId7"/>
                  <a:tile tx="0" ty="0" sx="100000" sy="100000" flip="none" algn="tl"/>
                </a:blipFill>
              </a:rPr>
              <a:t>Delito por Corrupcion</a:t>
            </a:r>
            <a:endParaRPr lang="es-SV" dirty="0">
              <a:ln>
                <a:solidFill>
                  <a:srgbClr val="990099"/>
                </a:solidFill>
              </a:ln>
              <a:blipFill>
                <a:blip r:embed="rId7"/>
                <a:tile tx="0" ty="0" sx="100000" sy="100000" flip="none" algn="tl"/>
              </a:blipFill>
            </a:endParaRPr>
          </a:p>
        </p:txBody>
      </p:sp>
      <p:sp>
        <p:nvSpPr>
          <p:cNvPr id="7" name="6 Flecha abajo"/>
          <p:cNvSpPr/>
          <p:nvPr/>
        </p:nvSpPr>
        <p:spPr>
          <a:xfrm>
            <a:off x="6768244" y="3033118"/>
            <a:ext cx="720080" cy="648072"/>
          </a:xfrm>
          <a:prstGeom prst="downArrow">
            <a:avLst/>
          </a:prstGeom>
          <a:solidFill>
            <a:srgbClr val="00CCFF"/>
          </a:solidFill>
          <a:ln>
            <a:solidFill>
              <a:srgbClr val="021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rgbClr val="00CCFF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101775" y="3809283"/>
            <a:ext cx="2088232" cy="1923973"/>
          </a:xfrm>
          <a:prstGeom prst="rect">
            <a:avLst/>
          </a:prstGeom>
          <a:solidFill>
            <a:srgbClr val="FFC000"/>
          </a:solidFill>
          <a:ln>
            <a:solidFill>
              <a:srgbClr val="06F0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smtClean="0">
                <a:ln>
                  <a:solidFill>
                    <a:srgbClr val="990099"/>
                  </a:solidFill>
                </a:ln>
                <a:blipFill>
                  <a:blip r:embed="rId7"/>
                  <a:tile tx="0" ty="0" sx="100000" sy="100000" flip="none" algn="tl"/>
                </a:blipFill>
              </a:rPr>
              <a:t>Son cometidos por empleados publicos, en el detalle de los delitos se establece la pena; puede ser desde multa hasta años de prision.</a:t>
            </a:r>
            <a:endParaRPr lang="es-SV" sz="1600" dirty="0">
              <a:ln>
                <a:solidFill>
                  <a:srgbClr val="990099"/>
                </a:solidFill>
              </a:ln>
              <a:blipFill>
                <a:blip r:embed="rId7"/>
                <a:tile tx="0" ty="0" sx="100000" sy="100000" flip="none" algn="tl"/>
              </a:blipFill>
            </a:endParaRPr>
          </a:p>
        </p:txBody>
      </p:sp>
    </p:spTree>
    <p:extLst>
      <p:ext uri="{BB962C8B-B14F-4D97-AF65-F5344CB8AC3E}">
        <p14:creationId xmlns:p14="http://schemas.microsoft.com/office/powerpoint/2010/main" val="235311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CCFF"/>
                </a:solidFill>
              </a:rPr>
              <a:t>CODIGO PENAL</a:t>
            </a:r>
            <a:endParaRPr lang="es-SV" dirty="0">
              <a:solidFill>
                <a:srgbClr val="00CCFF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131840" y="1916832"/>
            <a:ext cx="2736304" cy="1008112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rgbClr val="990099"/>
                  </a:solidFill>
                </a:ln>
                <a:blipFill>
                  <a:blip r:embed="rId2"/>
                  <a:tile tx="0" ty="0" sx="100000" sy="100000" flip="none" algn="tl"/>
                </a:blipFill>
              </a:rPr>
              <a:t>Art. 305. </a:t>
            </a:r>
          </a:p>
          <a:p>
            <a:pPr algn="ctr"/>
            <a:r>
              <a:rPr lang="en-US" dirty="0" smtClean="0">
                <a:ln>
                  <a:solidFill>
                    <a:srgbClr val="990099"/>
                  </a:solidFill>
                </a:ln>
                <a:blipFill>
                  <a:blip r:embed="rId2"/>
                  <a:tile tx="0" ty="0" sx="100000" sy="100000" flip="none" algn="tl"/>
                </a:blipFill>
              </a:rPr>
              <a:t>Falso Testimonio</a:t>
            </a:r>
            <a:endParaRPr lang="es-SV" dirty="0">
              <a:ln>
                <a:solidFill>
                  <a:srgbClr val="990099"/>
                </a:solidFill>
              </a:ln>
              <a:blipFill>
                <a:blip r:embed="rId2"/>
                <a:tile tx="0" ty="0" sx="100000" sy="100000" flip="none" algn="tl"/>
              </a:blipFill>
            </a:endParaRPr>
          </a:p>
        </p:txBody>
      </p:sp>
      <p:sp>
        <p:nvSpPr>
          <p:cNvPr id="5" name="4 Flecha abajo"/>
          <p:cNvSpPr/>
          <p:nvPr/>
        </p:nvSpPr>
        <p:spPr>
          <a:xfrm>
            <a:off x="4175956" y="2996952"/>
            <a:ext cx="648072" cy="864096"/>
          </a:xfrm>
          <a:prstGeom prst="downArrow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6" name="5 Rectángulo"/>
          <p:cNvSpPr/>
          <p:nvPr/>
        </p:nvSpPr>
        <p:spPr>
          <a:xfrm>
            <a:off x="2339752" y="4149080"/>
            <a:ext cx="4536504" cy="158417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smtClean="0">
                <a:ln>
                  <a:solidFill>
                    <a:srgbClr val="990099"/>
                  </a:solidFill>
                </a:ln>
                <a:blipFill>
                  <a:blip r:embed="rId2"/>
                  <a:tile tx="0" ty="0" sx="100000" sy="100000" flip="none" algn="tl"/>
                </a:blipFill>
              </a:rPr>
              <a:t>Establece una sancion de dos a cinco años de prision a los peritos, interpretes, traductores y asesores que, actuando como tales ante las autoridades, afirmen una falsedad u omiten la verdad en sus manifestaciones.</a:t>
            </a:r>
            <a:endParaRPr lang="es-SV" dirty="0">
              <a:ln>
                <a:solidFill>
                  <a:srgbClr val="990099"/>
                </a:solidFill>
              </a:ln>
              <a:blipFill>
                <a:blip r:embed="rId2"/>
                <a:tile tx="0" ty="0" sx="100000" sy="100000" flip="none" algn="tl"/>
              </a:blipFill>
            </a:endParaRPr>
          </a:p>
        </p:txBody>
      </p:sp>
    </p:spTree>
    <p:extLst>
      <p:ext uri="{BB962C8B-B14F-4D97-AF65-F5344CB8AC3E}">
        <p14:creationId xmlns:p14="http://schemas.microsoft.com/office/powerpoint/2010/main" val="216355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 smtClean="0">
                <a:ln>
                  <a:solidFill>
                    <a:srgbClr val="FFFF00"/>
                  </a:solidFill>
                </a:ln>
                <a:latin typeface="Algerian" panose="04020705040A02060702" pitchFamily="82" charset="0"/>
              </a:rPr>
              <a:t>CODIGO PROCESAL PENAL</a:t>
            </a:r>
            <a:endParaRPr lang="es-SV" sz="8800" dirty="0">
              <a:ln>
                <a:solidFill>
                  <a:srgbClr val="FFFF00"/>
                </a:solidFill>
              </a:ln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76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Marcador de contenido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6112642"/>
              </p:ext>
            </p:extLst>
          </p:nvPr>
        </p:nvGraphicFramePr>
        <p:xfrm>
          <a:off x="457200" y="333375"/>
          <a:ext cx="4038600" cy="5792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7 Marcador de contenido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54749296"/>
              </p:ext>
            </p:extLst>
          </p:nvPr>
        </p:nvGraphicFramePr>
        <p:xfrm>
          <a:off x="4648200" y="333375"/>
          <a:ext cx="4038600" cy="5792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6881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8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3801968"/>
          </a:xfrm>
          <a:solidFill>
            <a:srgbClr val="002060"/>
          </a:solidFill>
          <a:ln>
            <a:solidFill>
              <a:srgbClr val="FF00FF"/>
            </a:solidFill>
          </a:ln>
        </p:spPr>
        <p:txBody>
          <a:bodyPr>
            <a:noAutofit/>
          </a:bodyPr>
          <a:lstStyle/>
          <a:p>
            <a:r>
              <a:rPr lang="en-US" sz="5400" dirty="0" smtClean="0">
                <a:latin typeface="Algerian" panose="04020705040A02060702" pitchFamily="82" charset="0"/>
              </a:rPr>
              <a:t>LEY REGULADORA DEL EJERCICIO DE LA </a:t>
            </a:r>
            <a:r>
              <a:rPr lang="en-US" sz="4800" dirty="0" smtClean="0">
                <a:latin typeface="Algerian" panose="04020705040A02060702" pitchFamily="82" charset="0"/>
              </a:rPr>
              <a:t>CONTADURIA PUBLICA</a:t>
            </a:r>
            <a:endParaRPr lang="es-SV" sz="48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47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151</TotalTime>
  <Words>340</Words>
  <Application>Microsoft Office PowerPoint</Application>
  <PresentationFormat>Presentación en pantalla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Técnico</vt:lpstr>
      <vt:lpstr>AUDITORIA FORENSE</vt:lpstr>
      <vt:lpstr>SUSTENTACION LEGAL</vt:lpstr>
      <vt:lpstr>Presentación de PowerPoint</vt:lpstr>
      <vt:lpstr>CODIGO PENAL</vt:lpstr>
      <vt:lpstr>CODIGO PENAL</vt:lpstr>
      <vt:lpstr>CODIGO PENAL</vt:lpstr>
      <vt:lpstr>Presentación de PowerPoint</vt:lpstr>
      <vt:lpstr>Presentación de PowerPoint</vt:lpstr>
      <vt:lpstr>LEY REGULADORA DEL EJERCICIO DE LA CONTADURIA PUBLICA</vt:lpstr>
      <vt:lpstr>Presentación de PowerPoint</vt:lpstr>
      <vt:lpstr>GRACIAS POR SU ATENCION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AUDITORIA FORENSE</dc:title>
  <dc:creator>Ruth.Torres</dc:creator>
  <cp:lastModifiedBy>Ruth.Torres</cp:lastModifiedBy>
  <cp:revision>21</cp:revision>
  <dcterms:created xsi:type="dcterms:W3CDTF">2015-11-17T04:21:55Z</dcterms:created>
  <dcterms:modified xsi:type="dcterms:W3CDTF">2015-11-18T03:33:20Z</dcterms:modified>
</cp:coreProperties>
</file>