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3" r:id="rId3"/>
    <p:sldId id="274" r:id="rId4"/>
    <p:sldId id="275" r:id="rId5"/>
    <p:sldId id="277" r:id="rId6"/>
    <p:sldId id="278" r:id="rId7"/>
    <p:sldId id="280" r:id="rId8"/>
    <p:sldId id="281" r:id="rId9"/>
    <p:sldId id="279" r:id="rId10"/>
    <p:sldId id="276" r:id="rId11"/>
    <p:sldId id="28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657B5A-53FB-486A-A14D-2105282F0862}" type="doc">
      <dgm:prSet loTypeId="urn:microsoft.com/office/officeart/2005/8/layout/vProcess5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1F412503-0E71-4A0B-86B0-B420B7EC338F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es-SV" sz="4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AUDITORIA FORENSE</a:t>
          </a:r>
          <a:endParaRPr lang="es-SV" sz="4000" b="1" u="sng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AF9402-5233-4AFA-86FA-8C19D20DF813}" type="parTrans" cxnId="{CB8AB37C-61B3-4BBF-BA65-3EF6B476F203}">
      <dgm:prSet/>
      <dgm:spPr/>
      <dgm:t>
        <a:bodyPr/>
        <a:lstStyle/>
        <a:p>
          <a:endParaRPr lang="es-SV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EBDFDF-0188-4D6C-888A-4761F9805B3C}" type="sibTrans" cxnId="{CB8AB37C-61B3-4BBF-BA65-3EF6B476F203}">
      <dgm:prSet custT="1"/>
      <dgm:spPr/>
      <dgm:t>
        <a:bodyPr/>
        <a:lstStyle/>
        <a:p>
          <a:endParaRPr lang="es-SV" sz="4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65F8AF-0093-40E6-829F-3089DB8DB31F}">
      <dgm:prSet phldrT="[Texto]" custT="1"/>
      <dgm:spPr/>
      <dgm:t>
        <a:bodyPr/>
        <a:lstStyle/>
        <a:p>
          <a:pPr algn="ctr"/>
          <a:r>
            <a:rPr lang="es-SV" sz="4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TEMA 15</a:t>
          </a:r>
          <a:endParaRPr lang="es-SV" sz="4000" b="1" u="sng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CF4538-9213-471F-945D-D60793854769}" type="parTrans" cxnId="{B7B13574-992A-4CCA-B8BC-4FF03878651A}">
      <dgm:prSet/>
      <dgm:spPr/>
      <dgm:t>
        <a:bodyPr/>
        <a:lstStyle/>
        <a:p>
          <a:endParaRPr lang="es-SV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26617B-22FA-4150-B2E6-E948E56A825E}" type="sibTrans" cxnId="{B7B13574-992A-4CCA-B8BC-4FF03878651A}">
      <dgm:prSet custT="1"/>
      <dgm:spPr/>
      <dgm:t>
        <a:bodyPr/>
        <a:lstStyle/>
        <a:p>
          <a:endParaRPr lang="es-SV" sz="4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6F3FAE-C4CC-4855-A7BC-FF4BD842377A}">
      <dgm:prSet phldrT="[Texto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 algn="ctr"/>
          <a:r>
            <a:rPr lang="es-SV" sz="4000" b="1" u="none" dirty="0" smtClean="0">
              <a:latin typeface="Arial" panose="020B0604020202020204" pitchFamily="34" charset="0"/>
              <a:cs typeface="Arial" panose="020B0604020202020204" pitchFamily="34" charset="0"/>
            </a:rPr>
            <a:t>PERITO CONTABLE Y CONSULTOR TECNICO</a:t>
          </a:r>
          <a:endParaRPr lang="es-SV" sz="4000" b="1" u="non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69FF6C-DF40-47A3-8DD6-A7F6A410ABF0}" type="parTrans" cxnId="{B518C331-0DEB-4319-8DD4-B7D29516D330}">
      <dgm:prSet/>
      <dgm:spPr/>
      <dgm:t>
        <a:bodyPr/>
        <a:lstStyle/>
        <a:p>
          <a:endParaRPr lang="es-SV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4F2BE5-EBFA-487D-886D-D77FCBD7F678}" type="sibTrans" cxnId="{B518C331-0DEB-4319-8DD4-B7D29516D330}">
      <dgm:prSet/>
      <dgm:spPr/>
      <dgm:t>
        <a:bodyPr/>
        <a:lstStyle/>
        <a:p>
          <a:endParaRPr lang="es-SV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E8848C-1FAA-42DC-AC01-745471D2F25D}" type="pres">
      <dgm:prSet presAssocID="{4C657B5A-53FB-486A-A14D-2105282F086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902A6BF-8C99-4884-8CDC-16BB3E4A29B9}" type="pres">
      <dgm:prSet presAssocID="{4C657B5A-53FB-486A-A14D-2105282F0862}" presName="dummyMaxCanvas" presStyleCnt="0">
        <dgm:presLayoutVars/>
      </dgm:prSet>
      <dgm:spPr/>
    </dgm:pt>
    <dgm:pt modelId="{C6893D36-E1A3-4DC1-A85F-032FEECEAF50}" type="pres">
      <dgm:prSet presAssocID="{4C657B5A-53FB-486A-A14D-2105282F0862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38159A-3618-4DCD-8686-20AADE39F6B4}" type="pres">
      <dgm:prSet presAssocID="{4C657B5A-53FB-486A-A14D-2105282F0862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5DAC7A-4CB9-4DA7-80C2-9B6C9878ACAE}" type="pres">
      <dgm:prSet presAssocID="{4C657B5A-53FB-486A-A14D-2105282F0862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1F1718D-66BB-48FF-BEE6-241A83AFB09E}" type="pres">
      <dgm:prSet presAssocID="{4C657B5A-53FB-486A-A14D-2105282F0862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C50E37-648F-4F08-BFF3-392D3AB935B6}" type="pres">
      <dgm:prSet presAssocID="{4C657B5A-53FB-486A-A14D-2105282F0862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DF3755-C569-44C0-B447-4E37B6E302DB}" type="pres">
      <dgm:prSet presAssocID="{4C657B5A-53FB-486A-A14D-2105282F0862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55B9B8-0776-4010-895B-B811F641EE8F}" type="pres">
      <dgm:prSet presAssocID="{4C657B5A-53FB-486A-A14D-2105282F0862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10CA20-FEB6-4860-A428-23F1828C123B}" type="pres">
      <dgm:prSet presAssocID="{4C657B5A-53FB-486A-A14D-2105282F0862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3F375244-B870-4F7F-988A-657BE14202F8}" type="presOf" srcId="{336F3FAE-C4CC-4855-A7BC-FF4BD842377A}" destId="{D95DAC7A-4CB9-4DA7-80C2-9B6C9878ACAE}" srcOrd="0" destOrd="0" presId="urn:microsoft.com/office/officeart/2005/8/layout/vProcess5"/>
    <dgm:cxn modelId="{CB8AB37C-61B3-4BBF-BA65-3EF6B476F203}" srcId="{4C657B5A-53FB-486A-A14D-2105282F0862}" destId="{1F412503-0E71-4A0B-86B0-B420B7EC338F}" srcOrd="0" destOrd="0" parTransId="{6DAF9402-5233-4AFA-86FA-8C19D20DF813}" sibTransId="{BEEBDFDF-0188-4D6C-888A-4761F9805B3C}"/>
    <dgm:cxn modelId="{BB5262A5-0598-4FE9-A74B-FEBA0AE50265}" type="presOf" srcId="{BEEBDFDF-0188-4D6C-888A-4761F9805B3C}" destId="{E1F1718D-66BB-48FF-BEE6-241A83AFB09E}" srcOrd="0" destOrd="0" presId="urn:microsoft.com/office/officeart/2005/8/layout/vProcess5"/>
    <dgm:cxn modelId="{AE52B17D-7D29-494D-B92A-381555E0E05F}" type="presOf" srcId="{E226617B-22FA-4150-B2E6-E948E56A825E}" destId="{45C50E37-648F-4F08-BFF3-392D3AB935B6}" srcOrd="0" destOrd="0" presId="urn:microsoft.com/office/officeart/2005/8/layout/vProcess5"/>
    <dgm:cxn modelId="{F468DA79-A605-48A9-BD66-39DB3FBBF41B}" type="presOf" srcId="{336F3FAE-C4CC-4855-A7BC-FF4BD842377A}" destId="{2710CA20-FEB6-4860-A428-23F1828C123B}" srcOrd="1" destOrd="0" presId="urn:microsoft.com/office/officeart/2005/8/layout/vProcess5"/>
    <dgm:cxn modelId="{75173D84-8DDB-4744-A3C9-31268E438298}" type="presOf" srcId="{2265F8AF-0093-40E6-829F-3089DB8DB31F}" destId="{8B55B9B8-0776-4010-895B-B811F641EE8F}" srcOrd="1" destOrd="0" presId="urn:microsoft.com/office/officeart/2005/8/layout/vProcess5"/>
    <dgm:cxn modelId="{B518C331-0DEB-4319-8DD4-B7D29516D330}" srcId="{4C657B5A-53FB-486A-A14D-2105282F0862}" destId="{336F3FAE-C4CC-4855-A7BC-FF4BD842377A}" srcOrd="2" destOrd="0" parTransId="{8269FF6C-DF40-47A3-8DD6-A7F6A410ABF0}" sibTransId="{ED4F2BE5-EBFA-487D-886D-D77FCBD7F678}"/>
    <dgm:cxn modelId="{B7B13574-992A-4CCA-B8BC-4FF03878651A}" srcId="{4C657B5A-53FB-486A-A14D-2105282F0862}" destId="{2265F8AF-0093-40E6-829F-3089DB8DB31F}" srcOrd="1" destOrd="0" parTransId="{1BCF4538-9213-471F-945D-D60793854769}" sibTransId="{E226617B-22FA-4150-B2E6-E948E56A825E}"/>
    <dgm:cxn modelId="{D5C31D89-226E-499C-9CF1-CBE8E4BA0780}" type="presOf" srcId="{1F412503-0E71-4A0B-86B0-B420B7EC338F}" destId="{C6893D36-E1A3-4DC1-A85F-032FEECEAF50}" srcOrd="0" destOrd="0" presId="urn:microsoft.com/office/officeart/2005/8/layout/vProcess5"/>
    <dgm:cxn modelId="{C37006A8-4E5B-4D35-A41C-C3FCA62DB9FA}" type="presOf" srcId="{4C657B5A-53FB-486A-A14D-2105282F0862}" destId="{B2E8848C-1FAA-42DC-AC01-745471D2F25D}" srcOrd="0" destOrd="0" presId="urn:microsoft.com/office/officeart/2005/8/layout/vProcess5"/>
    <dgm:cxn modelId="{334E74F7-E181-4A24-9117-8DAEB3C996DD}" type="presOf" srcId="{1F412503-0E71-4A0B-86B0-B420B7EC338F}" destId="{33DF3755-C569-44C0-B447-4E37B6E302DB}" srcOrd="1" destOrd="0" presId="urn:microsoft.com/office/officeart/2005/8/layout/vProcess5"/>
    <dgm:cxn modelId="{325B3AE9-1CA6-4B44-8080-A92C542243A6}" type="presOf" srcId="{2265F8AF-0093-40E6-829F-3089DB8DB31F}" destId="{F938159A-3618-4DCD-8686-20AADE39F6B4}" srcOrd="0" destOrd="0" presId="urn:microsoft.com/office/officeart/2005/8/layout/vProcess5"/>
    <dgm:cxn modelId="{01F68AA7-2FBB-48EE-8772-DDCEAFF0E42C}" type="presParOf" srcId="{B2E8848C-1FAA-42DC-AC01-745471D2F25D}" destId="{F902A6BF-8C99-4884-8CDC-16BB3E4A29B9}" srcOrd="0" destOrd="0" presId="urn:microsoft.com/office/officeart/2005/8/layout/vProcess5"/>
    <dgm:cxn modelId="{8D17B7E5-F6DE-410D-B699-C00EAB7D9C0C}" type="presParOf" srcId="{B2E8848C-1FAA-42DC-AC01-745471D2F25D}" destId="{C6893D36-E1A3-4DC1-A85F-032FEECEAF50}" srcOrd="1" destOrd="0" presId="urn:microsoft.com/office/officeart/2005/8/layout/vProcess5"/>
    <dgm:cxn modelId="{383F0E52-8E31-4294-A3EA-35D102969FBC}" type="presParOf" srcId="{B2E8848C-1FAA-42DC-AC01-745471D2F25D}" destId="{F938159A-3618-4DCD-8686-20AADE39F6B4}" srcOrd="2" destOrd="0" presId="urn:microsoft.com/office/officeart/2005/8/layout/vProcess5"/>
    <dgm:cxn modelId="{6E3627C9-61A6-43CA-A2DC-90F7028BDBBF}" type="presParOf" srcId="{B2E8848C-1FAA-42DC-AC01-745471D2F25D}" destId="{D95DAC7A-4CB9-4DA7-80C2-9B6C9878ACAE}" srcOrd="3" destOrd="0" presId="urn:microsoft.com/office/officeart/2005/8/layout/vProcess5"/>
    <dgm:cxn modelId="{6AE8AB13-8956-4013-A172-558EC04EAF99}" type="presParOf" srcId="{B2E8848C-1FAA-42DC-AC01-745471D2F25D}" destId="{E1F1718D-66BB-48FF-BEE6-241A83AFB09E}" srcOrd="4" destOrd="0" presId="urn:microsoft.com/office/officeart/2005/8/layout/vProcess5"/>
    <dgm:cxn modelId="{69B4E94B-E8D1-47DA-8A6B-6A301B1CB326}" type="presParOf" srcId="{B2E8848C-1FAA-42DC-AC01-745471D2F25D}" destId="{45C50E37-648F-4F08-BFF3-392D3AB935B6}" srcOrd="5" destOrd="0" presId="urn:microsoft.com/office/officeart/2005/8/layout/vProcess5"/>
    <dgm:cxn modelId="{C0D77BF5-4C70-4665-BBD6-D791B841FB32}" type="presParOf" srcId="{B2E8848C-1FAA-42DC-AC01-745471D2F25D}" destId="{33DF3755-C569-44C0-B447-4E37B6E302DB}" srcOrd="6" destOrd="0" presId="urn:microsoft.com/office/officeart/2005/8/layout/vProcess5"/>
    <dgm:cxn modelId="{137DF19A-A01E-4AD9-A584-523263A1D2AE}" type="presParOf" srcId="{B2E8848C-1FAA-42DC-AC01-745471D2F25D}" destId="{8B55B9B8-0776-4010-895B-B811F641EE8F}" srcOrd="7" destOrd="0" presId="urn:microsoft.com/office/officeart/2005/8/layout/vProcess5"/>
    <dgm:cxn modelId="{3A98A972-17B3-45E5-A9C2-1CAAD6B99267}" type="presParOf" srcId="{B2E8848C-1FAA-42DC-AC01-745471D2F25D}" destId="{2710CA20-FEB6-4860-A428-23F1828C123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61DFEB-8098-45C8-8044-86C0BF3EB01C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35B0A69-C675-45EE-83B1-5E12AB979731}">
      <dgm:prSet phldrT="[Texto]"/>
      <dgm:spPr/>
      <dgm:t>
        <a:bodyPr/>
        <a:lstStyle/>
        <a:p>
          <a:r>
            <a:rPr lang="es-SV" b="1" dirty="0" smtClean="0"/>
            <a:t>PERITO</a:t>
          </a:r>
          <a:endParaRPr lang="es-ES" b="1" dirty="0"/>
        </a:p>
      </dgm:t>
    </dgm:pt>
    <dgm:pt modelId="{D377DA1D-142E-4FF2-A079-10AAC9231BBB}" type="parTrans" cxnId="{72D88EC8-46F9-4CF7-A3B8-FF54C0E9B099}">
      <dgm:prSet/>
      <dgm:spPr/>
      <dgm:t>
        <a:bodyPr/>
        <a:lstStyle/>
        <a:p>
          <a:endParaRPr lang="es-ES"/>
        </a:p>
      </dgm:t>
    </dgm:pt>
    <dgm:pt modelId="{EA47BF9D-286F-4565-8DA9-7CFDDEECDE25}" type="sibTrans" cxnId="{72D88EC8-46F9-4CF7-A3B8-FF54C0E9B099}">
      <dgm:prSet/>
      <dgm:spPr/>
      <dgm:t>
        <a:bodyPr/>
        <a:lstStyle/>
        <a:p>
          <a:endParaRPr lang="es-ES"/>
        </a:p>
      </dgm:t>
    </dgm:pt>
    <dgm:pt modelId="{AC176AEC-6333-4AE1-B1C2-4065ABD79847}">
      <dgm:prSet phldrT="[Texto]"/>
      <dgm:spPr/>
      <dgm:t>
        <a:bodyPr/>
        <a:lstStyle/>
        <a:p>
          <a:r>
            <a:rPr lang="es-SV" dirty="0" smtClean="0"/>
            <a:t>Informa al Juez bajo juramento</a:t>
          </a:r>
          <a:endParaRPr lang="es-ES" dirty="0"/>
        </a:p>
      </dgm:t>
    </dgm:pt>
    <dgm:pt modelId="{B2AABDF6-C19A-417F-9C24-6E839D412D7D}" type="parTrans" cxnId="{8AA40B15-E802-4F45-962A-86063C8868E3}">
      <dgm:prSet/>
      <dgm:spPr/>
      <dgm:t>
        <a:bodyPr/>
        <a:lstStyle/>
        <a:p>
          <a:endParaRPr lang="es-ES"/>
        </a:p>
      </dgm:t>
    </dgm:pt>
    <dgm:pt modelId="{6A63D501-79CD-499A-A5E9-F69DF4D49288}" type="sibTrans" cxnId="{8AA40B15-E802-4F45-962A-86063C8868E3}">
      <dgm:prSet/>
      <dgm:spPr/>
      <dgm:t>
        <a:bodyPr/>
        <a:lstStyle/>
        <a:p>
          <a:endParaRPr lang="es-ES"/>
        </a:p>
      </dgm:t>
    </dgm:pt>
    <dgm:pt modelId="{723B42B7-BAA4-405D-A1E9-E627BE260B2B}">
      <dgm:prSet phldrT="[Texto]"/>
      <dgm:spPr/>
      <dgm:t>
        <a:bodyPr/>
        <a:lstStyle/>
        <a:p>
          <a:r>
            <a:rPr lang="es-SV" b="1" dirty="0" smtClean="0"/>
            <a:t>CONSULTOR</a:t>
          </a:r>
          <a:endParaRPr lang="es-ES" b="1" dirty="0"/>
        </a:p>
      </dgm:t>
    </dgm:pt>
    <dgm:pt modelId="{8E557F2E-0F07-4203-A827-1CD98BA07D90}" type="parTrans" cxnId="{7F7F0FB2-135E-4780-85E2-4E5C013CE8CE}">
      <dgm:prSet/>
      <dgm:spPr/>
      <dgm:t>
        <a:bodyPr/>
        <a:lstStyle/>
        <a:p>
          <a:endParaRPr lang="es-ES"/>
        </a:p>
      </dgm:t>
    </dgm:pt>
    <dgm:pt modelId="{73CE38CE-0A9A-4F9A-AF3D-FB8ADD6C0F24}" type="sibTrans" cxnId="{7F7F0FB2-135E-4780-85E2-4E5C013CE8CE}">
      <dgm:prSet/>
      <dgm:spPr/>
      <dgm:t>
        <a:bodyPr/>
        <a:lstStyle/>
        <a:p>
          <a:endParaRPr lang="es-ES"/>
        </a:p>
      </dgm:t>
    </dgm:pt>
    <dgm:pt modelId="{CC2864CA-DF77-4E85-A282-ACCC2BEE2082}">
      <dgm:prSet phldrT="[Texto]"/>
      <dgm:spPr/>
      <dgm:t>
        <a:bodyPr/>
        <a:lstStyle/>
        <a:p>
          <a:r>
            <a:rPr lang="es-SV" dirty="0" smtClean="0"/>
            <a:t>Acompañan a la parte que auxilian</a:t>
          </a:r>
          <a:endParaRPr lang="es-ES" dirty="0"/>
        </a:p>
      </dgm:t>
    </dgm:pt>
    <dgm:pt modelId="{2AE2B3A2-9AE0-4901-B664-96BD9E42BD6A}" type="parTrans" cxnId="{0204C1ED-8E86-4AC9-AC3B-BB68BF3A574A}">
      <dgm:prSet/>
      <dgm:spPr/>
      <dgm:t>
        <a:bodyPr/>
        <a:lstStyle/>
        <a:p>
          <a:endParaRPr lang="es-ES"/>
        </a:p>
      </dgm:t>
    </dgm:pt>
    <dgm:pt modelId="{0205C0CA-38A7-42AF-B4B6-051452E50429}" type="sibTrans" cxnId="{0204C1ED-8E86-4AC9-AC3B-BB68BF3A574A}">
      <dgm:prSet/>
      <dgm:spPr/>
      <dgm:t>
        <a:bodyPr/>
        <a:lstStyle/>
        <a:p>
          <a:endParaRPr lang="es-ES"/>
        </a:p>
      </dgm:t>
    </dgm:pt>
    <dgm:pt modelId="{18B851BF-A432-4227-92FB-A26D1C24DF98}">
      <dgm:prSet phldrT="[Texto]"/>
      <dgm:spPr/>
      <dgm:t>
        <a:bodyPr/>
        <a:lstStyle/>
        <a:p>
          <a:r>
            <a:rPr lang="es-SV" dirty="0" smtClean="0"/>
            <a:t>Es solicitado por una de las partes pericial</a:t>
          </a:r>
          <a:endParaRPr lang="es-ES" dirty="0"/>
        </a:p>
      </dgm:t>
    </dgm:pt>
    <dgm:pt modelId="{A849CC84-445B-45D5-A369-8A03901DE10C}" type="parTrans" cxnId="{1DCA59FE-3AC8-4AD6-B8BA-1F16AB9C2E5A}">
      <dgm:prSet/>
      <dgm:spPr/>
      <dgm:t>
        <a:bodyPr/>
        <a:lstStyle/>
        <a:p>
          <a:endParaRPr lang="es-ES"/>
        </a:p>
      </dgm:t>
    </dgm:pt>
    <dgm:pt modelId="{55C856DE-B4EE-430C-905A-127B8E1F6B1B}" type="sibTrans" cxnId="{1DCA59FE-3AC8-4AD6-B8BA-1F16AB9C2E5A}">
      <dgm:prSet/>
      <dgm:spPr/>
      <dgm:t>
        <a:bodyPr/>
        <a:lstStyle/>
        <a:p>
          <a:endParaRPr lang="es-ES"/>
        </a:p>
      </dgm:t>
    </dgm:pt>
    <dgm:pt modelId="{DFD6799A-272A-4E4C-8EF6-50BB93322D48}">
      <dgm:prSet phldrT="[Texto]"/>
      <dgm:spPr/>
      <dgm:t>
        <a:bodyPr/>
        <a:lstStyle/>
        <a:p>
          <a:r>
            <a:rPr lang="es-SV" dirty="0" smtClean="0"/>
            <a:t>Es ordenado por el Juez</a:t>
          </a:r>
          <a:endParaRPr lang="es-ES" dirty="0"/>
        </a:p>
      </dgm:t>
    </dgm:pt>
    <dgm:pt modelId="{569B8CF6-BBB1-4294-A6F1-6A30955FF547}" type="parTrans" cxnId="{423138F3-2621-46CF-8CE2-5645AD2CE6F4}">
      <dgm:prSet/>
      <dgm:spPr/>
      <dgm:t>
        <a:bodyPr/>
        <a:lstStyle/>
        <a:p>
          <a:endParaRPr lang="es-ES"/>
        </a:p>
      </dgm:t>
    </dgm:pt>
    <dgm:pt modelId="{5BBE7A3F-43FA-4B54-A5E5-EC5525B2A6F8}" type="sibTrans" cxnId="{423138F3-2621-46CF-8CE2-5645AD2CE6F4}">
      <dgm:prSet/>
      <dgm:spPr/>
      <dgm:t>
        <a:bodyPr/>
        <a:lstStyle/>
        <a:p>
          <a:endParaRPr lang="es-ES"/>
        </a:p>
      </dgm:t>
    </dgm:pt>
    <dgm:pt modelId="{1980CAB4-0973-491A-95DE-337B8E98EA6B}">
      <dgm:prSet phldrT="[Texto]"/>
      <dgm:spPr/>
      <dgm:t>
        <a:bodyPr/>
        <a:lstStyle/>
        <a:p>
          <a:r>
            <a:rPr lang="es-SV" dirty="0" smtClean="0"/>
            <a:t>Es el que emite el dictamen pericial</a:t>
          </a:r>
          <a:endParaRPr lang="es-ES" dirty="0"/>
        </a:p>
      </dgm:t>
    </dgm:pt>
    <dgm:pt modelId="{686C41D3-A670-4467-8105-FEAD2BADC847}" type="parTrans" cxnId="{2767E1F9-C6B1-4540-9BFB-2805F996EAF4}">
      <dgm:prSet/>
      <dgm:spPr/>
      <dgm:t>
        <a:bodyPr/>
        <a:lstStyle/>
        <a:p>
          <a:endParaRPr lang="es-ES"/>
        </a:p>
      </dgm:t>
    </dgm:pt>
    <dgm:pt modelId="{15C0875F-62A1-40F9-8A8B-A749C3F5FC34}" type="sibTrans" cxnId="{2767E1F9-C6B1-4540-9BFB-2805F996EAF4}">
      <dgm:prSet/>
      <dgm:spPr/>
      <dgm:t>
        <a:bodyPr/>
        <a:lstStyle/>
        <a:p>
          <a:endParaRPr lang="es-ES"/>
        </a:p>
      </dgm:t>
    </dgm:pt>
    <dgm:pt modelId="{A68F7F29-A2C9-408A-A07F-1DD73079BDB3}" type="pres">
      <dgm:prSet presAssocID="{4661DFEB-8098-45C8-8044-86C0BF3EB01C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C2D132F-0A12-41B6-8025-797F1799B04B}" type="pres">
      <dgm:prSet presAssocID="{4661DFEB-8098-45C8-8044-86C0BF3EB01C}" presName="dummyMaxCanvas" presStyleCnt="0"/>
      <dgm:spPr/>
    </dgm:pt>
    <dgm:pt modelId="{D53BE0AB-61B7-4602-8A6A-167ACAC3A5D9}" type="pres">
      <dgm:prSet presAssocID="{4661DFEB-8098-45C8-8044-86C0BF3EB01C}" presName="parentComposite" presStyleCnt="0"/>
      <dgm:spPr/>
    </dgm:pt>
    <dgm:pt modelId="{22E1935E-1E4D-4198-BD87-76815D1F5E70}" type="pres">
      <dgm:prSet presAssocID="{4661DFEB-8098-45C8-8044-86C0BF3EB01C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s-ES"/>
        </a:p>
      </dgm:t>
    </dgm:pt>
    <dgm:pt modelId="{99046C42-7167-4959-9EFB-16CE5C767FBC}" type="pres">
      <dgm:prSet presAssocID="{4661DFEB-8098-45C8-8044-86C0BF3EB01C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ES"/>
        </a:p>
      </dgm:t>
    </dgm:pt>
    <dgm:pt modelId="{4C9A6C3F-8A47-4887-BB02-D5CE8E230991}" type="pres">
      <dgm:prSet presAssocID="{4661DFEB-8098-45C8-8044-86C0BF3EB01C}" presName="childrenComposite" presStyleCnt="0"/>
      <dgm:spPr/>
    </dgm:pt>
    <dgm:pt modelId="{DC748DFE-2122-44F2-B5D6-B77C53D00B6E}" type="pres">
      <dgm:prSet presAssocID="{4661DFEB-8098-45C8-8044-86C0BF3EB01C}" presName="dummyMaxCanvas_ChildArea" presStyleCnt="0"/>
      <dgm:spPr/>
    </dgm:pt>
    <dgm:pt modelId="{F71688D9-A6AF-451E-9D6E-E6FAD3E8EABD}" type="pres">
      <dgm:prSet presAssocID="{4661DFEB-8098-45C8-8044-86C0BF3EB01C}" presName="fulcrum" presStyleLbl="alignAccFollowNode1" presStyleIdx="2" presStyleCnt="4"/>
      <dgm:spPr/>
    </dgm:pt>
    <dgm:pt modelId="{B11222C8-15ED-4091-925D-3194FA0A9014}" type="pres">
      <dgm:prSet presAssocID="{4661DFEB-8098-45C8-8044-86C0BF3EB01C}" presName="balance_32" presStyleLbl="alignAccFollowNode1" presStyleIdx="3" presStyleCnt="4">
        <dgm:presLayoutVars>
          <dgm:bulletEnabled val="1"/>
        </dgm:presLayoutVars>
      </dgm:prSet>
      <dgm:spPr/>
    </dgm:pt>
    <dgm:pt modelId="{DF161F12-AC73-41B9-9C28-512DC7B2230B}" type="pres">
      <dgm:prSet presAssocID="{4661DFEB-8098-45C8-8044-86C0BF3EB01C}" presName="left_32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D74D45-74DE-4081-AD4E-B06076215D7D}" type="pres">
      <dgm:prSet presAssocID="{4661DFEB-8098-45C8-8044-86C0BF3EB01C}" presName="left_32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6FB1A4-9E70-4ED9-94F3-173F1F7D22E8}" type="pres">
      <dgm:prSet presAssocID="{4661DFEB-8098-45C8-8044-86C0BF3EB01C}" presName="left_32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EE0CBE-FB25-4D76-B64B-BE7A06A250CA}" type="pres">
      <dgm:prSet presAssocID="{4661DFEB-8098-45C8-8044-86C0BF3EB01C}" presName="right_32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0CE0E1-0CAA-4A32-97A0-2F2D78BFCA1B}" type="pres">
      <dgm:prSet presAssocID="{4661DFEB-8098-45C8-8044-86C0BF3EB01C}" presName="right_32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6029C05-5969-4FD4-8757-477A953C1537}" type="presOf" srcId="{1980CAB4-0973-491A-95DE-337B8E98EA6B}" destId="{DF161F12-AC73-41B9-9C28-512DC7B2230B}" srcOrd="0" destOrd="0" presId="urn:microsoft.com/office/officeart/2005/8/layout/balance1"/>
    <dgm:cxn modelId="{1DCA59FE-3AC8-4AD6-B8BA-1F16AB9C2E5A}" srcId="{723B42B7-BAA4-405D-A1E9-E627BE260B2B}" destId="{18B851BF-A432-4227-92FB-A26D1C24DF98}" srcOrd="1" destOrd="0" parTransId="{A849CC84-445B-45D5-A369-8A03901DE10C}" sibTransId="{55C856DE-B4EE-430C-905A-127B8E1F6B1B}"/>
    <dgm:cxn modelId="{D483C822-BB97-4B4F-9F87-971ED8F329DF}" type="presOf" srcId="{935B0A69-C675-45EE-83B1-5E12AB979731}" destId="{22E1935E-1E4D-4198-BD87-76815D1F5E70}" srcOrd="0" destOrd="0" presId="urn:microsoft.com/office/officeart/2005/8/layout/balance1"/>
    <dgm:cxn modelId="{732F91D9-FEF8-4013-9AAF-371F5103C053}" type="presOf" srcId="{4661DFEB-8098-45C8-8044-86C0BF3EB01C}" destId="{A68F7F29-A2C9-408A-A07F-1DD73079BDB3}" srcOrd="0" destOrd="0" presId="urn:microsoft.com/office/officeart/2005/8/layout/balance1"/>
    <dgm:cxn modelId="{423138F3-2621-46CF-8CE2-5645AD2CE6F4}" srcId="{935B0A69-C675-45EE-83B1-5E12AB979731}" destId="{DFD6799A-272A-4E4C-8EF6-50BB93322D48}" srcOrd="2" destOrd="0" parTransId="{569B8CF6-BBB1-4294-A6F1-6A30955FF547}" sibTransId="{5BBE7A3F-43FA-4B54-A5E5-EC5525B2A6F8}"/>
    <dgm:cxn modelId="{F596664D-F711-439B-86AA-BCE94D8C0C83}" type="presOf" srcId="{CC2864CA-DF77-4E85-A282-ACCC2BEE2082}" destId="{73EE0CBE-FB25-4D76-B64B-BE7A06A250CA}" srcOrd="0" destOrd="0" presId="urn:microsoft.com/office/officeart/2005/8/layout/balance1"/>
    <dgm:cxn modelId="{355FD9EF-849A-4394-B265-3F171A7BFF01}" type="presOf" srcId="{AC176AEC-6333-4AE1-B1C2-4065ABD79847}" destId="{4BD74D45-74DE-4081-AD4E-B06076215D7D}" srcOrd="0" destOrd="0" presId="urn:microsoft.com/office/officeart/2005/8/layout/balance1"/>
    <dgm:cxn modelId="{0204C1ED-8E86-4AC9-AC3B-BB68BF3A574A}" srcId="{723B42B7-BAA4-405D-A1E9-E627BE260B2B}" destId="{CC2864CA-DF77-4E85-A282-ACCC2BEE2082}" srcOrd="0" destOrd="0" parTransId="{2AE2B3A2-9AE0-4901-B664-96BD9E42BD6A}" sibTransId="{0205C0CA-38A7-42AF-B4B6-051452E50429}"/>
    <dgm:cxn modelId="{8AA40B15-E802-4F45-962A-86063C8868E3}" srcId="{935B0A69-C675-45EE-83B1-5E12AB979731}" destId="{AC176AEC-6333-4AE1-B1C2-4065ABD79847}" srcOrd="1" destOrd="0" parTransId="{B2AABDF6-C19A-417F-9C24-6E839D412D7D}" sibTransId="{6A63D501-79CD-499A-A5E9-F69DF4D49288}"/>
    <dgm:cxn modelId="{7F7F0FB2-135E-4780-85E2-4E5C013CE8CE}" srcId="{4661DFEB-8098-45C8-8044-86C0BF3EB01C}" destId="{723B42B7-BAA4-405D-A1E9-E627BE260B2B}" srcOrd="1" destOrd="0" parTransId="{8E557F2E-0F07-4203-A827-1CD98BA07D90}" sibTransId="{73CE38CE-0A9A-4F9A-AF3D-FB8ADD6C0F24}"/>
    <dgm:cxn modelId="{2767E1F9-C6B1-4540-9BFB-2805F996EAF4}" srcId="{935B0A69-C675-45EE-83B1-5E12AB979731}" destId="{1980CAB4-0973-491A-95DE-337B8E98EA6B}" srcOrd="0" destOrd="0" parTransId="{686C41D3-A670-4467-8105-FEAD2BADC847}" sibTransId="{15C0875F-62A1-40F9-8A8B-A749C3F5FC34}"/>
    <dgm:cxn modelId="{087719E2-206A-45EA-9F1C-7EF4CD96BE1C}" type="presOf" srcId="{DFD6799A-272A-4E4C-8EF6-50BB93322D48}" destId="{016FB1A4-9E70-4ED9-94F3-173F1F7D22E8}" srcOrd="0" destOrd="0" presId="urn:microsoft.com/office/officeart/2005/8/layout/balance1"/>
    <dgm:cxn modelId="{ED8E6E50-A0AF-49AD-9D55-E0F5C3C44B53}" type="presOf" srcId="{723B42B7-BAA4-405D-A1E9-E627BE260B2B}" destId="{99046C42-7167-4959-9EFB-16CE5C767FBC}" srcOrd="0" destOrd="0" presId="urn:microsoft.com/office/officeart/2005/8/layout/balance1"/>
    <dgm:cxn modelId="{0C00667B-8CAA-4D74-ADD6-CE42E41CC80E}" type="presOf" srcId="{18B851BF-A432-4227-92FB-A26D1C24DF98}" destId="{4A0CE0E1-0CAA-4A32-97A0-2F2D78BFCA1B}" srcOrd="0" destOrd="0" presId="urn:microsoft.com/office/officeart/2005/8/layout/balance1"/>
    <dgm:cxn modelId="{72D88EC8-46F9-4CF7-A3B8-FF54C0E9B099}" srcId="{4661DFEB-8098-45C8-8044-86C0BF3EB01C}" destId="{935B0A69-C675-45EE-83B1-5E12AB979731}" srcOrd="0" destOrd="0" parTransId="{D377DA1D-142E-4FF2-A079-10AAC9231BBB}" sibTransId="{EA47BF9D-286F-4565-8DA9-7CFDDEECDE25}"/>
    <dgm:cxn modelId="{85AD8D2E-D421-4525-939E-FE21AD2A5308}" type="presParOf" srcId="{A68F7F29-A2C9-408A-A07F-1DD73079BDB3}" destId="{8C2D132F-0A12-41B6-8025-797F1799B04B}" srcOrd="0" destOrd="0" presId="urn:microsoft.com/office/officeart/2005/8/layout/balance1"/>
    <dgm:cxn modelId="{9C2E349B-A593-43AB-8936-8FC9C45405F2}" type="presParOf" srcId="{A68F7F29-A2C9-408A-A07F-1DD73079BDB3}" destId="{D53BE0AB-61B7-4602-8A6A-167ACAC3A5D9}" srcOrd="1" destOrd="0" presId="urn:microsoft.com/office/officeart/2005/8/layout/balance1"/>
    <dgm:cxn modelId="{89B25DDF-C69D-48F6-9A61-691AA8C2129A}" type="presParOf" srcId="{D53BE0AB-61B7-4602-8A6A-167ACAC3A5D9}" destId="{22E1935E-1E4D-4198-BD87-76815D1F5E70}" srcOrd="0" destOrd="0" presId="urn:microsoft.com/office/officeart/2005/8/layout/balance1"/>
    <dgm:cxn modelId="{5FA32A16-A1F6-4BD4-89A2-2C9703B45609}" type="presParOf" srcId="{D53BE0AB-61B7-4602-8A6A-167ACAC3A5D9}" destId="{99046C42-7167-4959-9EFB-16CE5C767FBC}" srcOrd="1" destOrd="0" presId="urn:microsoft.com/office/officeart/2005/8/layout/balance1"/>
    <dgm:cxn modelId="{55392860-088F-4C99-BCF6-EAC613FE3FD5}" type="presParOf" srcId="{A68F7F29-A2C9-408A-A07F-1DD73079BDB3}" destId="{4C9A6C3F-8A47-4887-BB02-D5CE8E230991}" srcOrd="2" destOrd="0" presId="urn:microsoft.com/office/officeart/2005/8/layout/balance1"/>
    <dgm:cxn modelId="{04E192ED-EA9B-4C29-8993-B5C178FE500B}" type="presParOf" srcId="{4C9A6C3F-8A47-4887-BB02-D5CE8E230991}" destId="{DC748DFE-2122-44F2-B5D6-B77C53D00B6E}" srcOrd="0" destOrd="0" presId="urn:microsoft.com/office/officeart/2005/8/layout/balance1"/>
    <dgm:cxn modelId="{56087A6E-7EC5-4594-94AD-B6B35B658989}" type="presParOf" srcId="{4C9A6C3F-8A47-4887-BB02-D5CE8E230991}" destId="{F71688D9-A6AF-451E-9D6E-E6FAD3E8EABD}" srcOrd="1" destOrd="0" presId="urn:microsoft.com/office/officeart/2005/8/layout/balance1"/>
    <dgm:cxn modelId="{ADEA5EFE-6B10-4250-9DDF-9F8DB53BC5D4}" type="presParOf" srcId="{4C9A6C3F-8A47-4887-BB02-D5CE8E230991}" destId="{B11222C8-15ED-4091-925D-3194FA0A9014}" srcOrd="2" destOrd="0" presId="urn:microsoft.com/office/officeart/2005/8/layout/balance1"/>
    <dgm:cxn modelId="{0838862A-7247-4A4E-9BEF-36AD1936F36D}" type="presParOf" srcId="{4C9A6C3F-8A47-4887-BB02-D5CE8E230991}" destId="{DF161F12-AC73-41B9-9C28-512DC7B2230B}" srcOrd="3" destOrd="0" presId="urn:microsoft.com/office/officeart/2005/8/layout/balance1"/>
    <dgm:cxn modelId="{23ADCC42-0008-4134-BA46-2FF7414D5C6B}" type="presParOf" srcId="{4C9A6C3F-8A47-4887-BB02-D5CE8E230991}" destId="{4BD74D45-74DE-4081-AD4E-B06076215D7D}" srcOrd="4" destOrd="0" presId="urn:microsoft.com/office/officeart/2005/8/layout/balance1"/>
    <dgm:cxn modelId="{8E980212-4FFB-4CCB-8F35-0133B78F88F7}" type="presParOf" srcId="{4C9A6C3F-8A47-4887-BB02-D5CE8E230991}" destId="{016FB1A4-9E70-4ED9-94F3-173F1F7D22E8}" srcOrd="5" destOrd="0" presId="urn:microsoft.com/office/officeart/2005/8/layout/balance1"/>
    <dgm:cxn modelId="{7F0E10B2-64DE-4BC7-B80C-5E5A8B5F4440}" type="presParOf" srcId="{4C9A6C3F-8A47-4887-BB02-D5CE8E230991}" destId="{73EE0CBE-FB25-4D76-B64B-BE7A06A250CA}" srcOrd="6" destOrd="0" presId="urn:microsoft.com/office/officeart/2005/8/layout/balance1"/>
    <dgm:cxn modelId="{7DDE6263-F9D0-4246-8E76-B45A51143A08}" type="presParOf" srcId="{4C9A6C3F-8A47-4887-BB02-D5CE8E230991}" destId="{4A0CE0E1-0CAA-4A32-97A0-2F2D78BFCA1B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93D36-E1A3-4DC1-A85F-032FEECEAF50}">
      <dsp:nvSpPr>
        <dsp:cNvPr id="0" name=""/>
        <dsp:cNvSpPr/>
      </dsp:nvSpPr>
      <dsp:spPr>
        <a:xfrm>
          <a:off x="0" y="0"/>
          <a:ext cx="8756248" cy="1685241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4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AUDITORIA FORENSE</a:t>
          </a:r>
          <a:endParaRPr lang="es-SV" sz="4000" b="1" u="sng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359" y="49359"/>
        <a:ext cx="6937741" cy="1586523"/>
      </dsp:txXfrm>
    </dsp:sp>
    <dsp:sp modelId="{F938159A-3618-4DCD-8686-20AADE39F6B4}">
      <dsp:nvSpPr>
        <dsp:cNvPr id="0" name=""/>
        <dsp:cNvSpPr/>
      </dsp:nvSpPr>
      <dsp:spPr>
        <a:xfrm>
          <a:off x="772610" y="1966115"/>
          <a:ext cx="8756248" cy="1685241"/>
        </a:xfrm>
        <a:prstGeom prst="roundRect">
          <a:avLst>
            <a:gd name="adj" fmla="val 10000"/>
          </a:avLst>
        </a:prstGeom>
        <a:solidFill>
          <a:schemeClr val="accent2">
            <a:hueOff val="-4377215"/>
            <a:satOff val="-3950"/>
            <a:lumOff val="-881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4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TEMA 15</a:t>
          </a:r>
          <a:endParaRPr lang="es-SV" sz="4000" b="1" u="sng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969" y="2015474"/>
        <a:ext cx="6789513" cy="1586523"/>
      </dsp:txXfrm>
    </dsp:sp>
    <dsp:sp modelId="{D95DAC7A-4CB9-4DA7-80C2-9B6C9878ACAE}">
      <dsp:nvSpPr>
        <dsp:cNvPr id="0" name=""/>
        <dsp:cNvSpPr/>
      </dsp:nvSpPr>
      <dsp:spPr>
        <a:xfrm>
          <a:off x="1545220" y="3932230"/>
          <a:ext cx="8756248" cy="1685241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40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PERITO CONTABLE Y CONSULTOR TECNICO</a:t>
          </a:r>
          <a:endParaRPr lang="es-SV" sz="4000" b="1" u="none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94579" y="3981589"/>
        <a:ext cx="6789513" cy="1586523"/>
      </dsp:txXfrm>
    </dsp:sp>
    <dsp:sp modelId="{E1F1718D-66BB-48FF-BEE6-241A83AFB09E}">
      <dsp:nvSpPr>
        <dsp:cNvPr id="0" name=""/>
        <dsp:cNvSpPr/>
      </dsp:nvSpPr>
      <dsp:spPr>
        <a:xfrm>
          <a:off x="7660841" y="1277974"/>
          <a:ext cx="1095407" cy="109540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44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907308" y="1277974"/>
        <a:ext cx="602473" cy="824294"/>
      </dsp:txXfrm>
    </dsp:sp>
    <dsp:sp modelId="{45C50E37-648F-4F08-BFF3-392D3AB935B6}">
      <dsp:nvSpPr>
        <dsp:cNvPr id="0" name=""/>
        <dsp:cNvSpPr/>
      </dsp:nvSpPr>
      <dsp:spPr>
        <a:xfrm>
          <a:off x="8433451" y="3232855"/>
          <a:ext cx="1095407" cy="109540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9833447"/>
            <a:satOff val="-5766"/>
            <a:lumOff val="-71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44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79918" y="3232855"/>
        <a:ext cx="602473" cy="824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4212" y="87922"/>
            <a:ext cx="8001000" cy="2971801"/>
          </a:xfrm>
        </p:spPr>
        <p:txBody>
          <a:bodyPr/>
          <a:lstStyle/>
          <a:p>
            <a:r>
              <a:rPr lang="es-SV" dirty="0" smtClean="0">
                <a:solidFill>
                  <a:srgbClr val="FFFF00"/>
                </a:solidFill>
              </a:rPr>
              <a:t>SEMINARIO DE AUDITORIA </a:t>
            </a:r>
            <a:br>
              <a:rPr lang="es-SV" dirty="0" smtClean="0">
                <a:solidFill>
                  <a:srgbClr val="FFFF00"/>
                </a:solidFill>
              </a:rPr>
            </a:br>
            <a:r>
              <a:rPr lang="es-SV" dirty="0" smtClean="0">
                <a:solidFill>
                  <a:srgbClr val="FFFF00"/>
                </a:solidFill>
              </a:rPr>
              <a:t>GRUPO TEOTICO 04</a:t>
            </a:r>
            <a:br>
              <a:rPr lang="es-SV" dirty="0" smtClean="0">
                <a:solidFill>
                  <a:srgbClr val="FFFF00"/>
                </a:solidFill>
              </a:rPr>
            </a:br>
            <a:r>
              <a:rPr lang="es-SV" dirty="0" smtClean="0">
                <a:solidFill>
                  <a:srgbClr val="FFFF00"/>
                </a:solidFill>
              </a:rPr>
              <a:t>EQUIPO DE TRABAJO 3 </a:t>
            </a:r>
            <a:endParaRPr lang="es-SV" dirty="0">
              <a:solidFill>
                <a:srgbClr val="FFFF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SV" dirty="0" smtClean="0">
                <a:solidFill>
                  <a:schemeClr val="tx1"/>
                </a:solidFill>
              </a:rPr>
              <a:t>INTEGRANTES:</a:t>
            </a:r>
          </a:p>
          <a:p>
            <a:endParaRPr lang="es-SV" dirty="0">
              <a:solidFill>
                <a:schemeClr val="tx1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88300"/>
              </p:ext>
            </p:extLst>
          </p:nvPr>
        </p:nvGraphicFramePr>
        <p:xfrm>
          <a:off x="684212" y="4360984"/>
          <a:ext cx="7135080" cy="1969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71752"/>
                <a:gridCol w="1163328"/>
              </a:tblGrid>
              <a:tr h="393896"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u="none" strike="noStrike">
                          <a:effectLst/>
                        </a:rPr>
                        <a:t>Jaime Dolores Depaz Sanchez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DS05005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3896"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u="none" strike="noStrike">
                          <a:effectLst/>
                        </a:rPr>
                        <a:t>Ruth Abigail Torres Paredes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TP10008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3896"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u="none" strike="noStrike">
                          <a:effectLst/>
                        </a:rPr>
                        <a:t>Sandra Yanira Mejía de Sandoval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ML06052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3896"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u="none" strike="noStrike">
                          <a:effectLst/>
                        </a:rPr>
                        <a:t>Carlos Alfredo Renderos Rodriguez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>
                          <a:effectLst/>
                        </a:rPr>
                        <a:t>RR09183</a:t>
                      </a:r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3896">
                <a:tc>
                  <a:txBody>
                    <a:bodyPr/>
                    <a:lstStyle/>
                    <a:p>
                      <a:pPr algn="l" fontAlgn="ctr"/>
                      <a:r>
                        <a:rPr lang="es-ES" sz="2000" u="none" strike="noStrike" dirty="0">
                          <a:effectLst/>
                        </a:rPr>
                        <a:t>Marcela Ivon Mejía Alas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u="none" strike="noStrike" dirty="0">
                          <a:effectLst/>
                        </a:rPr>
                        <a:t>MA10070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005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27612009"/>
              </p:ext>
            </p:extLst>
          </p:nvPr>
        </p:nvGraphicFramePr>
        <p:xfrm>
          <a:off x="1973385" y="134098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164122" y="152400"/>
            <a:ext cx="2825261" cy="762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DIFERENCIA: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163880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851" y="-124"/>
            <a:ext cx="12191149" cy="6858124"/>
            <a:chOff x="851" y="-124"/>
            <a:chExt cx="9143149" cy="6858124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t="535" b="5703"/>
            <a:stretch/>
          </p:blipFill>
          <p:spPr>
            <a:xfrm>
              <a:off x="851" y="-124"/>
              <a:ext cx="9143149" cy="6858124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3867403" y="6009564"/>
              <a:ext cx="2586220" cy="39123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SV" sz="1400" dirty="0" smtClean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rPr>
                <a:t>Seminario de Auditoria / Ciclo II 2015</a:t>
              </a:r>
              <a:endParaRPr lang="es-ES" sz="1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0779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552512047"/>
              </p:ext>
            </p:extLst>
          </p:nvPr>
        </p:nvGraphicFramePr>
        <p:xfrm>
          <a:off x="787078" y="416690"/>
          <a:ext cx="10301469" cy="5617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09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208212" y="1555175"/>
            <a:ext cx="3454034" cy="870114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DEFINICION</a:t>
            </a:r>
            <a:endParaRPr lang="es-SV" b="1" dirty="0"/>
          </a:p>
        </p:txBody>
      </p:sp>
      <p:sp>
        <p:nvSpPr>
          <p:cNvPr id="6" name="Rectángulo 5"/>
          <p:cNvSpPr/>
          <p:nvPr/>
        </p:nvSpPr>
        <p:spPr>
          <a:xfrm>
            <a:off x="684211" y="3024384"/>
            <a:ext cx="10288589" cy="19364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800" dirty="0">
                <a:solidFill>
                  <a:srgbClr val="1418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Diccionario de la Academia lo </a:t>
            </a:r>
            <a:r>
              <a:rPr lang="es-ES" sz="2800" dirty="0" smtClean="0">
                <a:solidFill>
                  <a:srgbClr val="1418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define</a:t>
            </a:r>
            <a:r>
              <a:rPr lang="es-E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smtClean="0">
                <a:solidFill>
                  <a:srgbClr val="1418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" sz="2800" dirty="0">
                <a:solidFill>
                  <a:srgbClr val="1418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sentido forense, el que, poseyendo especiales conocimientos teóricos o prácticos, informa, bajo juramento, al juzgador sobre puntos litigiosos en cuanto se relacionan con su especial saber o experiencia.</a:t>
            </a:r>
            <a:endParaRPr lang="es-E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684211" y="276142"/>
            <a:ext cx="2047266" cy="6851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perito</a:t>
            </a:r>
            <a:endParaRPr lang="es-SV" b="1" dirty="0"/>
          </a:p>
        </p:txBody>
      </p:sp>
      <p:sp>
        <p:nvSpPr>
          <p:cNvPr id="8" name="Flecha doblada hacia arriba 7"/>
          <p:cNvSpPr/>
          <p:nvPr/>
        </p:nvSpPr>
        <p:spPr>
          <a:xfrm rot="10800000" flipH="1">
            <a:off x="2731477" y="528187"/>
            <a:ext cx="715107" cy="855785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29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379597" y="1495827"/>
            <a:ext cx="4133973" cy="870114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SV" b="1" dirty="0" smtClean="0"/>
              <a:t>CARACTERISTICAS</a:t>
            </a:r>
            <a:endParaRPr lang="es-SV" b="1" dirty="0"/>
          </a:p>
        </p:txBody>
      </p:sp>
      <p:sp>
        <p:nvSpPr>
          <p:cNvPr id="6" name="Rectángulo 5"/>
          <p:cNvSpPr/>
          <p:nvPr/>
        </p:nvSpPr>
        <p:spPr>
          <a:xfrm>
            <a:off x="2376063" y="2900476"/>
            <a:ext cx="7592282" cy="48750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b="1" dirty="0"/>
              <a:t>Idoneidad - Capacidad técnica </a:t>
            </a:r>
            <a:endParaRPr lang="es-ES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76062" y="3592137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b="1" dirty="0"/>
              <a:t>Cualidad Investigadora</a:t>
            </a:r>
            <a:endParaRPr lang="es-ES" sz="2400" dirty="0"/>
          </a:p>
        </p:txBody>
      </p:sp>
      <p:sp>
        <p:nvSpPr>
          <p:cNvPr id="7" name="Rectángulo 6"/>
          <p:cNvSpPr/>
          <p:nvPr/>
        </p:nvSpPr>
        <p:spPr>
          <a:xfrm>
            <a:off x="2376061" y="4255392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b="1" dirty="0"/>
              <a:t>Respeto a las Normas Éticas y Reglamentarias</a:t>
            </a:r>
            <a:endParaRPr lang="es-ES" sz="2400" dirty="0"/>
          </a:p>
        </p:txBody>
      </p:sp>
      <p:sp>
        <p:nvSpPr>
          <p:cNvPr id="8" name="Rectángulo 7"/>
          <p:cNvSpPr/>
          <p:nvPr/>
        </p:nvSpPr>
        <p:spPr>
          <a:xfrm>
            <a:off x="2376060" y="4918647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b="1" dirty="0"/>
              <a:t>Solidaridad Profesional</a:t>
            </a:r>
            <a:endParaRPr lang="es-ES" sz="24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684211" y="276142"/>
            <a:ext cx="2047266" cy="6851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perito</a:t>
            </a:r>
            <a:endParaRPr lang="es-SV" b="1" dirty="0"/>
          </a:p>
        </p:txBody>
      </p:sp>
      <p:sp>
        <p:nvSpPr>
          <p:cNvPr id="10" name="Flecha doblada hacia arriba 9"/>
          <p:cNvSpPr/>
          <p:nvPr/>
        </p:nvSpPr>
        <p:spPr>
          <a:xfrm rot="10800000" flipH="1">
            <a:off x="2731477" y="528187"/>
            <a:ext cx="715107" cy="855785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20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ector recto 15"/>
          <p:cNvCxnSpPr/>
          <p:nvPr/>
        </p:nvCxnSpPr>
        <p:spPr>
          <a:xfrm>
            <a:off x="8161121" y="3138813"/>
            <a:ext cx="0" cy="4279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/>
          <p:cNvCxnSpPr>
            <a:stCxn id="5" idx="2"/>
          </p:cNvCxnSpPr>
          <p:nvPr/>
        </p:nvCxnSpPr>
        <p:spPr>
          <a:xfrm>
            <a:off x="2627639" y="3182734"/>
            <a:ext cx="0" cy="4279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089030" y="1489239"/>
            <a:ext cx="4599172" cy="960828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SV" b="1" dirty="0" smtClean="0"/>
              <a:t>CLASIFICACION</a:t>
            </a:r>
            <a:endParaRPr lang="es-SV" b="1" dirty="0"/>
          </a:p>
        </p:txBody>
      </p:sp>
      <p:sp>
        <p:nvSpPr>
          <p:cNvPr id="5" name="Rectángulo 4"/>
          <p:cNvSpPr/>
          <p:nvPr/>
        </p:nvSpPr>
        <p:spPr>
          <a:xfrm>
            <a:off x="726639" y="2721069"/>
            <a:ext cx="38020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b="1" dirty="0" smtClean="0"/>
              <a:t>Peritos Permanentes</a:t>
            </a:r>
            <a:endParaRPr lang="es-ES" sz="2400" dirty="0"/>
          </a:p>
        </p:txBody>
      </p:sp>
      <p:sp>
        <p:nvSpPr>
          <p:cNvPr id="7" name="Rectángulo 6"/>
          <p:cNvSpPr/>
          <p:nvPr/>
        </p:nvSpPr>
        <p:spPr>
          <a:xfrm>
            <a:off x="6270174" y="2721068"/>
            <a:ext cx="3802001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b="1" dirty="0" smtClean="0"/>
              <a:t>Peritos Accidentales</a:t>
            </a:r>
            <a:endParaRPr lang="es-ES" sz="24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684211" y="276142"/>
            <a:ext cx="2047266" cy="6851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perito</a:t>
            </a:r>
            <a:endParaRPr lang="es-SV" b="1" dirty="0"/>
          </a:p>
        </p:txBody>
      </p:sp>
      <p:sp>
        <p:nvSpPr>
          <p:cNvPr id="10" name="Flecha doblada hacia arriba 9"/>
          <p:cNvSpPr/>
          <p:nvPr/>
        </p:nvSpPr>
        <p:spPr>
          <a:xfrm rot="10800000" flipH="1">
            <a:off x="2731477" y="528187"/>
            <a:ext cx="715107" cy="855785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>
            <a:off x="4937002" y="2144749"/>
            <a:ext cx="275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dirty="0" smtClean="0"/>
              <a:t>Art. 226 del Código Pr. </a:t>
            </a:r>
            <a:r>
              <a:rPr lang="es-SV" sz="1600" dirty="0" err="1" smtClean="0"/>
              <a:t>Pn</a:t>
            </a:r>
            <a:r>
              <a:rPr lang="es-SV" sz="1600" dirty="0" smtClean="0"/>
              <a:t>.</a:t>
            </a:r>
            <a:endParaRPr lang="es-ES" sz="1600" dirty="0"/>
          </a:p>
        </p:txBody>
      </p:sp>
      <p:sp>
        <p:nvSpPr>
          <p:cNvPr id="3" name="Flecha izquierda, derecha y arriba 2"/>
          <p:cNvSpPr/>
          <p:nvPr/>
        </p:nvSpPr>
        <p:spPr>
          <a:xfrm>
            <a:off x="4571066" y="2555335"/>
            <a:ext cx="1656681" cy="583478"/>
          </a:xfrm>
          <a:prstGeom prst="leftRightUpArrow">
            <a:avLst>
              <a:gd name="adj1" fmla="val 23859"/>
              <a:gd name="adj2" fmla="val 24430"/>
              <a:gd name="adj3" fmla="val 25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213616" y="3453736"/>
            <a:ext cx="6014131" cy="31393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es-ES" dirty="0" smtClean="0"/>
              <a:t>Los </a:t>
            </a:r>
            <a:r>
              <a:rPr lang="es-ES" dirty="0"/>
              <a:t>nombrados por la </a:t>
            </a:r>
            <a:r>
              <a:rPr lang="es-ES" dirty="0" smtClean="0"/>
              <a:t>CSJ </a:t>
            </a:r>
          </a:p>
          <a:p>
            <a:pPr marL="285750" lvl="0" indent="-285750">
              <a:buFontTx/>
              <a:buChar char="-"/>
            </a:pPr>
            <a:r>
              <a:rPr lang="es-ES" dirty="0" smtClean="0"/>
              <a:t>Los </a:t>
            </a:r>
            <a:r>
              <a:rPr lang="es-ES" dirty="0"/>
              <a:t>técnicos y especialistas de la </a:t>
            </a:r>
            <a:r>
              <a:rPr lang="es-ES" dirty="0" smtClean="0"/>
              <a:t>PNC.</a:t>
            </a:r>
            <a:endParaRPr lang="es-ES" dirty="0"/>
          </a:p>
          <a:p>
            <a:pPr marL="285750" lvl="0" indent="-285750">
              <a:buFontTx/>
              <a:buChar char="-"/>
            </a:pPr>
            <a:r>
              <a:rPr lang="es-ES" dirty="0" smtClean="0"/>
              <a:t>Los </a:t>
            </a:r>
            <a:r>
              <a:rPr lang="es-ES" dirty="0"/>
              <a:t>especialistas de las facultades y escuelas de la </a:t>
            </a:r>
            <a:r>
              <a:rPr lang="es-ES" dirty="0" smtClean="0"/>
              <a:t>UES </a:t>
            </a:r>
            <a:r>
              <a:rPr lang="es-ES" dirty="0"/>
              <a:t>y de las dependencias del Estado e instituciones oficiales </a:t>
            </a:r>
            <a:r>
              <a:rPr lang="es-ES" dirty="0" smtClean="0"/>
              <a:t>autónomas.</a:t>
            </a:r>
          </a:p>
          <a:p>
            <a:pPr marL="285750" lvl="0" indent="-285750">
              <a:buFontTx/>
              <a:buChar char="-"/>
            </a:pPr>
            <a:r>
              <a:rPr lang="es-ES" dirty="0" smtClean="0"/>
              <a:t>Los </a:t>
            </a:r>
            <a:r>
              <a:rPr lang="es-ES" dirty="0"/>
              <a:t>Directores o jefes de los centros asistenciales del </a:t>
            </a:r>
            <a:r>
              <a:rPr lang="es-ES" dirty="0" smtClean="0"/>
              <a:t>Estado.</a:t>
            </a:r>
            <a:endParaRPr lang="es-ES" dirty="0"/>
          </a:p>
          <a:p>
            <a:pPr marL="285750" lvl="0" indent="-285750">
              <a:buFontTx/>
              <a:buChar char="-"/>
            </a:pPr>
            <a:r>
              <a:rPr lang="es-ES" dirty="0" smtClean="0"/>
              <a:t>Los </a:t>
            </a:r>
            <a:r>
              <a:rPr lang="es-ES" dirty="0"/>
              <a:t>miembros de cualquier asociación o institución cuya finalidad sea el estudio o análisis de la medicina legal y de las ciencias forenses, que desempeñen algún cargo o empleo público.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729140" y="3453734"/>
            <a:ext cx="4314284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ES" sz="1600" dirty="0"/>
              <a:t>Los que nombre la autoridad judicial para una pericia determinada.</a:t>
            </a:r>
          </a:p>
        </p:txBody>
      </p:sp>
    </p:spTree>
    <p:extLst>
      <p:ext uri="{BB962C8B-B14F-4D97-AF65-F5344CB8AC3E}">
        <p14:creationId xmlns:p14="http://schemas.microsoft.com/office/powerpoint/2010/main" val="163149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208212" y="1555175"/>
            <a:ext cx="3454034" cy="870114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DEFINICION</a:t>
            </a:r>
            <a:endParaRPr lang="es-SV" b="1" dirty="0"/>
          </a:p>
        </p:txBody>
      </p:sp>
      <p:sp>
        <p:nvSpPr>
          <p:cNvPr id="6" name="Rectángulo 5"/>
          <p:cNvSpPr/>
          <p:nvPr/>
        </p:nvSpPr>
        <p:spPr>
          <a:xfrm>
            <a:off x="684211" y="3024384"/>
            <a:ext cx="10288589" cy="20479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400" dirty="0"/>
              <a:t>E</a:t>
            </a:r>
            <a:r>
              <a:rPr lang="es-ES" sz="2400" dirty="0" smtClean="0"/>
              <a:t>s </a:t>
            </a:r>
            <a:r>
              <a:rPr lang="es-ES" sz="2400" dirty="0"/>
              <a:t>un profesional que provee de consejo </a:t>
            </a:r>
            <a:r>
              <a:rPr lang="es-ES" sz="2400" dirty="0" smtClean="0"/>
              <a:t>experto en </a:t>
            </a:r>
            <a:r>
              <a:rPr lang="es-ES" sz="2400" dirty="0"/>
              <a:t>un dominio particular o área de experiencia, sea mantenimiento, contabilidad, tecnología, publicidad, legislación, diseño, recursos humanos, ventas, medicina, finanzas, relaciones públicas, comunicación, aprendizaje de lenguas extranjeras u otros.</a:t>
            </a:r>
            <a:endParaRPr lang="es-E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269631" y="199292"/>
            <a:ext cx="2461846" cy="762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CONSULTOR</a:t>
            </a:r>
            <a:endParaRPr lang="es-SV" b="1" dirty="0"/>
          </a:p>
        </p:txBody>
      </p:sp>
      <p:sp>
        <p:nvSpPr>
          <p:cNvPr id="8" name="Flecha doblada hacia arriba 7"/>
          <p:cNvSpPr/>
          <p:nvPr/>
        </p:nvSpPr>
        <p:spPr>
          <a:xfrm rot="10800000" flipH="1">
            <a:off x="2731477" y="528187"/>
            <a:ext cx="715107" cy="855785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931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208212" y="1555175"/>
            <a:ext cx="3454034" cy="870114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funcion</a:t>
            </a:r>
            <a:endParaRPr lang="es-SV" b="1" dirty="0"/>
          </a:p>
        </p:txBody>
      </p:sp>
      <p:sp>
        <p:nvSpPr>
          <p:cNvPr id="6" name="Rectángulo 5"/>
          <p:cNvSpPr/>
          <p:nvPr/>
        </p:nvSpPr>
        <p:spPr>
          <a:xfrm>
            <a:off x="684211" y="3024384"/>
            <a:ext cx="10288589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dirty="0"/>
              <a:t>A</a:t>
            </a:r>
            <a:r>
              <a:rPr lang="es-ES" sz="2400" dirty="0" smtClean="0"/>
              <a:t>sesorar </a:t>
            </a:r>
            <a:r>
              <a:rPr lang="es-ES" sz="2400" dirty="0"/>
              <a:t>en las cuestiones sobre las que posee un conocimiento </a:t>
            </a:r>
            <a:r>
              <a:rPr lang="es-ES" sz="2400" dirty="0" smtClean="0"/>
              <a:t>especializado, </a:t>
            </a:r>
            <a:r>
              <a:rPr lang="es-ES" sz="2400" dirty="0"/>
              <a:t>ejemplo de esto es un consultor contable, con un nivel de especialización mayor en los aspectos relacionados con la contabilidad o economía en una empresa a diferencia de un consultor comercial, que a veces pueden poseer un conocimiento general pero no necesariamente profundo en algunas áreas.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269631" y="147186"/>
            <a:ext cx="2461846" cy="762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CONSULTOR</a:t>
            </a:r>
            <a:endParaRPr lang="es-SV" b="1" dirty="0"/>
          </a:p>
        </p:txBody>
      </p:sp>
      <p:sp>
        <p:nvSpPr>
          <p:cNvPr id="8" name="Flecha doblada hacia arriba 7"/>
          <p:cNvSpPr/>
          <p:nvPr/>
        </p:nvSpPr>
        <p:spPr>
          <a:xfrm rot="10800000" flipH="1">
            <a:off x="2731477" y="528187"/>
            <a:ext cx="715107" cy="855785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33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208212" y="1555175"/>
            <a:ext cx="5212496" cy="928128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necesario</a:t>
            </a:r>
            <a:r>
              <a:rPr lang="en-US" b="1" dirty="0" smtClean="0"/>
              <a:t> </a:t>
            </a:r>
            <a:r>
              <a:rPr lang="en-US" b="1" dirty="0" err="1" smtClean="0"/>
              <a:t>cuando</a:t>
            </a:r>
            <a:endParaRPr lang="es-SV" b="1" dirty="0"/>
          </a:p>
        </p:txBody>
      </p:sp>
      <p:sp>
        <p:nvSpPr>
          <p:cNvPr id="6" name="Rectángulo 5"/>
          <p:cNvSpPr/>
          <p:nvPr/>
        </p:nvSpPr>
        <p:spPr>
          <a:xfrm>
            <a:off x="684211" y="3024384"/>
            <a:ext cx="10288589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dirty="0"/>
              <a:t>Si alguna de las partes considera necesario ser asistida por un consultor, en una ciencia, arte o técnica, lo solicitará al juez su </a:t>
            </a:r>
            <a:r>
              <a:rPr lang="es-ES" sz="2400" dirty="0" smtClean="0"/>
              <a:t>autorización. </a:t>
            </a:r>
          </a:p>
          <a:p>
            <a:r>
              <a:rPr lang="es-ES" sz="2400" dirty="0" smtClean="0"/>
              <a:t>En </a:t>
            </a:r>
            <a:r>
              <a:rPr lang="es-ES" sz="2400" dirty="0"/>
              <a:t>las audiencias podrán acompañar a la parte con quien colaboran y auxiliarla en los actos propios de su función. </a:t>
            </a:r>
            <a:endParaRPr lang="es-ES" sz="2400" dirty="0" smtClean="0"/>
          </a:p>
          <a:p>
            <a:r>
              <a:rPr lang="es-ES" sz="2400" dirty="0" smtClean="0"/>
              <a:t>Los </a:t>
            </a:r>
            <a:r>
              <a:rPr lang="es-ES" sz="2400" dirty="0"/>
              <a:t>peritos permanentes no podrán ser consultores técnicos.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269631" y="199292"/>
            <a:ext cx="2461846" cy="762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CONSULTOR</a:t>
            </a:r>
            <a:endParaRPr lang="es-SV" b="1" dirty="0"/>
          </a:p>
        </p:txBody>
      </p:sp>
      <p:sp>
        <p:nvSpPr>
          <p:cNvPr id="8" name="Flecha doblada hacia arriba 7"/>
          <p:cNvSpPr/>
          <p:nvPr/>
        </p:nvSpPr>
        <p:spPr>
          <a:xfrm rot="10800000" flipH="1">
            <a:off x="2731477" y="528187"/>
            <a:ext cx="715107" cy="855785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4725988" y="2203364"/>
            <a:ext cx="275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dirty="0" smtClean="0"/>
              <a:t>Art. 128 del Código Pr. </a:t>
            </a:r>
            <a:r>
              <a:rPr lang="es-SV" sz="1600" dirty="0" err="1" smtClean="0"/>
              <a:t>Pn</a:t>
            </a:r>
            <a:r>
              <a:rPr lang="es-SV" sz="1600" dirty="0" smtClean="0"/>
              <a:t>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78608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379597" y="1495827"/>
            <a:ext cx="4133973" cy="870114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SV" b="1" dirty="0" smtClean="0"/>
              <a:t>CARACTERISTICAS</a:t>
            </a:r>
            <a:endParaRPr lang="es-SV" b="1" dirty="0"/>
          </a:p>
        </p:txBody>
      </p:sp>
      <p:sp>
        <p:nvSpPr>
          <p:cNvPr id="6" name="Rectángulo 5"/>
          <p:cNvSpPr/>
          <p:nvPr/>
        </p:nvSpPr>
        <p:spPr>
          <a:xfrm>
            <a:off x="2387787" y="2477796"/>
            <a:ext cx="7592282" cy="4669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400" b="1" dirty="0"/>
              <a:t>Paciente</a:t>
            </a:r>
            <a:endParaRPr lang="es-ES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87786" y="3169457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b="1" dirty="0"/>
              <a:t>Objetivo</a:t>
            </a:r>
            <a:endParaRPr lang="es-ES" sz="2400" dirty="0"/>
          </a:p>
        </p:txBody>
      </p:sp>
      <p:sp>
        <p:nvSpPr>
          <p:cNvPr id="7" name="Rectángulo 6"/>
          <p:cNvSpPr/>
          <p:nvPr/>
        </p:nvSpPr>
        <p:spPr>
          <a:xfrm>
            <a:off x="2387785" y="3832712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b="1" dirty="0"/>
              <a:t>Independiente</a:t>
            </a:r>
            <a:endParaRPr lang="es-ES" sz="2400" dirty="0"/>
          </a:p>
        </p:txBody>
      </p:sp>
      <p:sp>
        <p:nvSpPr>
          <p:cNvPr id="8" name="Rectángulo 7"/>
          <p:cNvSpPr/>
          <p:nvPr/>
        </p:nvSpPr>
        <p:spPr>
          <a:xfrm>
            <a:off x="2387784" y="4495967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b="1" dirty="0"/>
              <a:t>Analítico</a:t>
            </a:r>
            <a:endParaRPr lang="es-ES" sz="2400" dirty="0"/>
          </a:p>
        </p:txBody>
      </p:sp>
      <p:sp>
        <p:nvSpPr>
          <p:cNvPr id="10" name="Flecha doblada hacia arriba 9"/>
          <p:cNvSpPr/>
          <p:nvPr/>
        </p:nvSpPr>
        <p:spPr>
          <a:xfrm rot="10800000" flipH="1">
            <a:off x="2731477" y="528187"/>
            <a:ext cx="715107" cy="855785"/>
          </a:xfrm>
          <a:prstGeom prst="bent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269631" y="199292"/>
            <a:ext cx="2461846" cy="762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CONSULTOR</a:t>
            </a:r>
            <a:endParaRPr lang="es-SV" b="1" dirty="0"/>
          </a:p>
        </p:txBody>
      </p:sp>
      <p:sp>
        <p:nvSpPr>
          <p:cNvPr id="12" name="Rectángulo 11"/>
          <p:cNvSpPr/>
          <p:nvPr/>
        </p:nvSpPr>
        <p:spPr>
          <a:xfrm>
            <a:off x="2387784" y="5159222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b="1" dirty="0"/>
              <a:t>Específico</a:t>
            </a:r>
            <a:endParaRPr lang="es-ES" sz="2400" dirty="0"/>
          </a:p>
        </p:txBody>
      </p:sp>
      <p:sp>
        <p:nvSpPr>
          <p:cNvPr id="13" name="Rectángulo 12"/>
          <p:cNvSpPr/>
          <p:nvPr/>
        </p:nvSpPr>
        <p:spPr>
          <a:xfrm>
            <a:off x="2387784" y="5790589"/>
            <a:ext cx="759228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400" b="1" dirty="0"/>
              <a:t>Generador de alternativas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7149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theme/theme1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184</TotalTime>
  <Words>399</Words>
  <Application>Microsoft Office PowerPoint</Application>
  <PresentationFormat>Panorámica</PresentationFormat>
  <Paragraphs>64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Century Gothic</vt:lpstr>
      <vt:lpstr>Times New Roman</vt:lpstr>
      <vt:lpstr>Wingdings 3</vt:lpstr>
      <vt:lpstr>Sector</vt:lpstr>
      <vt:lpstr>SEMINARIO DE AUDITORIA  GRUPO TEOTICO 04 EQUIPO DE TRABAJO 3 </vt:lpstr>
      <vt:lpstr>Presentación de PowerPoint</vt:lpstr>
      <vt:lpstr>DEFINICION</vt:lpstr>
      <vt:lpstr>CARACTERISTICAS</vt:lpstr>
      <vt:lpstr>CLASIFICACION</vt:lpstr>
      <vt:lpstr>DEFINICION</vt:lpstr>
      <vt:lpstr>funcion</vt:lpstr>
      <vt:lpstr>Es necesario cuando</vt:lpstr>
      <vt:lpstr>CARACTERISTICAS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</dc:title>
  <dc:creator>samsung</dc:creator>
  <cp:lastModifiedBy>Maquina5</cp:lastModifiedBy>
  <cp:revision>20</cp:revision>
  <dcterms:created xsi:type="dcterms:W3CDTF">2015-11-17T19:10:45Z</dcterms:created>
  <dcterms:modified xsi:type="dcterms:W3CDTF">2015-11-20T04:19:44Z</dcterms:modified>
</cp:coreProperties>
</file>