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9" r:id="rId1"/>
    <p:sldMasterId id="2147483997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g"/><Relationship Id="rId4" Type="http://schemas.openxmlformats.org/officeDocument/2006/relationships/image" Target="../media/image8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g"/><Relationship Id="rId4" Type="http://schemas.openxmlformats.org/officeDocument/2006/relationships/image" Target="../media/image8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7AC7EC-1CB8-46E6-8E40-5782EBD525B3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1_2" csCatId="accent1" phldr="1"/>
      <dgm:spPr/>
    </dgm:pt>
    <dgm:pt modelId="{B12BDA1D-B78B-405E-A5A9-E1221E553FE5}">
      <dgm:prSet phldrT="[Texto]" custT="1"/>
      <dgm:spPr/>
      <dgm:t>
        <a:bodyPr/>
        <a:lstStyle/>
        <a:p>
          <a:r>
            <a:rPr lang="es-SV" sz="1800" dirty="0" smtClean="0"/>
            <a:t>Omisión inadvertida de un asiento o efectuándolo de forma incorrecta</a:t>
          </a:r>
          <a:endParaRPr lang="es-SV" sz="1800" dirty="0"/>
        </a:p>
      </dgm:t>
    </dgm:pt>
    <dgm:pt modelId="{E2DFC913-9A92-456D-ABB3-1C70AE994FC9}" type="parTrans" cxnId="{C04039DA-B2FD-4BB4-9A67-E705BDB9C175}">
      <dgm:prSet/>
      <dgm:spPr/>
      <dgm:t>
        <a:bodyPr/>
        <a:lstStyle/>
        <a:p>
          <a:endParaRPr lang="es-SV" sz="1800"/>
        </a:p>
      </dgm:t>
    </dgm:pt>
    <dgm:pt modelId="{009F677B-F2BD-4456-8BD2-BD803D54C044}" type="sibTrans" cxnId="{C04039DA-B2FD-4BB4-9A67-E705BDB9C175}">
      <dgm:prSet/>
      <dgm:spPr/>
      <dgm:t>
        <a:bodyPr/>
        <a:lstStyle/>
        <a:p>
          <a:endParaRPr lang="es-SV" sz="1800"/>
        </a:p>
      </dgm:t>
    </dgm:pt>
    <dgm:pt modelId="{AF095E60-0D8B-4491-AC14-A4A5111BBE73}">
      <dgm:prSet phldrT="[Texto]" custT="1"/>
      <dgm:spPr/>
      <dgm:t>
        <a:bodyPr/>
        <a:lstStyle/>
        <a:p>
          <a:r>
            <a:rPr lang="es-SV" sz="1800" dirty="0" smtClean="0"/>
            <a:t>Cálculo erróneo</a:t>
          </a:r>
          <a:endParaRPr lang="es-SV" sz="1800" dirty="0"/>
        </a:p>
      </dgm:t>
    </dgm:pt>
    <dgm:pt modelId="{6E233008-125C-4918-AFC0-1A716FB8F034}" type="parTrans" cxnId="{C0380EAA-CDE8-45F4-B0F5-7E891657711F}">
      <dgm:prSet/>
      <dgm:spPr/>
      <dgm:t>
        <a:bodyPr/>
        <a:lstStyle/>
        <a:p>
          <a:endParaRPr lang="es-SV" sz="1800"/>
        </a:p>
      </dgm:t>
    </dgm:pt>
    <dgm:pt modelId="{C6063BE7-D6F2-4CCC-BADF-E97B4B331160}" type="sibTrans" cxnId="{C0380EAA-CDE8-45F4-B0F5-7E891657711F}">
      <dgm:prSet/>
      <dgm:spPr/>
      <dgm:t>
        <a:bodyPr/>
        <a:lstStyle/>
        <a:p>
          <a:endParaRPr lang="es-SV" sz="1800"/>
        </a:p>
      </dgm:t>
    </dgm:pt>
    <dgm:pt modelId="{08E7D02E-A471-4E03-BE34-A9F21DF133C9}">
      <dgm:prSet phldrT="[Texto]" custT="1"/>
      <dgm:spPr/>
      <dgm:t>
        <a:bodyPr/>
        <a:lstStyle/>
        <a:p>
          <a:r>
            <a:rPr lang="es-SV" sz="1800" dirty="0" smtClean="0"/>
            <a:t>Errores de pases, arrastrando sumas de una página o registro u otro procedimiento</a:t>
          </a:r>
          <a:endParaRPr lang="es-SV" sz="1800" dirty="0"/>
        </a:p>
      </dgm:t>
    </dgm:pt>
    <dgm:pt modelId="{62EE7AB9-8E3D-409B-9380-222C6F62A027}" type="parTrans" cxnId="{2456E111-5FC5-4D8B-BE3B-CA3414E0C21C}">
      <dgm:prSet/>
      <dgm:spPr/>
      <dgm:t>
        <a:bodyPr/>
        <a:lstStyle/>
        <a:p>
          <a:endParaRPr lang="es-SV" sz="1800"/>
        </a:p>
      </dgm:t>
    </dgm:pt>
    <dgm:pt modelId="{F3DA3D65-7EA9-43A7-AA45-D9C25AA6812A}" type="sibTrans" cxnId="{2456E111-5FC5-4D8B-BE3B-CA3414E0C21C}">
      <dgm:prSet/>
      <dgm:spPr/>
      <dgm:t>
        <a:bodyPr/>
        <a:lstStyle/>
        <a:p>
          <a:endParaRPr lang="es-SV" sz="1800"/>
        </a:p>
      </dgm:t>
    </dgm:pt>
    <dgm:pt modelId="{E0131B13-C19C-4A97-A219-D331DF0DD99E}">
      <dgm:prSet custT="1"/>
      <dgm:spPr/>
      <dgm:t>
        <a:bodyPr/>
        <a:lstStyle/>
        <a:p>
          <a:r>
            <a:rPr lang="es-SV" sz="1800" dirty="0" smtClean="0"/>
            <a:t>Falta de claridad en los términos</a:t>
          </a:r>
          <a:endParaRPr lang="es-SV" sz="1800" dirty="0"/>
        </a:p>
      </dgm:t>
    </dgm:pt>
    <dgm:pt modelId="{E795B2E4-2F1E-4C67-9AE4-B59C9C21001D}" type="parTrans" cxnId="{8D64DBD6-CCFC-42F6-B0C9-800B084BF3C4}">
      <dgm:prSet/>
      <dgm:spPr/>
      <dgm:t>
        <a:bodyPr/>
        <a:lstStyle/>
        <a:p>
          <a:endParaRPr lang="es-SV" sz="1800"/>
        </a:p>
      </dgm:t>
    </dgm:pt>
    <dgm:pt modelId="{44BB9232-50D8-4CF7-A420-7FA0DD34B80E}" type="sibTrans" cxnId="{8D64DBD6-CCFC-42F6-B0C9-800B084BF3C4}">
      <dgm:prSet/>
      <dgm:spPr/>
      <dgm:t>
        <a:bodyPr/>
        <a:lstStyle/>
        <a:p>
          <a:endParaRPr lang="es-SV" sz="1800"/>
        </a:p>
      </dgm:t>
    </dgm:pt>
    <dgm:pt modelId="{6B8A5D9E-E923-45D0-B234-26D8EDD336AC}" type="pres">
      <dgm:prSet presAssocID="{D47AC7EC-1CB8-46E6-8E40-5782EBD525B3}" presName="linearFlow" presStyleCnt="0">
        <dgm:presLayoutVars>
          <dgm:dir/>
          <dgm:resizeHandles val="exact"/>
        </dgm:presLayoutVars>
      </dgm:prSet>
      <dgm:spPr/>
    </dgm:pt>
    <dgm:pt modelId="{38DA8FDB-82D2-41D0-AEF6-4156486185CA}" type="pres">
      <dgm:prSet presAssocID="{B12BDA1D-B78B-405E-A5A9-E1221E553FE5}" presName="comp" presStyleCnt="0"/>
      <dgm:spPr/>
    </dgm:pt>
    <dgm:pt modelId="{DD7EFA68-EC19-400E-956E-EFFC73298373}" type="pres">
      <dgm:prSet presAssocID="{B12BDA1D-B78B-405E-A5A9-E1221E553FE5}" presName="rect2" presStyleLbl="node1" presStyleIdx="0" presStyleCnt="4" custScaleX="138876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503C2996-3971-4B81-8304-73986F6AF9E2}" type="pres">
      <dgm:prSet presAssocID="{B12BDA1D-B78B-405E-A5A9-E1221E553FE5}" presName="rect1" presStyleLbl="lnNode1" presStyleIdx="0" presStyleCnt="4" custScaleX="136150" custLinFactNeighborX="-60584" custLinFactNeighborY="-537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2000" r="-42000"/>
          </a:stretch>
        </a:blipFill>
      </dgm:spPr>
    </dgm:pt>
    <dgm:pt modelId="{02804D64-130D-45DD-9712-34B5E2B686A6}" type="pres">
      <dgm:prSet presAssocID="{009F677B-F2BD-4456-8BD2-BD803D54C044}" presName="sibTrans" presStyleCnt="0"/>
      <dgm:spPr/>
    </dgm:pt>
    <dgm:pt modelId="{B291D4F8-20E9-49AA-9741-C29F67F5E9F4}" type="pres">
      <dgm:prSet presAssocID="{E0131B13-C19C-4A97-A219-D331DF0DD99E}" presName="comp" presStyleCnt="0"/>
      <dgm:spPr/>
    </dgm:pt>
    <dgm:pt modelId="{91996A8F-08BB-4E57-B440-7EC649D51AA0}" type="pres">
      <dgm:prSet presAssocID="{E0131B13-C19C-4A97-A219-D331DF0DD99E}" presName="rect2" presStyleLbl="node1" presStyleIdx="1" presStyleCnt="4" custScaleX="138876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1A525C3E-B288-42E9-95A0-D918FDEDC638}" type="pres">
      <dgm:prSet presAssocID="{E0131B13-C19C-4A97-A219-D331DF0DD99E}" presName="rect1" presStyleLbl="lnNode1" presStyleIdx="1" presStyleCnt="4" custScaleX="136150" custLinFactNeighborX="47195" custLinFactNeighborY="1198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02BF642E-2CC8-42C3-97AD-81DD1A10BB89}" type="pres">
      <dgm:prSet presAssocID="{44BB9232-50D8-4CF7-A420-7FA0DD34B80E}" presName="sibTrans" presStyleCnt="0"/>
      <dgm:spPr/>
    </dgm:pt>
    <dgm:pt modelId="{5FEBFBF4-8ECE-4283-A689-73C500401BF5}" type="pres">
      <dgm:prSet presAssocID="{AF095E60-0D8B-4491-AC14-A4A5111BBE73}" presName="comp" presStyleCnt="0"/>
      <dgm:spPr/>
    </dgm:pt>
    <dgm:pt modelId="{D6280171-5D52-44EA-AD7B-5AB82345C3F1}" type="pres">
      <dgm:prSet presAssocID="{AF095E60-0D8B-4491-AC14-A4A5111BBE73}" presName="rect2" presStyleLbl="node1" presStyleIdx="2" presStyleCnt="4" custScaleX="138876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0E02F0AA-AD05-47A3-ADAB-F09A1B62CE10}" type="pres">
      <dgm:prSet presAssocID="{AF095E60-0D8B-4491-AC14-A4A5111BBE73}" presName="rect1" presStyleLbl="lnNode1" presStyleIdx="2" presStyleCnt="4" custScaleX="136150" custLinFactNeighborX="-48406" custLinFactNeighborY="239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FD887330-24AE-49E9-A97A-8EF8FABA940A}" type="pres">
      <dgm:prSet presAssocID="{C6063BE7-D6F2-4CCC-BADF-E97B4B331160}" presName="sibTrans" presStyleCnt="0"/>
      <dgm:spPr/>
    </dgm:pt>
    <dgm:pt modelId="{F8AE7C82-C4AF-46CE-A7CD-07947D5057B0}" type="pres">
      <dgm:prSet presAssocID="{08E7D02E-A471-4E03-BE34-A9F21DF133C9}" presName="comp" presStyleCnt="0"/>
      <dgm:spPr/>
    </dgm:pt>
    <dgm:pt modelId="{F2CFA05C-3240-4F7A-8775-D91FE8B198CC}" type="pres">
      <dgm:prSet presAssocID="{08E7D02E-A471-4E03-BE34-A9F21DF133C9}" presName="rect2" presStyleLbl="node1" presStyleIdx="3" presStyleCnt="4" custScaleX="138876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7FC59CF3-2012-4258-88B9-8BAAD7C76B76}" type="pres">
      <dgm:prSet presAssocID="{08E7D02E-A471-4E03-BE34-A9F21DF133C9}" presName="rect1" presStyleLbl="lnNode1" presStyleIdx="3" presStyleCnt="4" custScaleX="136150" custLinFactNeighborX="47195" custLinFactNeighborY="1198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</dgm:ptLst>
  <dgm:cxnLst>
    <dgm:cxn modelId="{ED2F8527-8FCC-4F43-9B78-1980E35BBCE0}" type="presOf" srcId="{E0131B13-C19C-4A97-A219-D331DF0DD99E}" destId="{91996A8F-08BB-4E57-B440-7EC649D51AA0}" srcOrd="0" destOrd="0" presId="urn:microsoft.com/office/officeart/2008/layout/AlternatingPictureBlocks"/>
    <dgm:cxn modelId="{60B2466F-381C-40CC-B323-C0552AAC3128}" type="presOf" srcId="{D47AC7EC-1CB8-46E6-8E40-5782EBD525B3}" destId="{6B8A5D9E-E923-45D0-B234-26D8EDD336AC}" srcOrd="0" destOrd="0" presId="urn:microsoft.com/office/officeart/2008/layout/AlternatingPictureBlocks"/>
    <dgm:cxn modelId="{2456E111-5FC5-4D8B-BE3B-CA3414E0C21C}" srcId="{D47AC7EC-1CB8-46E6-8E40-5782EBD525B3}" destId="{08E7D02E-A471-4E03-BE34-A9F21DF133C9}" srcOrd="3" destOrd="0" parTransId="{62EE7AB9-8E3D-409B-9380-222C6F62A027}" sibTransId="{F3DA3D65-7EA9-43A7-AA45-D9C25AA6812A}"/>
    <dgm:cxn modelId="{402E4081-DC44-4709-A7A7-142EA75DF006}" type="presOf" srcId="{08E7D02E-A471-4E03-BE34-A9F21DF133C9}" destId="{F2CFA05C-3240-4F7A-8775-D91FE8B198CC}" srcOrd="0" destOrd="0" presId="urn:microsoft.com/office/officeart/2008/layout/AlternatingPictureBlocks"/>
    <dgm:cxn modelId="{C04039DA-B2FD-4BB4-9A67-E705BDB9C175}" srcId="{D47AC7EC-1CB8-46E6-8E40-5782EBD525B3}" destId="{B12BDA1D-B78B-405E-A5A9-E1221E553FE5}" srcOrd="0" destOrd="0" parTransId="{E2DFC913-9A92-456D-ABB3-1C70AE994FC9}" sibTransId="{009F677B-F2BD-4456-8BD2-BD803D54C044}"/>
    <dgm:cxn modelId="{969579E5-47A0-4BCF-84C2-BAF6AB6A4D7E}" type="presOf" srcId="{AF095E60-0D8B-4491-AC14-A4A5111BBE73}" destId="{D6280171-5D52-44EA-AD7B-5AB82345C3F1}" srcOrd="0" destOrd="0" presId="urn:microsoft.com/office/officeart/2008/layout/AlternatingPictureBlocks"/>
    <dgm:cxn modelId="{C0380EAA-CDE8-45F4-B0F5-7E891657711F}" srcId="{D47AC7EC-1CB8-46E6-8E40-5782EBD525B3}" destId="{AF095E60-0D8B-4491-AC14-A4A5111BBE73}" srcOrd="2" destOrd="0" parTransId="{6E233008-125C-4918-AFC0-1A716FB8F034}" sibTransId="{C6063BE7-D6F2-4CCC-BADF-E97B4B331160}"/>
    <dgm:cxn modelId="{8D64DBD6-CCFC-42F6-B0C9-800B084BF3C4}" srcId="{D47AC7EC-1CB8-46E6-8E40-5782EBD525B3}" destId="{E0131B13-C19C-4A97-A219-D331DF0DD99E}" srcOrd="1" destOrd="0" parTransId="{E795B2E4-2F1E-4C67-9AE4-B59C9C21001D}" sibTransId="{44BB9232-50D8-4CF7-A420-7FA0DD34B80E}"/>
    <dgm:cxn modelId="{88F9FF7E-7487-49BE-9D60-2C1F5D34F28B}" type="presOf" srcId="{B12BDA1D-B78B-405E-A5A9-E1221E553FE5}" destId="{DD7EFA68-EC19-400E-956E-EFFC73298373}" srcOrd="0" destOrd="0" presId="urn:microsoft.com/office/officeart/2008/layout/AlternatingPictureBlocks"/>
    <dgm:cxn modelId="{5579D3C5-1F9A-4A7C-BC69-52AE3DB08AC3}" type="presParOf" srcId="{6B8A5D9E-E923-45D0-B234-26D8EDD336AC}" destId="{38DA8FDB-82D2-41D0-AEF6-4156486185CA}" srcOrd="0" destOrd="0" presId="urn:microsoft.com/office/officeart/2008/layout/AlternatingPictureBlocks"/>
    <dgm:cxn modelId="{8D15B4D1-A0A4-46BA-8755-5BC9AFC1910D}" type="presParOf" srcId="{38DA8FDB-82D2-41D0-AEF6-4156486185CA}" destId="{DD7EFA68-EC19-400E-956E-EFFC73298373}" srcOrd="0" destOrd="0" presId="urn:microsoft.com/office/officeart/2008/layout/AlternatingPictureBlocks"/>
    <dgm:cxn modelId="{916931DD-7679-4418-AEFA-39312F6B002D}" type="presParOf" srcId="{38DA8FDB-82D2-41D0-AEF6-4156486185CA}" destId="{503C2996-3971-4B81-8304-73986F6AF9E2}" srcOrd="1" destOrd="0" presId="urn:microsoft.com/office/officeart/2008/layout/AlternatingPictureBlocks"/>
    <dgm:cxn modelId="{A3B33736-620C-4411-8407-77EE438C0F5F}" type="presParOf" srcId="{6B8A5D9E-E923-45D0-B234-26D8EDD336AC}" destId="{02804D64-130D-45DD-9712-34B5E2B686A6}" srcOrd="1" destOrd="0" presId="urn:microsoft.com/office/officeart/2008/layout/AlternatingPictureBlocks"/>
    <dgm:cxn modelId="{B6342A86-FDC5-48CB-8809-4F4576C5158D}" type="presParOf" srcId="{6B8A5D9E-E923-45D0-B234-26D8EDD336AC}" destId="{B291D4F8-20E9-49AA-9741-C29F67F5E9F4}" srcOrd="2" destOrd="0" presId="urn:microsoft.com/office/officeart/2008/layout/AlternatingPictureBlocks"/>
    <dgm:cxn modelId="{98EBB640-820C-4643-B34E-52FCA409A721}" type="presParOf" srcId="{B291D4F8-20E9-49AA-9741-C29F67F5E9F4}" destId="{91996A8F-08BB-4E57-B440-7EC649D51AA0}" srcOrd="0" destOrd="0" presId="urn:microsoft.com/office/officeart/2008/layout/AlternatingPictureBlocks"/>
    <dgm:cxn modelId="{7E3A3932-1EAA-4388-8073-1A602F9FEDFE}" type="presParOf" srcId="{B291D4F8-20E9-49AA-9741-C29F67F5E9F4}" destId="{1A525C3E-B288-42E9-95A0-D918FDEDC638}" srcOrd="1" destOrd="0" presId="urn:microsoft.com/office/officeart/2008/layout/AlternatingPictureBlocks"/>
    <dgm:cxn modelId="{AE8357DB-1641-4D4F-8CEA-E39A45F056F6}" type="presParOf" srcId="{6B8A5D9E-E923-45D0-B234-26D8EDD336AC}" destId="{02BF642E-2CC8-42C3-97AD-81DD1A10BB89}" srcOrd="3" destOrd="0" presId="urn:microsoft.com/office/officeart/2008/layout/AlternatingPictureBlocks"/>
    <dgm:cxn modelId="{E5D1F840-AB01-440E-A86C-94F66908EDB0}" type="presParOf" srcId="{6B8A5D9E-E923-45D0-B234-26D8EDD336AC}" destId="{5FEBFBF4-8ECE-4283-A689-73C500401BF5}" srcOrd="4" destOrd="0" presId="urn:microsoft.com/office/officeart/2008/layout/AlternatingPictureBlocks"/>
    <dgm:cxn modelId="{7BD3A1B6-9049-4B84-BA05-59BDA939F048}" type="presParOf" srcId="{5FEBFBF4-8ECE-4283-A689-73C500401BF5}" destId="{D6280171-5D52-44EA-AD7B-5AB82345C3F1}" srcOrd="0" destOrd="0" presId="urn:microsoft.com/office/officeart/2008/layout/AlternatingPictureBlocks"/>
    <dgm:cxn modelId="{F2FADE04-3189-4E5B-A363-5048587BDB1E}" type="presParOf" srcId="{5FEBFBF4-8ECE-4283-A689-73C500401BF5}" destId="{0E02F0AA-AD05-47A3-ADAB-F09A1B62CE10}" srcOrd="1" destOrd="0" presId="urn:microsoft.com/office/officeart/2008/layout/AlternatingPictureBlocks"/>
    <dgm:cxn modelId="{14A2F806-5679-4B04-8EB6-F7E458AAA1FE}" type="presParOf" srcId="{6B8A5D9E-E923-45D0-B234-26D8EDD336AC}" destId="{FD887330-24AE-49E9-A97A-8EF8FABA940A}" srcOrd="5" destOrd="0" presId="urn:microsoft.com/office/officeart/2008/layout/AlternatingPictureBlocks"/>
    <dgm:cxn modelId="{C95BD1A4-01CA-4A47-899E-0C0507B960EE}" type="presParOf" srcId="{6B8A5D9E-E923-45D0-B234-26D8EDD336AC}" destId="{F8AE7C82-C4AF-46CE-A7CD-07947D5057B0}" srcOrd="6" destOrd="0" presId="urn:microsoft.com/office/officeart/2008/layout/AlternatingPictureBlocks"/>
    <dgm:cxn modelId="{9E469ED3-5B84-432D-9C47-E2B2130C9FDA}" type="presParOf" srcId="{F8AE7C82-C4AF-46CE-A7CD-07947D5057B0}" destId="{F2CFA05C-3240-4F7A-8775-D91FE8B198CC}" srcOrd="0" destOrd="0" presId="urn:microsoft.com/office/officeart/2008/layout/AlternatingPictureBlocks"/>
    <dgm:cxn modelId="{408402A5-1EB5-4665-9D2F-8B7A52004A6A}" type="presParOf" srcId="{F8AE7C82-C4AF-46CE-A7CD-07947D5057B0}" destId="{7FC59CF3-2012-4258-88B9-8BAAD7C76B76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FD8B5-1FE7-45DD-A5F5-CDCC899EA135}" type="doc">
      <dgm:prSet loTypeId="urn:microsoft.com/office/officeart/2009/layout/CircleArrowProcess" loCatId="cycle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63B1C906-2477-4B51-B478-49CE4B892580}">
      <dgm:prSet/>
      <dgm:spPr/>
      <dgm:t>
        <a:bodyPr/>
        <a:lstStyle/>
        <a:p>
          <a:pPr rtl="0"/>
          <a:r>
            <a:rPr lang="es-SV" dirty="0" smtClean="0"/>
            <a:t>Delitos Punibles </a:t>
          </a:r>
          <a:endParaRPr lang="es-SV" dirty="0"/>
        </a:p>
      </dgm:t>
    </dgm:pt>
    <dgm:pt modelId="{E9F95E19-C954-4C60-8E56-922970216D84}" type="parTrans" cxnId="{44436ABA-D053-48C2-8CDF-9230F6186FC5}">
      <dgm:prSet/>
      <dgm:spPr/>
      <dgm:t>
        <a:bodyPr/>
        <a:lstStyle/>
        <a:p>
          <a:endParaRPr lang="es-SV"/>
        </a:p>
      </dgm:t>
    </dgm:pt>
    <dgm:pt modelId="{A898765F-8A5F-4C93-9BE5-308E2A687E0F}" type="sibTrans" cxnId="{44436ABA-D053-48C2-8CDF-9230F6186FC5}">
      <dgm:prSet/>
      <dgm:spPr/>
      <dgm:t>
        <a:bodyPr/>
        <a:lstStyle/>
        <a:p>
          <a:endParaRPr lang="es-SV"/>
        </a:p>
      </dgm:t>
    </dgm:pt>
    <dgm:pt modelId="{5DAA2893-98A7-47B0-842B-7BA601C52695}">
      <dgm:prSet custT="1"/>
      <dgm:spPr/>
      <dgm:t>
        <a:bodyPr/>
        <a:lstStyle/>
        <a:p>
          <a:pPr algn="l"/>
          <a:endParaRPr lang="es-SV" sz="2400" dirty="0"/>
        </a:p>
      </dgm:t>
    </dgm:pt>
    <dgm:pt modelId="{9DEC5D56-2DC8-414E-BF27-F0522DF72E6E}" type="parTrans" cxnId="{81198079-D7CE-4DAC-A435-E1816C98335D}">
      <dgm:prSet/>
      <dgm:spPr/>
      <dgm:t>
        <a:bodyPr/>
        <a:lstStyle/>
        <a:p>
          <a:endParaRPr lang="es-SV"/>
        </a:p>
      </dgm:t>
    </dgm:pt>
    <dgm:pt modelId="{21310D7F-D010-438E-B69F-43684EEE84FB}" type="sibTrans" cxnId="{81198079-D7CE-4DAC-A435-E1816C98335D}">
      <dgm:prSet/>
      <dgm:spPr/>
      <dgm:t>
        <a:bodyPr/>
        <a:lstStyle/>
        <a:p>
          <a:endParaRPr lang="es-SV"/>
        </a:p>
      </dgm:t>
    </dgm:pt>
    <dgm:pt modelId="{7F790C40-272B-400F-A738-15A6EDD32054}">
      <dgm:prSet custT="1"/>
      <dgm:spPr/>
      <dgm:t>
        <a:bodyPr/>
        <a:lstStyle/>
        <a:p>
          <a:pPr algn="just" rtl="0"/>
          <a:r>
            <a:rPr lang="es-SV" sz="2400" dirty="0" smtClean="0"/>
            <a:t>Tergiversaciones. Generalmente las tergiversaciones consisten en la deliberada falsa presentación de la situación financiera o de los resultados de operaciones</a:t>
          </a:r>
          <a:endParaRPr lang="es-SV" sz="2400" dirty="0"/>
        </a:p>
      </dgm:t>
    </dgm:pt>
    <dgm:pt modelId="{931BA7D4-8BFA-41D8-88FA-13223F5F7BC5}" type="parTrans" cxnId="{C656039A-680A-4FC3-ADB9-19C7163CA332}">
      <dgm:prSet/>
      <dgm:spPr/>
      <dgm:t>
        <a:bodyPr/>
        <a:lstStyle/>
        <a:p>
          <a:endParaRPr lang="es-SV"/>
        </a:p>
      </dgm:t>
    </dgm:pt>
    <dgm:pt modelId="{56369455-7E7D-43D7-980C-B77BF8EA2BE7}" type="sibTrans" cxnId="{C656039A-680A-4FC3-ADB9-19C7163CA332}">
      <dgm:prSet/>
      <dgm:spPr/>
      <dgm:t>
        <a:bodyPr/>
        <a:lstStyle/>
        <a:p>
          <a:endParaRPr lang="es-SV"/>
        </a:p>
      </dgm:t>
    </dgm:pt>
    <dgm:pt modelId="{B20552B2-1CAA-4C80-AAA1-03AE6CF3F00D}" type="pres">
      <dgm:prSet presAssocID="{885FD8B5-1FE7-45DD-A5F5-CDCC899EA135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SV"/>
        </a:p>
      </dgm:t>
    </dgm:pt>
    <dgm:pt modelId="{DC6494BB-D0A6-41B0-BB33-43F6E869CC5F}" type="pres">
      <dgm:prSet presAssocID="{63B1C906-2477-4B51-B478-49CE4B892580}" presName="Accent1" presStyleCnt="0"/>
      <dgm:spPr/>
    </dgm:pt>
    <dgm:pt modelId="{79128C6C-0E30-4740-9AB3-844EC98DA6B9}" type="pres">
      <dgm:prSet presAssocID="{63B1C906-2477-4B51-B478-49CE4B892580}" presName="Accent" presStyleLbl="node1" presStyleIdx="0" presStyleCnt="1"/>
      <dgm:spPr/>
    </dgm:pt>
    <dgm:pt modelId="{A4C54410-40FB-4D69-95C2-F410750E7F63}" type="pres">
      <dgm:prSet presAssocID="{63B1C906-2477-4B51-B478-49CE4B892580}" presName="Child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5E025D77-B4F8-476A-B0BC-68C21403AAF6}" type="pres">
      <dgm:prSet presAssocID="{63B1C906-2477-4B51-B478-49CE4B892580}" presName="Parent1" presStyleLbl="revTx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3DB03F7A-C751-4965-873E-80AB714DA866}" type="presOf" srcId="{7F790C40-272B-400F-A738-15A6EDD32054}" destId="{A4C54410-40FB-4D69-95C2-F410750E7F63}" srcOrd="0" destOrd="1" presId="urn:microsoft.com/office/officeart/2009/layout/CircleArrowProcess"/>
    <dgm:cxn modelId="{25D16E13-83F2-44F8-9FDA-7CBC16D837E3}" type="presOf" srcId="{5DAA2893-98A7-47B0-842B-7BA601C52695}" destId="{A4C54410-40FB-4D69-95C2-F410750E7F63}" srcOrd="0" destOrd="0" presId="urn:microsoft.com/office/officeart/2009/layout/CircleArrowProcess"/>
    <dgm:cxn modelId="{1E0CFB88-5CBF-4590-AD3F-787DE89D6E7B}" type="presOf" srcId="{63B1C906-2477-4B51-B478-49CE4B892580}" destId="{5E025D77-B4F8-476A-B0BC-68C21403AAF6}" srcOrd="0" destOrd="0" presId="urn:microsoft.com/office/officeart/2009/layout/CircleArrowProcess"/>
    <dgm:cxn modelId="{C656039A-680A-4FC3-ADB9-19C7163CA332}" srcId="{63B1C906-2477-4B51-B478-49CE4B892580}" destId="{7F790C40-272B-400F-A738-15A6EDD32054}" srcOrd="1" destOrd="0" parTransId="{931BA7D4-8BFA-41D8-88FA-13223F5F7BC5}" sibTransId="{56369455-7E7D-43D7-980C-B77BF8EA2BE7}"/>
    <dgm:cxn modelId="{81198079-D7CE-4DAC-A435-E1816C98335D}" srcId="{63B1C906-2477-4B51-B478-49CE4B892580}" destId="{5DAA2893-98A7-47B0-842B-7BA601C52695}" srcOrd="0" destOrd="0" parTransId="{9DEC5D56-2DC8-414E-BF27-F0522DF72E6E}" sibTransId="{21310D7F-D010-438E-B69F-43684EEE84FB}"/>
    <dgm:cxn modelId="{44436ABA-D053-48C2-8CDF-9230F6186FC5}" srcId="{885FD8B5-1FE7-45DD-A5F5-CDCC899EA135}" destId="{63B1C906-2477-4B51-B478-49CE4B892580}" srcOrd="0" destOrd="0" parTransId="{E9F95E19-C954-4C60-8E56-922970216D84}" sibTransId="{A898765F-8A5F-4C93-9BE5-308E2A687E0F}"/>
    <dgm:cxn modelId="{1DDFBD7C-EFAF-43F1-9313-33B378A537CE}" type="presOf" srcId="{885FD8B5-1FE7-45DD-A5F5-CDCC899EA135}" destId="{B20552B2-1CAA-4C80-AAA1-03AE6CF3F00D}" srcOrd="0" destOrd="0" presId="urn:microsoft.com/office/officeart/2009/layout/CircleArrowProcess"/>
    <dgm:cxn modelId="{EB40B83B-8812-4F40-BC91-5CB856DE61D6}" type="presParOf" srcId="{B20552B2-1CAA-4C80-AAA1-03AE6CF3F00D}" destId="{DC6494BB-D0A6-41B0-BB33-43F6E869CC5F}" srcOrd="0" destOrd="0" presId="urn:microsoft.com/office/officeart/2009/layout/CircleArrowProcess"/>
    <dgm:cxn modelId="{849C488A-F1C2-4053-9A34-A7442D72C5CB}" type="presParOf" srcId="{DC6494BB-D0A6-41B0-BB33-43F6E869CC5F}" destId="{79128C6C-0E30-4740-9AB3-844EC98DA6B9}" srcOrd="0" destOrd="0" presId="urn:microsoft.com/office/officeart/2009/layout/CircleArrowProcess"/>
    <dgm:cxn modelId="{42CCE8E9-71ED-44FB-87CA-107D8EEF987F}" type="presParOf" srcId="{B20552B2-1CAA-4C80-AAA1-03AE6CF3F00D}" destId="{A4C54410-40FB-4D69-95C2-F410750E7F63}" srcOrd="1" destOrd="0" presId="urn:microsoft.com/office/officeart/2009/layout/CircleArrowProcess"/>
    <dgm:cxn modelId="{59D743DF-AE2E-49B4-AD39-F78C9C355DF8}" type="presParOf" srcId="{B20552B2-1CAA-4C80-AAA1-03AE6CF3F00D}" destId="{5E025D77-B4F8-476A-B0BC-68C21403AAF6}" srcOrd="2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6A8679-E013-4C5E-B0CD-226230EC9829}" type="doc">
      <dgm:prSet loTypeId="urn:microsoft.com/office/officeart/2005/8/layout/lProcess2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C185F813-7C3B-4513-93D0-7522493DDD6D}">
      <dgm:prSet phldrT="[Texto]"/>
      <dgm:spPr/>
      <dgm:t>
        <a:bodyPr/>
        <a:lstStyle/>
        <a:p>
          <a:r>
            <a:rPr lang="es-SV" dirty="0" smtClean="0"/>
            <a:t>Malversación</a:t>
          </a:r>
          <a:endParaRPr lang="es-SV" dirty="0"/>
        </a:p>
      </dgm:t>
    </dgm:pt>
    <dgm:pt modelId="{B629DB36-5AF1-400C-961A-B0CA0ABCB8F0}" type="parTrans" cxnId="{38A279B5-F95D-495C-BDE0-25D8E5562294}">
      <dgm:prSet/>
      <dgm:spPr/>
      <dgm:t>
        <a:bodyPr/>
        <a:lstStyle/>
        <a:p>
          <a:endParaRPr lang="es-SV"/>
        </a:p>
      </dgm:t>
    </dgm:pt>
    <dgm:pt modelId="{7A6E5C99-2D73-4AD7-885B-B7338642592E}" type="sibTrans" cxnId="{38A279B5-F95D-495C-BDE0-25D8E5562294}">
      <dgm:prSet/>
      <dgm:spPr/>
      <dgm:t>
        <a:bodyPr/>
        <a:lstStyle/>
        <a:p>
          <a:endParaRPr lang="es-SV"/>
        </a:p>
      </dgm:t>
    </dgm:pt>
    <dgm:pt modelId="{171B7AF6-58F5-4441-B61D-BFE1A68FBD75}">
      <dgm:prSet phldrT="[Texto]"/>
      <dgm:spPr/>
      <dgm:t>
        <a:bodyPr/>
        <a:lstStyle/>
        <a:p>
          <a:r>
            <a:rPr lang="es-SV" dirty="0" smtClean="0"/>
            <a:t>Controles debidamente planeados y estructurados pueden pasar por alto malversaciones</a:t>
          </a:r>
        </a:p>
        <a:p>
          <a:endParaRPr lang="es-SV" dirty="0" smtClean="0"/>
        </a:p>
        <a:p>
          <a:r>
            <a:rPr lang="es-SV" dirty="0" smtClean="0"/>
            <a:t>Procedimientos cambiados sin la debida autorización </a:t>
          </a:r>
          <a:endParaRPr lang="es-SV" dirty="0"/>
        </a:p>
      </dgm:t>
    </dgm:pt>
    <dgm:pt modelId="{5FE90B94-9A42-4823-AA62-6CC888EE8D06}" type="parTrans" cxnId="{F3178390-9E5D-4AC6-9B83-AC616103F580}">
      <dgm:prSet/>
      <dgm:spPr/>
      <dgm:t>
        <a:bodyPr/>
        <a:lstStyle/>
        <a:p>
          <a:endParaRPr lang="es-SV"/>
        </a:p>
      </dgm:t>
    </dgm:pt>
    <dgm:pt modelId="{21411B73-5BB3-4BC3-A33B-FB12ECC35604}" type="sibTrans" cxnId="{F3178390-9E5D-4AC6-9B83-AC616103F580}">
      <dgm:prSet/>
      <dgm:spPr/>
      <dgm:t>
        <a:bodyPr/>
        <a:lstStyle/>
        <a:p>
          <a:endParaRPr lang="es-SV"/>
        </a:p>
      </dgm:t>
    </dgm:pt>
    <dgm:pt modelId="{982F9CAB-A2BC-4914-9417-ACD80DE3D7F3}">
      <dgm:prSet phldrT="[Texto]"/>
      <dgm:spPr/>
      <dgm:t>
        <a:bodyPr/>
        <a:lstStyle/>
        <a:p>
          <a:r>
            <a:rPr lang="es-SV" dirty="0" smtClean="0"/>
            <a:t>Colusión</a:t>
          </a:r>
          <a:endParaRPr lang="es-SV" dirty="0"/>
        </a:p>
      </dgm:t>
    </dgm:pt>
    <dgm:pt modelId="{19432FBE-314D-4B72-925A-B5C981A60D09}" type="parTrans" cxnId="{7638FD0F-DFF3-44D0-BAEF-3285A13E4050}">
      <dgm:prSet/>
      <dgm:spPr/>
      <dgm:t>
        <a:bodyPr/>
        <a:lstStyle/>
        <a:p>
          <a:endParaRPr lang="es-SV"/>
        </a:p>
      </dgm:t>
    </dgm:pt>
    <dgm:pt modelId="{43EDCAC4-1AAB-44D5-B423-342DACA3DC7C}" type="sibTrans" cxnId="{7638FD0F-DFF3-44D0-BAEF-3285A13E4050}">
      <dgm:prSet/>
      <dgm:spPr/>
      <dgm:t>
        <a:bodyPr/>
        <a:lstStyle/>
        <a:p>
          <a:endParaRPr lang="es-SV"/>
        </a:p>
      </dgm:t>
    </dgm:pt>
    <dgm:pt modelId="{D1C73A34-E82D-4951-8466-1E42D9DF75CC}">
      <dgm:prSet phldrT="[Texto]"/>
      <dgm:spPr/>
      <dgm:t>
        <a:bodyPr/>
        <a:lstStyle/>
        <a:p>
          <a:r>
            <a:rPr lang="es-SV" dirty="0" smtClean="0"/>
            <a:t>Son los sistemas de control interno los que deben ser capaces de prevenir este modo de delinquir</a:t>
          </a:r>
          <a:endParaRPr lang="es-SV" dirty="0"/>
        </a:p>
      </dgm:t>
    </dgm:pt>
    <dgm:pt modelId="{D8D96C2A-CE18-4030-8492-1AA83F20A24F}" type="parTrans" cxnId="{653049A8-9036-4745-8945-5D9381D024B1}">
      <dgm:prSet/>
      <dgm:spPr/>
      <dgm:t>
        <a:bodyPr/>
        <a:lstStyle/>
        <a:p>
          <a:endParaRPr lang="es-SV"/>
        </a:p>
      </dgm:t>
    </dgm:pt>
    <dgm:pt modelId="{CCDCFDEE-5932-44FF-B559-09C2599FC7CE}" type="sibTrans" cxnId="{653049A8-9036-4745-8945-5D9381D024B1}">
      <dgm:prSet/>
      <dgm:spPr/>
      <dgm:t>
        <a:bodyPr/>
        <a:lstStyle/>
        <a:p>
          <a:endParaRPr lang="es-SV"/>
        </a:p>
      </dgm:t>
    </dgm:pt>
    <dgm:pt modelId="{C496D41E-C178-40EB-8FE8-590E04D564B1}">
      <dgm:prSet phldrT="[Texto]"/>
      <dgm:spPr/>
      <dgm:t>
        <a:bodyPr/>
        <a:lstStyle/>
        <a:p>
          <a:r>
            <a:rPr lang="es-SV" dirty="0" smtClean="0"/>
            <a:t>Perpetración y encubrimiento</a:t>
          </a:r>
          <a:endParaRPr lang="es-SV" dirty="0"/>
        </a:p>
      </dgm:t>
    </dgm:pt>
    <dgm:pt modelId="{68FAA480-F671-46E9-BB63-60152E739575}" type="parTrans" cxnId="{ABCFAD99-D1A2-46B5-9D44-957FD25ED053}">
      <dgm:prSet/>
      <dgm:spPr/>
      <dgm:t>
        <a:bodyPr/>
        <a:lstStyle/>
        <a:p>
          <a:endParaRPr lang="es-SV"/>
        </a:p>
      </dgm:t>
    </dgm:pt>
    <dgm:pt modelId="{78DFCC76-72E9-492A-8C2F-18FA68075A00}" type="sibTrans" cxnId="{ABCFAD99-D1A2-46B5-9D44-957FD25ED053}">
      <dgm:prSet/>
      <dgm:spPr/>
      <dgm:t>
        <a:bodyPr/>
        <a:lstStyle/>
        <a:p>
          <a:endParaRPr lang="es-SV"/>
        </a:p>
      </dgm:t>
    </dgm:pt>
    <dgm:pt modelId="{85C48241-AE02-473E-96C5-8252E9B13E62}">
      <dgm:prSet/>
      <dgm:spPr/>
      <dgm:t>
        <a:bodyPr/>
        <a:lstStyle/>
        <a:p>
          <a:r>
            <a:rPr lang="es-SV" dirty="0" smtClean="0"/>
            <a:t>Desfalcos no encubiertos</a:t>
          </a:r>
          <a:endParaRPr lang="es-SV" dirty="0"/>
        </a:p>
      </dgm:t>
    </dgm:pt>
    <dgm:pt modelId="{E4C1A8A8-37A7-40E8-9C51-F3FBB1D22D06}" type="parTrans" cxnId="{B0A8C7D3-DDE1-4BC5-AC9F-2D1F3ACE732E}">
      <dgm:prSet/>
      <dgm:spPr/>
      <dgm:t>
        <a:bodyPr/>
        <a:lstStyle/>
        <a:p>
          <a:endParaRPr lang="es-SV"/>
        </a:p>
      </dgm:t>
    </dgm:pt>
    <dgm:pt modelId="{1AEBDDF5-BA70-4E2E-9D44-17E6C936AFE6}" type="sibTrans" cxnId="{B0A8C7D3-DDE1-4BC5-AC9F-2D1F3ACE732E}">
      <dgm:prSet/>
      <dgm:spPr/>
      <dgm:t>
        <a:bodyPr/>
        <a:lstStyle/>
        <a:p>
          <a:endParaRPr lang="es-SV"/>
        </a:p>
      </dgm:t>
    </dgm:pt>
    <dgm:pt modelId="{29974AF4-9084-4787-AE37-C1899BC0F820}">
      <dgm:prSet/>
      <dgm:spPr/>
      <dgm:t>
        <a:bodyPr/>
        <a:lstStyle/>
        <a:p>
          <a:r>
            <a:rPr lang="es-SV" smtClean="0"/>
            <a:t>Estos ocurren si el sistema de control interno omite procedimientos fundamentales, o si los funcionarios o empleados encargados de su ejecución son incompetentes o no lo suficientemente independientes</a:t>
          </a:r>
          <a:endParaRPr lang="es-SV" dirty="0"/>
        </a:p>
      </dgm:t>
    </dgm:pt>
    <dgm:pt modelId="{04849529-1A06-4EAF-9F4C-628270AE6ABC}" type="parTrans" cxnId="{ADF1542F-18E0-4163-9D6D-8079CC418BB0}">
      <dgm:prSet/>
      <dgm:spPr/>
      <dgm:t>
        <a:bodyPr/>
        <a:lstStyle/>
        <a:p>
          <a:endParaRPr lang="es-SV"/>
        </a:p>
      </dgm:t>
    </dgm:pt>
    <dgm:pt modelId="{BC223C6C-F872-4CF1-AA69-A7BF3E8263EF}" type="sibTrans" cxnId="{ADF1542F-18E0-4163-9D6D-8079CC418BB0}">
      <dgm:prSet/>
      <dgm:spPr/>
      <dgm:t>
        <a:bodyPr/>
        <a:lstStyle/>
        <a:p>
          <a:endParaRPr lang="es-SV"/>
        </a:p>
      </dgm:t>
    </dgm:pt>
    <dgm:pt modelId="{E496CEC8-4C26-4567-9840-EEF29858D127}">
      <dgm:prSet/>
      <dgm:spPr/>
      <dgm:t>
        <a:bodyPr/>
        <a:lstStyle/>
        <a:p>
          <a:r>
            <a:rPr lang="es-SV" smtClean="0"/>
            <a:t>La revisión de un sistema de control interno es más eficiente a medida que se tiene mayor conocimiento de las posibilidades para penetración y encubrimiento de irregularidades</a:t>
          </a:r>
          <a:endParaRPr lang="es-SV" dirty="0"/>
        </a:p>
      </dgm:t>
    </dgm:pt>
    <dgm:pt modelId="{FE5CEBCF-3249-47B6-8A05-310B29A6AFC5}" type="parTrans" cxnId="{08A61DE2-D606-4AFA-9B44-27D21AF0030C}">
      <dgm:prSet/>
      <dgm:spPr/>
      <dgm:t>
        <a:bodyPr/>
        <a:lstStyle/>
        <a:p>
          <a:endParaRPr lang="es-SV"/>
        </a:p>
      </dgm:t>
    </dgm:pt>
    <dgm:pt modelId="{AEE769C0-50AC-44CE-89F2-25EB88405B2D}" type="sibTrans" cxnId="{08A61DE2-D606-4AFA-9B44-27D21AF0030C}">
      <dgm:prSet/>
      <dgm:spPr/>
      <dgm:t>
        <a:bodyPr/>
        <a:lstStyle/>
        <a:p>
          <a:endParaRPr lang="es-SV"/>
        </a:p>
      </dgm:t>
    </dgm:pt>
    <dgm:pt modelId="{9BB89738-7B5A-4468-88F2-82139DCAFF96}" type="pres">
      <dgm:prSet presAssocID="{036A8679-E013-4C5E-B0CD-226230EC982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88B7B1F2-52C4-484A-BD25-6F2D336152AB}" type="pres">
      <dgm:prSet presAssocID="{C185F813-7C3B-4513-93D0-7522493DDD6D}" presName="compNode" presStyleCnt="0"/>
      <dgm:spPr/>
    </dgm:pt>
    <dgm:pt modelId="{800D23A2-9D1A-4AA3-B0E7-5F5B41F9CD60}" type="pres">
      <dgm:prSet presAssocID="{C185F813-7C3B-4513-93D0-7522493DDD6D}" presName="aNode" presStyleLbl="bgShp" presStyleIdx="0" presStyleCnt="4"/>
      <dgm:spPr/>
      <dgm:t>
        <a:bodyPr/>
        <a:lstStyle/>
        <a:p>
          <a:endParaRPr lang="es-SV"/>
        </a:p>
      </dgm:t>
    </dgm:pt>
    <dgm:pt modelId="{8DC5B9CE-7CCC-42D2-ABE8-B06DBB4368E7}" type="pres">
      <dgm:prSet presAssocID="{C185F813-7C3B-4513-93D0-7522493DDD6D}" presName="textNode" presStyleLbl="bgShp" presStyleIdx="0" presStyleCnt="4"/>
      <dgm:spPr/>
      <dgm:t>
        <a:bodyPr/>
        <a:lstStyle/>
        <a:p>
          <a:endParaRPr lang="es-SV"/>
        </a:p>
      </dgm:t>
    </dgm:pt>
    <dgm:pt modelId="{7D4D9CF3-6CF2-45CF-A931-AE9F1D56BF3A}" type="pres">
      <dgm:prSet presAssocID="{C185F813-7C3B-4513-93D0-7522493DDD6D}" presName="compChildNode" presStyleCnt="0"/>
      <dgm:spPr/>
    </dgm:pt>
    <dgm:pt modelId="{00D4CAB6-7BFC-4845-9F9A-EB6DE399313D}" type="pres">
      <dgm:prSet presAssocID="{C185F813-7C3B-4513-93D0-7522493DDD6D}" presName="theInnerList" presStyleCnt="0"/>
      <dgm:spPr/>
    </dgm:pt>
    <dgm:pt modelId="{700DE9EF-6ED0-44BC-B409-25B1036EF357}" type="pres">
      <dgm:prSet presAssocID="{171B7AF6-58F5-4441-B61D-BFE1A68FBD75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50BEA84E-ABCC-45A6-ADCC-651A6A53E836}" type="pres">
      <dgm:prSet presAssocID="{C185F813-7C3B-4513-93D0-7522493DDD6D}" presName="aSpace" presStyleCnt="0"/>
      <dgm:spPr/>
    </dgm:pt>
    <dgm:pt modelId="{AABE25BC-B8A5-4C3F-9C1D-1F7B512C3450}" type="pres">
      <dgm:prSet presAssocID="{982F9CAB-A2BC-4914-9417-ACD80DE3D7F3}" presName="compNode" presStyleCnt="0"/>
      <dgm:spPr/>
    </dgm:pt>
    <dgm:pt modelId="{9B21E64B-B03D-4767-80B7-BEA44AE04974}" type="pres">
      <dgm:prSet presAssocID="{982F9CAB-A2BC-4914-9417-ACD80DE3D7F3}" presName="aNode" presStyleLbl="bgShp" presStyleIdx="1" presStyleCnt="4"/>
      <dgm:spPr/>
      <dgm:t>
        <a:bodyPr/>
        <a:lstStyle/>
        <a:p>
          <a:endParaRPr lang="es-SV"/>
        </a:p>
      </dgm:t>
    </dgm:pt>
    <dgm:pt modelId="{9D992E81-2457-4455-B769-FD72CFD5C475}" type="pres">
      <dgm:prSet presAssocID="{982F9CAB-A2BC-4914-9417-ACD80DE3D7F3}" presName="textNode" presStyleLbl="bgShp" presStyleIdx="1" presStyleCnt="4"/>
      <dgm:spPr/>
      <dgm:t>
        <a:bodyPr/>
        <a:lstStyle/>
        <a:p>
          <a:endParaRPr lang="es-SV"/>
        </a:p>
      </dgm:t>
    </dgm:pt>
    <dgm:pt modelId="{E0EA121E-F8EE-42BA-884F-ADB0B8281627}" type="pres">
      <dgm:prSet presAssocID="{982F9CAB-A2BC-4914-9417-ACD80DE3D7F3}" presName="compChildNode" presStyleCnt="0"/>
      <dgm:spPr/>
    </dgm:pt>
    <dgm:pt modelId="{E65B2641-C01B-433F-9498-5C0EDDE920E2}" type="pres">
      <dgm:prSet presAssocID="{982F9CAB-A2BC-4914-9417-ACD80DE3D7F3}" presName="theInnerList" presStyleCnt="0"/>
      <dgm:spPr/>
    </dgm:pt>
    <dgm:pt modelId="{845FC91E-4E9D-464C-B343-5861D1C1C598}" type="pres">
      <dgm:prSet presAssocID="{D1C73A34-E82D-4951-8466-1E42D9DF75CC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FE74052D-D8C3-4B89-88FA-083025661021}" type="pres">
      <dgm:prSet presAssocID="{982F9CAB-A2BC-4914-9417-ACD80DE3D7F3}" presName="aSpace" presStyleCnt="0"/>
      <dgm:spPr/>
    </dgm:pt>
    <dgm:pt modelId="{4C8512C2-FFAA-4C8B-A667-829F114C3F2E}" type="pres">
      <dgm:prSet presAssocID="{85C48241-AE02-473E-96C5-8252E9B13E62}" presName="compNode" presStyleCnt="0"/>
      <dgm:spPr/>
    </dgm:pt>
    <dgm:pt modelId="{95A6CB15-B5EA-46F0-ADED-04BCCF2149F6}" type="pres">
      <dgm:prSet presAssocID="{85C48241-AE02-473E-96C5-8252E9B13E62}" presName="aNode" presStyleLbl="bgShp" presStyleIdx="2" presStyleCnt="4" custLinFactNeighborX="2707" custLinFactNeighborY="741"/>
      <dgm:spPr/>
      <dgm:t>
        <a:bodyPr/>
        <a:lstStyle/>
        <a:p>
          <a:endParaRPr lang="es-SV"/>
        </a:p>
      </dgm:t>
    </dgm:pt>
    <dgm:pt modelId="{47C0CEA2-3FDE-40E5-B7AD-6AB321EE77F0}" type="pres">
      <dgm:prSet presAssocID="{85C48241-AE02-473E-96C5-8252E9B13E62}" presName="textNode" presStyleLbl="bgShp" presStyleIdx="2" presStyleCnt="4"/>
      <dgm:spPr/>
      <dgm:t>
        <a:bodyPr/>
        <a:lstStyle/>
        <a:p>
          <a:endParaRPr lang="es-SV"/>
        </a:p>
      </dgm:t>
    </dgm:pt>
    <dgm:pt modelId="{2FEA3BE5-8BF2-4C49-86B7-511257750D88}" type="pres">
      <dgm:prSet presAssocID="{85C48241-AE02-473E-96C5-8252E9B13E62}" presName="compChildNode" presStyleCnt="0"/>
      <dgm:spPr/>
    </dgm:pt>
    <dgm:pt modelId="{77641D9E-8A14-4FDD-9FF3-00854BB05610}" type="pres">
      <dgm:prSet presAssocID="{85C48241-AE02-473E-96C5-8252E9B13E62}" presName="theInnerList" presStyleCnt="0"/>
      <dgm:spPr/>
    </dgm:pt>
    <dgm:pt modelId="{2A8D3DB1-3B0A-4A97-B212-F190C1E3E1D8}" type="pres">
      <dgm:prSet presAssocID="{29974AF4-9084-4787-AE37-C1899BC0F820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12E0BB91-EC5E-4B0B-827F-E57CF8EC1218}" type="pres">
      <dgm:prSet presAssocID="{85C48241-AE02-473E-96C5-8252E9B13E62}" presName="aSpace" presStyleCnt="0"/>
      <dgm:spPr/>
    </dgm:pt>
    <dgm:pt modelId="{313C0973-8728-440C-B798-9D7899152845}" type="pres">
      <dgm:prSet presAssocID="{C496D41E-C178-40EB-8FE8-590E04D564B1}" presName="compNode" presStyleCnt="0"/>
      <dgm:spPr/>
    </dgm:pt>
    <dgm:pt modelId="{E34063F4-3489-41A3-8671-EAE14792EFF9}" type="pres">
      <dgm:prSet presAssocID="{C496D41E-C178-40EB-8FE8-590E04D564B1}" presName="aNode" presStyleLbl="bgShp" presStyleIdx="3" presStyleCnt="4"/>
      <dgm:spPr/>
      <dgm:t>
        <a:bodyPr/>
        <a:lstStyle/>
        <a:p>
          <a:endParaRPr lang="es-SV"/>
        </a:p>
      </dgm:t>
    </dgm:pt>
    <dgm:pt modelId="{0446CB2A-DA35-4450-8509-19E641A0B6A9}" type="pres">
      <dgm:prSet presAssocID="{C496D41E-C178-40EB-8FE8-590E04D564B1}" presName="textNode" presStyleLbl="bgShp" presStyleIdx="3" presStyleCnt="4"/>
      <dgm:spPr/>
      <dgm:t>
        <a:bodyPr/>
        <a:lstStyle/>
        <a:p>
          <a:endParaRPr lang="es-SV"/>
        </a:p>
      </dgm:t>
    </dgm:pt>
    <dgm:pt modelId="{F85FFA26-77A3-4D1F-A460-230042E3612E}" type="pres">
      <dgm:prSet presAssocID="{C496D41E-C178-40EB-8FE8-590E04D564B1}" presName="compChildNode" presStyleCnt="0"/>
      <dgm:spPr/>
    </dgm:pt>
    <dgm:pt modelId="{8ACEA664-EAB3-450B-A082-3B0F4CA893C5}" type="pres">
      <dgm:prSet presAssocID="{C496D41E-C178-40EB-8FE8-590E04D564B1}" presName="theInnerList" presStyleCnt="0"/>
      <dgm:spPr/>
    </dgm:pt>
    <dgm:pt modelId="{A9ECF9C7-5C4C-448A-A310-91184549E3EB}" type="pres">
      <dgm:prSet presAssocID="{E496CEC8-4C26-4567-9840-EEF29858D127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4EFC5C42-2E97-43EB-A497-EBCB51443152}" type="presOf" srcId="{036A8679-E013-4C5E-B0CD-226230EC9829}" destId="{9BB89738-7B5A-4468-88F2-82139DCAFF96}" srcOrd="0" destOrd="0" presId="urn:microsoft.com/office/officeart/2005/8/layout/lProcess2"/>
    <dgm:cxn modelId="{036CE679-8B66-4165-993E-F1F9E8C6FC0F}" type="presOf" srcId="{85C48241-AE02-473E-96C5-8252E9B13E62}" destId="{95A6CB15-B5EA-46F0-ADED-04BCCF2149F6}" srcOrd="0" destOrd="0" presId="urn:microsoft.com/office/officeart/2005/8/layout/lProcess2"/>
    <dgm:cxn modelId="{ADF1542F-18E0-4163-9D6D-8079CC418BB0}" srcId="{85C48241-AE02-473E-96C5-8252E9B13E62}" destId="{29974AF4-9084-4787-AE37-C1899BC0F820}" srcOrd="0" destOrd="0" parTransId="{04849529-1A06-4EAF-9F4C-628270AE6ABC}" sibTransId="{BC223C6C-F872-4CF1-AA69-A7BF3E8263EF}"/>
    <dgm:cxn modelId="{1C55CC90-F4A0-4B92-A299-72F66CC9EBBC}" type="presOf" srcId="{C496D41E-C178-40EB-8FE8-590E04D564B1}" destId="{0446CB2A-DA35-4450-8509-19E641A0B6A9}" srcOrd="1" destOrd="0" presId="urn:microsoft.com/office/officeart/2005/8/layout/lProcess2"/>
    <dgm:cxn modelId="{653049A8-9036-4745-8945-5D9381D024B1}" srcId="{982F9CAB-A2BC-4914-9417-ACD80DE3D7F3}" destId="{D1C73A34-E82D-4951-8466-1E42D9DF75CC}" srcOrd="0" destOrd="0" parTransId="{D8D96C2A-CE18-4030-8492-1AA83F20A24F}" sibTransId="{CCDCFDEE-5932-44FF-B559-09C2599FC7CE}"/>
    <dgm:cxn modelId="{44B3B1C9-271B-40C5-AC2F-319C912BE951}" type="presOf" srcId="{D1C73A34-E82D-4951-8466-1E42D9DF75CC}" destId="{845FC91E-4E9D-464C-B343-5861D1C1C598}" srcOrd="0" destOrd="0" presId="urn:microsoft.com/office/officeart/2005/8/layout/lProcess2"/>
    <dgm:cxn modelId="{7638FD0F-DFF3-44D0-BAEF-3285A13E4050}" srcId="{036A8679-E013-4C5E-B0CD-226230EC9829}" destId="{982F9CAB-A2BC-4914-9417-ACD80DE3D7F3}" srcOrd="1" destOrd="0" parTransId="{19432FBE-314D-4B72-925A-B5C981A60D09}" sibTransId="{43EDCAC4-1AAB-44D5-B423-342DACA3DC7C}"/>
    <dgm:cxn modelId="{08A61DE2-D606-4AFA-9B44-27D21AF0030C}" srcId="{C496D41E-C178-40EB-8FE8-590E04D564B1}" destId="{E496CEC8-4C26-4567-9840-EEF29858D127}" srcOrd="0" destOrd="0" parTransId="{FE5CEBCF-3249-47B6-8A05-310B29A6AFC5}" sibTransId="{AEE769C0-50AC-44CE-89F2-25EB88405B2D}"/>
    <dgm:cxn modelId="{9F6B0F3A-FECA-43BA-9AB6-565EF329520D}" type="presOf" srcId="{C185F813-7C3B-4513-93D0-7522493DDD6D}" destId="{8DC5B9CE-7CCC-42D2-ABE8-B06DBB4368E7}" srcOrd="1" destOrd="0" presId="urn:microsoft.com/office/officeart/2005/8/layout/lProcess2"/>
    <dgm:cxn modelId="{B0A8C7D3-DDE1-4BC5-AC9F-2D1F3ACE732E}" srcId="{036A8679-E013-4C5E-B0CD-226230EC9829}" destId="{85C48241-AE02-473E-96C5-8252E9B13E62}" srcOrd="2" destOrd="0" parTransId="{E4C1A8A8-37A7-40E8-9C51-F3FBB1D22D06}" sibTransId="{1AEBDDF5-BA70-4E2E-9D44-17E6C936AFE6}"/>
    <dgm:cxn modelId="{ABCFAD99-D1A2-46B5-9D44-957FD25ED053}" srcId="{036A8679-E013-4C5E-B0CD-226230EC9829}" destId="{C496D41E-C178-40EB-8FE8-590E04D564B1}" srcOrd="3" destOrd="0" parTransId="{68FAA480-F671-46E9-BB63-60152E739575}" sibTransId="{78DFCC76-72E9-492A-8C2F-18FA68075A00}"/>
    <dgm:cxn modelId="{38A279B5-F95D-495C-BDE0-25D8E5562294}" srcId="{036A8679-E013-4C5E-B0CD-226230EC9829}" destId="{C185F813-7C3B-4513-93D0-7522493DDD6D}" srcOrd="0" destOrd="0" parTransId="{B629DB36-5AF1-400C-961A-B0CA0ABCB8F0}" sibTransId="{7A6E5C99-2D73-4AD7-885B-B7338642592E}"/>
    <dgm:cxn modelId="{2DA0EBB8-8206-4CF3-9F47-8FA18ADB2ED3}" type="presOf" srcId="{982F9CAB-A2BC-4914-9417-ACD80DE3D7F3}" destId="{9B21E64B-B03D-4767-80B7-BEA44AE04974}" srcOrd="0" destOrd="0" presId="urn:microsoft.com/office/officeart/2005/8/layout/lProcess2"/>
    <dgm:cxn modelId="{9936DA52-AFBC-4516-A360-A4D6B53EEBF1}" type="presOf" srcId="{171B7AF6-58F5-4441-B61D-BFE1A68FBD75}" destId="{700DE9EF-6ED0-44BC-B409-25B1036EF357}" srcOrd="0" destOrd="0" presId="urn:microsoft.com/office/officeart/2005/8/layout/lProcess2"/>
    <dgm:cxn modelId="{57ABC040-7252-42F3-B9B9-2A991CC74853}" type="presOf" srcId="{C185F813-7C3B-4513-93D0-7522493DDD6D}" destId="{800D23A2-9D1A-4AA3-B0E7-5F5B41F9CD60}" srcOrd="0" destOrd="0" presId="urn:microsoft.com/office/officeart/2005/8/layout/lProcess2"/>
    <dgm:cxn modelId="{EB7342BE-20D1-4297-A24F-987619A910EE}" type="presOf" srcId="{29974AF4-9084-4787-AE37-C1899BC0F820}" destId="{2A8D3DB1-3B0A-4A97-B212-F190C1E3E1D8}" srcOrd="0" destOrd="0" presId="urn:microsoft.com/office/officeart/2005/8/layout/lProcess2"/>
    <dgm:cxn modelId="{51253151-5384-4FFE-A540-38B8C356262C}" type="presOf" srcId="{E496CEC8-4C26-4567-9840-EEF29858D127}" destId="{A9ECF9C7-5C4C-448A-A310-91184549E3EB}" srcOrd="0" destOrd="0" presId="urn:microsoft.com/office/officeart/2005/8/layout/lProcess2"/>
    <dgm:cxn modelId="{271115A3-EE8F-42CD-9A0F-5CBDC9BE176C}" type="presOf" srcId="{C496D41E-C178-40EB-8FE8-590E04D564B1}" destId="{E34063F4-3489-41A3-8671-EAE14792EFF9}" srcOrd="0" destOrd="0" presId="urn:microsoft.com/office/officeart/2005/8/layout/lProcess2"/>
    <dgm:cxn modelId="{100BC72A-E65F-46E6-B1EC-444B6B8EA3A0}" type="presOf" srcId="{982F9CAB-A2BC-4914-9417-ACD80DE3D7F3}" destId="{9D992E81-2457-4455-B769-FD72CFD5C475}" srcOrd="1" destOrd="0" presId="urn:microsoft.com/office/officeart/2005/8/layout/lProcess2"/>
    <dgm:cxn modelId="{F3178390-9E5D-4AC6-9B83-AC616103F580}" srcId="{C185F813-7C3B-4513-93D0-7522493DDD6D}" destId="{171B7AF6-58F5-4441-B61D-BFE1A68FBD75}" srcOrd="0" destOrd="0" parTransId="{5FE90B94-9A42-4823-AA62-6CC888EE8D06}" sibTransId="{21411B73-5BB3-4BC3-A33B-FB12ECC35604}"/>
    <dgm:cxn modelId="{4213FCB7-8DC8-486C-8D91-F9FB3B129CB2}" type="presOf" srcId="{85C48241-AE02-473E-96C5-8252E9B13E62}" destId="{47C0CEA2-3FDE-40E5-B7AD-6AB321EE77F0}" srcOrd="1" destOrd="0" presId="urn:microsoft.com/office/officeart/2005/8/layout/lProcess2"/>
    <dgm:cxn modelId="{B0A95EC4-86C8-4BC5-B580-DC31DA25AB78}" type="presParOf" srcId="{9BB89738-7B5A-4468-88F2-82139DCAFF96}" destId="{88B7B1F2-52C4-484A-BD25-6F2D336152AB}" srcOrd="0" destOrd="0" presId="urn:microsoft.com/office/officeart/2005/8/layout/lProcess2"/>
    <dgm:cxn modelId="{86BC8EE0-2B6D-485F-9661-77959EB73C9B}" type="presParOf" srcId="{88B7B1F2-52C4-484A-BD25-6F2D336152AB}" destId="{800D23A2-9D1A-4AA3-B0E7-5F5B41F9CD60}" srcOrd="0" destOrd="0" presId="urn:microsoft.com/office/officeart/2005/8/layout/lProcess2"/>
    <dgm:cxn modelId="{FB450ACD-47C0-495B-BBA7-6C9EB460032F}" type="presParOf" srcId="{88B7B1F2-52C4-484A-BD25-6F2D336152AB}" destId="{8DC5B9CE-7CCC-42D2-ABE8-B06DBB4368E7}" srcOrd="1" destOrd="0" presId="urn:microsoft.com/office/officeart/2005/8/layout/lProcess2"/>
    <dgm:cxn modelId="{2EA81AA3-6152-4423-9243-1A93B740162E}" type="presParOf" srcId="{88B7B1F2-52C4-484A-BD25-6F2D336152AB}" destId="{7D4D9CF3-6CF2-45CF-A931-AE9F1D56BF3A}" srcOrd="2" destOrd="0" presId="urn:microsoft.com/office/officeart/2005/8/layout/lProcess2"/>
    <dgm:cxn modelId="{6444ADE7-ADC9-4222-A4C0-80604BA1525B}" type="presParOf" srcId="{7D4D9CF3-6CF2-45CF-A931-AE9F1D56BF3A}" destId="{00D4CAB6-7BFC-4845-9F9A-EB6DE399313D}" srcOrd="0" destOrd="0" presId="urn:microsoft.com/office/officeart/2005/8/layout/lProcess2"/>
    <dgm:cxn modelId="{5190825F-1FCC-4EDE-9542-4996D775DBFA}" type="presParOf" srcId="{00D4CAB6-7BFC-4845-9F9A-EB6DE399313D}" destId="{700DE9EF-6ED0-44BC-B409-25B1036EF357}" srcOrd="0" destOrd="0" presId="urn:microsoft.com/office/officeart/2005/8/layout/lProcess2"/>
    <dgm:cxn modelId="{5B7B9510-AAEA-43B0-AF7E-05740B1C4F6D}" type="presParOf" srcId="{9BB89738-7B5A-4468-88F2-82139DCAFF96}" destId="{50BEA84E-ABCC-45A6-ADCC-651A6A53E836}" srcOrd="1" destOrd="0" presId="urn:microsoft.com/office/officeart/2005/8/layout/lProcess2"/>
    <dgm:cxn modelId="{97DFD7E2-7948-4CFB-84C6-814933C67D7D}" type="presParOf" srcId="{9BB89738-7B5A-4468-88F2-82139DCAFF96}" destId="{AABE25BC-B8A5-4C3F-9C1D-1F7B512C3450}" srcOrd="2" destOrd="0" presId="urn:microsoft.com/office/officeart/2005/8/layout/lProcess2"/>
    <dgm:cxn modelId="{55320BA5-7AA9-4D97-9FA6-39A87D5CBDBE}" type="presParOf" srcId="{AABE25BC-B8A5-4C3F-9C1D-1F7B512C3450}" destId="{9B21E64B-B03D-4767-80B7-BEA44AE04974}" srcOrd="0" destOrd="0" presId="urn:microsoft.com/office/officeart/2005/8/layout/lProcess2"/>
    <dgm:cxn modelId="{1228ECF6-A5E7-4D89-81BF-EEE76A4E37AC}" type="presParOf" srcId="{AABE25BC-B8A5-4C3F-9C1D-1F7B512C3450}" destId="{9D992E81-2457-4455-B769-FD72CFD5C475}" srcOrd="1" destOrd="0" presId="urn:microsoft.com/office/officeart/2005/8/layout/lProcess2"/>
    <dgm:cxn modelId="{C4FB9043-3044-448C-8F54-2C45C35D06FE}" type="presParOf" srcId="{AABE25BC-B8A5-4C3F-9C1D-1F7B512C3450}" destId="{E0EA121E-F8EE-42BA-884F-ADB0B8281627}" srcOrd="2" destOrd="0" presId="urn:microsoft.com/office/officeart/2005/8/layout/lProcess2"/>
    <dgm:cxn modelId="{E85F9EDE-6559-4122-84F6-9B0916F4063B}" type="presParOf" srcId="{E0EA121E-F8EE-42BA-884F-ADB0B8281627}" destId="{E65B2641-C01B-433F-9498-5C0EDDE920E2}" srcOrd="0" destOrd="0" presId="urn:microsoft.com/office/officeart/2005/8/layout/lProcess2"/>
    <dgm:cxn modelId="{ED260E5D-0C2C-485A-9DF4-26128A154BAF}" type="presParOf" srcId="{E65B2641-C01B-433F-9498-5C0EDDE920E2}" destId="{845FC91E-4E9D-464C-B343-5861D1C1C598}" srcOrd="0" destOrd="0" presId="urn:microsoft.com/office/officeart/2005/8/layout/lProcess2"/>
    <dgm:cxn modelId="{B31AE2F7-0250-4552-BDD5-7D89B3C167F5}" type="presParOf" srcId="{9BB89738-7B5A-4468-88F2-82139DCAFF96}" destId="{FE74052D-D8C3-4B89-88FA-083025661021}" srcOrd="3" destOrd="0" presId="urn:microsoft.com/office/officeart/2005/8/layout/lProcess2"/>
    <dgm:cxn modelId="{C64B9715-554B-4CA1-B57D-F384271DB8E1}" type="presParOf" srcId="{9BB89738-7B5A-4468-88F2-82139DCAFF96}" destId="{4C8512C2-FFAA-4C8B-A667-829F114C3F2E}" srcOrd="4" destOrd="0" presId="urn:microsoft.com/office/officeart/2005/8/layout/lProcess2"/>
    <dgm:cxn modelId="{BF8FF804-E058-4459-BDA1-504AD5BDF46D}" type="presParOf" srcId="{4C8512C2-FFAA-4C8B-A667-829F114C3F2E}" destId="{95A6CB15-B5EA-46F0-ADED-04BCCF2149F6}" srcOrd="0" destOrd="0" presId="urn:microsoft.com/office/officeart/2005/8/layout/lProcess2"/>
    <dgm:cxn modelId="{651A071E-24B5-491D-B4FC-21413DDB9071}" type="presParOf" srcId="{4C8512C2-FFAA-4C8B-A667-829F114C3F2E}" destId="{47C0CEA2-3FDE-40E5-B7AD-6AB321EE77F0}" srcOrd="1" destOrd="0" presId="urn:microsoft.com/office/officeart/2005/8/layout/lProcess2"/>
    <dgm:cxn modelId="{977D63BB-67F6-440C-AFE3-0F98CAE24ECF}" type="presParOf" srcId="{4C8512C2-FFAA-4C8B-A667-829F114C3F2E}" destId="{2FEA3BE5-8BF2-4C49-86B7-511257750D88}" srcOrd="2" destOrd="0" presId="urn:microsoft.com/office/officeart/2005/8/layout/lProcess2"/>
    <dgm:cxn modelId="{8D8FFA75-4F7E-47E1-AD0C-6EA782A29275}" type="presParOf" srcId="{2FEA3BE5-8BF2-4C49-86B7-511257750D88}" destId="{77641D9E-8A14-4FDD-9FF3-00854BB05610}" srcOrd="0" destOrd="0" presId="urn:microsoft.com/office/officeart/2005/8/layout/lProcess2"/>
    <dgm:cxn modelId="{E2146BC1-6BD1-4AD2-9780-ACF41642E00C}" type="presParOf" srcId="{77641D9E-8A14-4FDD-9FF3-00854BB05610}" destId="{2A8D3DB1-3B0A-4A97-B212-F190C1E3E1D8}" srcOrd="0" destOrd="0" presId="urn:microsoft.com/office/officeart/2005/8/layout/lProcess2"/>
    <dgm:cxn modelId="{CA76A821-66BA-4B08-8CE4-B2633EC9D963}" type="presParOf" srcId="{9BB89738-7B5A-4468-88F2-82139DCAFF96}" destId="{12E0BB91-EC5E-4B0B-827F-E57CF8EC1218}" srcOrd="5" destOrd="0" presId="urn:microsoft.com/office/officeart/2005/8/layout/lProcess2"/>
    <dgm:cxn modelId="{7C28B8FB-7BEC-4DD9-967A-3EBA00A2D10A}" type="presParOf" srcId="{9BB89738-7B5A-4468-88F2-82139DCAFF96}" destId="{313C0973-8728-440C-B798-9D7899152845}" srcOrd="6" destOrd="0" presId="urn:microsoft.com/office/officeart/2005/8/layout/lProcess2"/>
    <dgm:cxn modelId="{02E373EB-6735-49C3-B5E9-ACC7DB89F5B3}" type="presParOf" srcId="{313C0973-8728-440C-B798-9D7899152845}" destId="{E34063F4-3489-41A3-8671-EAE14792EFF9}" srcOrd="0" destOrd="0" presId="urn:microsoft.com/office/officeart/2005/8/layout/lProcess2"/>
    <dgm:cxn modelId="{908170C8-3C53-447C-AE45-2CD4A096F09D}" type="presParOf" srcId="{313C0973-8728-440C-B798-9D7899152845}" destId="{0446CB2A-DA35-4450-8509-19E641A0B6A9}" srcOrd="1" destOrd="0" presId="urn:microsoft.com/office/officeart/2005/8/layout/lProcess2"/>
    <dgm:cxn modelId="{4D0134E9-E98B-4FC6-A518-74DD5E25EA18}" type="presParOf" srcId="{313C0973-8728-440C-B798-9D7899152845}" destId="{F85FFA26-77A3-4D1F-A460-230042E3612E}" srcOrd="2" destOrd="0" presId="urn:microsoft.com/office/officeart/2005/8/layout/lProcess2"/>
    <dgm:cxn modelId="{AFE2BD70-219C-4CB6-A6FC-D280747D23BE}" type="presParOf" srcId="{F85FFA26-77A3-4D1F-A460-230042E3612E}" destId="{8ACEA664-EAB3-450B-A082-3B0F4CA893C5}" srcOrd="0" destOrd="0" presId="urn:microsoft.com/office/officeart/2005/8/layout/lProcess2"/>
    <dgm:cxn modelId="{1774146B-08BC-47A6-8269-4AFC37909A99}" type="presParOf" srcId="{8ACEA664-EAB3-450B-A082-3B0F4CA893C5}" destId="{A9ECF9C7-5C4C-448A-A310-91184549E3EB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FF057A4-DDDB-450E-A3DF-A8EECC03B174}" type="doc">
      <dgm:prSet loTypeId="urn:microsoft.com/office/officeart/2005/8/layout/hList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SV"/>
        </a:p>
      </dgm:t>
    </dgm:pt>
    <dgm:pt modelId="{F16E7A18-3A92-4075-81A8-CBC1FF1587E7}">
      <dgm:prSet phldrT="[Texto]"/>
      <dgm:spPr/>
      <dgm:t>
        <a:bodyPr/>
        <a:lstStyle/>
        <a:p>
          <a:r>
            <a:rPr lang="es-SV" dirty="0" smtClean="0"/>
            <a:t>Características de las irregularidades</a:t>
          </a:r>
          <a:endParaRPr lang="es-SV" dirty="0"/>
        </a:p>
      </dgm:t>
    </dgm:pt>
    <dgm:pt modelId="{52584BF2-D650-4803-9507-970F1C565014}" type="parTrans" cxnId="{A0E0525E-2132-4858-BC7A-FC678D202487}">
      <dgm:prSet/>
      <dgm:spPr/>
      <dgm:t>
        <a:bodyPr/>
        <a:lstStyle/>
        <a:p>
          <a:endParaRPr lang="es-SV"/>
        </a:p>
      </dgm:t>
    </dgm:pt>
    <dgm:pt modelId="{43C44A06-5E29-4BB0-8901-497F03AA3507}" type="sibTrans" cxnId="{A0E0525E-2132-4858-BC7A-FC678D202487}">
      <dgm:prSet/>
      <dgm:spPr/>
      <dgm:t>
        <a:bodyPr/>
        <a:lstStyle/>
        <a:p>
          <a:endParaRPr lang="es-SV"/>
        </a:p>
      </dgm:t>
    </dgm:pt>
    <dgm:pt modelId="{FA5CD934-247C-487A-87C3-E3E347B1A1E8}">
      <dgm:prSet phldrT="[Texto]"/>
      <dgm:spPr/>
      <dgm:t>
        <a:bodyPr/>
        <a:lstStyle/>
        <a:p>
          <a:pPr algn="ctr"/>
          <a:r>
            <a:rPr lang="es-SV" dirty="0" smtClean="0"/>
            <a:t>Desde el ángulo contable, se puede decir que una irregularidad sería cualquier desviación de la verdad en los estados financieros o registros contables o separarse de las políticas.</a:t>
          </a:r>
          <a:endParaRPr lang="es-SV" dirty="0"/>
        </a:p>
      </dgm:t>
    </dgm:pt>
    <dgm:pt modelId="{200071B9-344C-4D0A-9C84-358D306B99AE}" type="parTrans" cxnId="{22D73C72-0792-46BF-A41C-26BEE3E57AA4}">
      <dgm:prSet/>
      <dgm:spPr/>
      <dgm:t>
        <a:bodyPr/>
        <a:lstStyle/>
        <a:p>
          <a:endParaRPr lang="es-SV"/>
        </a:p>
      </dgm:t>
    </dgm:pt>
    <dgm:pt modelId="{ABDBA058-DA88-4306-89AE-48A18BA7AADD}" type="sibTrans" cxnId="{22D73C72-0792-46BF-A41C-26BEE3E57AA4}">
      <dgm:prSet/>
      <dgm:spPr/>
      <dgm:t>
        <a:bodyPr/>
        <a:lstStyle/>
        <a:p>
          <a:endParaRPr lang="es-SV"/>
        </a:p>
      </dgm:t>
    </dgm:pt>
    <dgm:pt modelId="{E8A6C224-F5A0-460C-8866-EC018D7875FE}">
      <dgm:prSet phldrT="[Texto]"/>
      <dgm:spPr/>
      <dgm:t>
        <a:bodyPr/>
        <a:lstStyle/>
        <a:p>
          <a:pPr algn="ctr"/>
          <a:r>
            <a:rPr lang="es-SV" dirty="0" smtClean="0"/>
            <a:t>Materialidad</a:t>
          </a:r>
        </a:p>
        <a:p>
          <a:pPr algn="just"/>
          <a:r>
            <a:rPr lang="es-SV" dirty="0" smtClean="0"/>
            <a:t>Es un aspecto importante y de interés en la auditoría.</a:t>
          </a:r>
        </a:p>
        <a:p>
          <a:pPr algn="ctr"/>
          <a:r>
            <a:rPr lang="es-SV" dirty="0" smtClean="0"/>
            <a:t>Está estrechamente relacionada con el volumen o cantidad de dato que se tome para comprensión</a:t>
          </a:r>
        </a:p>
      </dgm:t>
    </dgm:pt>
    <dgm:pt modelId="{65172A58-A27C-49E1-9865-268B853C612B}" type="parTrans" cxnId="{4FD79AF2-9D0B-4D49-B71F-F534D81F62E9}">
      <dgm:prSet/>
      <dgm:spPr/>
      <dgm:t>
        <a:bodyPr/>
        <a:lstStyle/>
        <a:p>
          <a:endParaRPr lang="es-SV"/>
        </a:p>
      </dgm:t>
    </dgm:pt>
    <dgm:pt modelId="{259E019F-9C1B-49F7-A0AC-DBA49E1C20CD}" type="sibTrans" cxnId="{4FD79AF2-9D0B-4D49-B71F-F534D81F62E9}">
      <dgm:prSet/>
      <dgm:spPr/>
      <dgm:t>
        <a:bodyPr/>
        <a:lstStyle/>
        <a:p>
          <a:endParaRPr lang="es-SV"/>
        </a:p>
      </dgm:t>
    </dgm:pt>
    <dgm:pt modelId="{57F1AE27-758A-49B8-A2BB-27B6C6AF9BE7}" type="pres">
      <dgm:prSet presAssocID="{1FF057A4-DDDB-450E-A3DF-A8EECC03B17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521497BE-C8BE-4702-A394-91EC387F3116}" type="pres">
      <dgm:prSet presAssocID="{F16E7A18-3A92-4075-81A8-CBC1FF1587E7}" presName="roof" presStyleLbl="dkBgShp" presStyleIdx="0" presStyleCnt="2"/>
      <dgm:spPr/>
      <dgm:t>
        <a:bodyPr/>
        <a:lstStyle/>
        <a:p>
          <a:endParaRPr lang="es-SV"/>
        </a:p>
      </dgm:t>
    </dgm:pt>
    <dgm:pt modelId="{55141C81-95FF-4F68-AEEA-07B422876275}" type="pres">
      <dgm:prSet presAssocID="{F16E7A18-3A92-4075-81A8-CBC1FF1587E7}" presName="pillars" presStyleCnt="0"/>
      <dgm:spPr/>
    </dgm:pt>
    <dgm:pt modelId="{820273FF-467F-4033-8B12-B5F90C0622ED}" type="pres">
      <dgm:prSet presAssocID="{F16E7A18-3A92-4075-81A8-CBC1FF1587E7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B1094F6E-8933-4B66-9388-0E5216045D1D}" type="pres">
      <dgm:prSet presAssocID="{E8A6C224-F5A0-460C-8866-EC018D7875FE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A8D3BE83-0B24-4D51-BC80-CD035B164AC5}" type="pres">
      <dgm:prSet presAssocID="{F16E7A18-3A92-4075-81A8-CBC1FF1587E7}" presName="base" presStyleLbl="dkBgShp" presStyleIdx="1" presStyleCnt="2"/>
      <dgm:spPr/>
    </dgm:pt>
  </dgm:ptLst>
  <dgm:cxnLst>
    <dgm:cxn modelId="{22D73C72-0792-46BF-A41C-26BEE3E57AA4}" srcId="{F16E7A18-3A92-4075-81A8-CBC1FF1587E7}" destId="{FA5CD934-247C-487A-87C3-E3E347B1A1E8}" srcOrd="0" destOrd="0" parTransId="{200071B9-344C-4D0A-9C84-358D306B99AE}" sibTransId="{ABDBA058-DA88-4306-89AE-48A18BA7AADD}"/>
    <dgm:cxn modelId="{C4B51196-AFD9-43FC-8D5D-FC77FC70B21C}" type="presOf" srcId="{E8A6C224-F5A0-460C-8866-EC018D7875FE}" destId="{B1094F6E-8933-4B66-9388-0E5216045D1D}" srcOrd="0" destOrd="0" presId="urn:microsoft.com/office/officeart/2005/8/layout/hList3"/>
    <dgm:cxn modelId="{A0E0525E-2132-4858-BC7A-FC678D202487}" srcId="{1FF057A4-DDDB-450E-A3DF-A8EECC03B174}" destId="{F16E7A18-3A92-4075-81A8-CBC1FF1587E7}" srcOrd="0" destOrd="0" parTransId="{52584BF2-D650-4803-9507-970F1C565014}" sibTransId="{43C44A06-5E29-4BB0-8901-497F03AA3507}"/>
    <dgm:cxn modelId="{18050B12-6C98-4853-8F39-40F9B8A24C70}" type="presOf" srcId="{1FF057A4-DDDB-450E-A3DF-A8EECC03B174}" destId="{57F1AE27-758A-49B8-A2BB-27B6C6AF9BE7}" srcOrd="0" destOrd="0" presId="urn:microsoft.com/office/officeart/2005/8/layout/hList3"/>
    <dgm:cxn modelId="{4FD79AF2-9D0B-4D49-B71F-F534D81F62E9}" srcId="{F16E7A18-3A92-4075-81A8-CBC1FF1587E7}" destId="{E8A6C224-F5A0-460C-8866-EC018D7875FE}" srcOrd="1" destOrd="0" parTransId="{65172A58-A27C-49E1-9865-268B853C612B}" sibTransId="{259E019F-9C1B-49F7-A0AC-DBA49E1C20CD}"/>
    <dgm:cxn modelId="{6B077C96-4F70-499D-BE02-75D9040ED631}" type="presOf" srcId="{FA5CD934-247C-487A-87C3-E3E347B1A1E8}" destId="{820273FF-467F-4033-8B12-B5F90C0622ED}" srcOrd="0" destOrd="0" presId="urn:microsoft.com/office/officeart/2005/8/layout/hList3"/>
    <dgm:cxn modelId="{BA590C39-9AB4-4E36-A823-2FD33DDF78D5}" type="presOf" srcId="{F16E7A18-3A92-4075-81A8-CBC1FF1587E7}" destId="{521497BE-C8BE-4702-A394-91EC387F3116}" srcOrd="0" destOrd="0" presId="urn:microsoft.com/office/officeart/2005/8/layout/hList3"/>
    <dgm:cxn modelId="{85AC5D19-8DC8-43FB-A4A1-C192BA278C26}" type="presParOf" srcId="{57F1AE27-758A-49B8-A2BB-27B6C6AF9BE7}" destId="{521497BE-C8BE-4702-A394-91EC387F3116}" srcOrd="0" destOrd="0" presId="urn:microsoft.com/office/officeart/2005/8/layout/hList3"/>
    <dgm:cxn modelId="{215B01A0-1423-4AEF-B6A3-7475B9DE808A}" type="presParOf" srcId="{57F1AE27-758A-49B8-A2BB-27B6C6AF9BE7}" destId="{55141C81-95FF-4F68-AEEA-07B422876275}" srcOrd="1" destOrd="0" presId="urn:microsoft.com/office/officeart/2005/8/layout/hList3"/>
    <dgm:cxn modelId="{17963D2F-7AC4-4EB3-8436-73DFD03807EF}" type="presParOf" srcId="{55141C81-95FF-4F68-AEEA-07B422876275}" destId="{820273FF-467F-4033-8B12-B5F90C0622ED}" srcOrd="0" destOrd="0" presId="urn:microsoft.com/office/officeart/2005/8/layout/hList3"/>
    <dgm:cxn modelId="{3802E11B-7ED1-49E3-B366-0BDE6A17665C}" type="presParOf" srcId="{55141C81-95FF-4F68-AEEA-07B422876275}" destId="{B1094F6E-8933-4B66-9388-0E5216045D1D}" srcOrd="1" destOrd="0" presId="urn:microsoft.com/office/officeart/2005/8/layout/hList3"/>
    <dgm:cxn modelId="{6F0702D3-D2A1-48AD-B071-0536286D199D}" type="presParOf" srcId="{57F1AE27-758A-49B8-A2BB-27B6C6AF9BE7}" destId="{A8D3BE83-0B24-4D51-BC80-CD035B164AC5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72B0059-E42C-4D0B-A077-AABAF5DE40E3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SV"/>
        </a:p>
      </dgm:t>
    </dgm:pt>
    <dgm:pt modelId="{59A1D3D4-F1B0-4E65-A339-35019F3B1231}">
      <dgm:prSet phldrT="[Texto]" custT="1"/>
      <dgm:spPr/>
      <dgm:t>
        <a:bodyPr/>
        <a:lstStyle/>
        <a:p>
          <a:r>
            <a:rPr lang="es-SV" sz="1800" dirty="0" smtClean="0"/>
            <a:t>Irregularidades</a:t>
          </a:r>
          <a:endParaRPr lang="es-SV" sz="1800" dirty="0"/>
        </a:p>
      </dgm:t>
    </dgm:pt>
    <dgm:pt modelId="{F3F7A377-1799-4C85-BDAA-B660CCD7ECA6}" type="parTrans" cxnId="{8400870D-C266-491A-8CB3-61CB65290CB6}">
      <dgm:prSet/>
      <dgm:spPr/>
      <dgm:t>
        <a:bodyPr/>
        <a:lstStyle/>
        <a:p>
          <a:endParaRPr lang="es-SV" sz="3200"/>
        </a:p>
      </dgm:t>
    </dgm:pt>
    <dgm:pt modelId="{92DD23AE-CF88-413C-BCA9-B14CE074AE67}" type="sibTrans" cxnId="{8400870D-C266-491A-8CB3-61CB65290CB6}">
      <dgm:prSet/>
      <dgm:spPr/>
      <dgm:t>
        <a:bodyPr/>
        <a:lstStyle/>
        <a:p>
          <a:endParaRPr lang="es-SV" sz="3200"/>
        </a:p>
      </dgm:t>
    </dgm:pt>
    <dgm:pt modelId="{CEAE595F-6B6A-4E30-8857-5B3F13FF626B}" type="asst">
      <dgm:prSet phldrT="[Texto]" custT="1"/>
      <dgm:spPr/>
      <dgm:t>
        <a:bodyPr/>
        <a:lstStyle/>
        <a:p>
          <a:r>
            <a:rPr lang="es-SV" sz="1800" dirty="0" smtClean="0"/>
            <a:t>Pueden ser</a:t>
          </a:r>
          <a:endParaRPr lang="es-SV" sz="1800" dirty="0"/>
        </a:p>
      </dgm:t>
    </dgm:pt>
    <dgm:pt modelId="{BB778B82-51BD-486E-8644-5DD299E2C895}" type="parTrans" cxnId="{BC1071E8-E1BB-445C-B98B-CDD94D97874D}">
      <dgm:prSet/>
      <dgm:spPr/>
      <dgm:t>
        <a:bodyPr/>
        <a:lstStyle/>
        <a:p>
          <a:endParaRPr lang="es-SV" sz="3200"/>
        </a:p>
      </dgm:t>
    </dgm:pt>
    <dgm:pt modelId="{22B5F1A7-4AAF-46DE-90DB-E4ECB46667B4}" type="sibTrans" cxnId="{BC1071E8-E1BB-445C-B98B-CDD94D97874D}">
      <dgm:prSet/>
      <dgm:spPr/>
      <dgm:t>
        <a:bodyPr/>
        <a:lstStyle/>
        <a:p>
          <a:endParaRPr lang="es-SV" sz="3200"/>
        </a:p>
      </dgm:t>
    </dgm:pt>
    <dgm:pt modelId="{01EFC42E-49F6-498E-B304-466C522EBF6A}">
      <dgm:prSet phldrT="[Texto]" custT="1"/>
      <dgm:spPr/>
      <dgm:t>
        <a:bodyPr/>
        <a:lstStyle/>
        <a:p>
          <a:r>
            <a:rPr lang="es-SV" sz="1800" dirty="0" smtClean="0"/>
            <a:t>Intencionales</a:t>
          </a:r>
          <a:endParaRPr lang="es-SV" sz="1800" dirty="0"/>
        </a:p>
      </dgm:t>
    </dgm:pt>
    <dgm:pt modelId="{B9BC55B3-E8A0-4A1A-8370-231932814AFC}" type="parTrans" cxnId="{AFBF4226-0CB7-4DA5-9101-07080B743450}">
      <dgm:prSet/>
      <dgm:spPr/>
      <dgm:t>
        <a:bodyPr/>
        <a:lstStyle/>
        <a:p>
          <a:endParaRPr lang="es-SV" sz="3200"/>
        </a:p>
      </dgm:t>
    </dgm:pt>
    <dgm:pt modelId="{2654E4D6-528A-4840-ABDD-88E60E7C9A6D}" type="sibTrans" cxnId="{AFBF4226-0CB7-4DA5-9101-07080B743450}">
      <dgm:prSet/>
      <dgm:spPr/>
      <dgm:t>
        <a:bodyPr/>
        <a:lstStyle/>
        <a:p>
          <a:endParaRPr lang="es-SV" sz="3200"/>
        </a:p>
      </dgm:t>
    </dgm:pt>
    <dgm:pt modelId="{41E6D125-803C-41DF-A47F-6ED0A33CAE30}">
      <dgm:prSet phldrT="[Texto]" custT="1"/>
      <dgm:spPr/>
      <dgm:t>
        <a:bodyPr/>
        <a:lstStyle/>
        <a:p>
          <a:r>
            <a:rPr lang="es-SV" sz="1800" dirty="0" smtClean="0"/>
            <a:t>No intencionales</a:t>
          </a:r>
          <a:endParaRPr lang="es-SV" sz="1800" dirty="0"/>
        </a:p>
      </dgm:t>
    </dgm:pt>
    <dgm:pt modelId="{A6F910BF-0B35-41F7-9749-2A3E7191AB45}" type="parTrans" cxnId="{E6A9E1B0-975A-4BD3-A695-E8C9AA8027A6}">
      <dgm:prSet/>
      <dgm:spPr/>
      <dgm:t>
        <a:bodyPr/>
        <a:lstStyle/>
        <a:p>
          <a:endParaRPr lang="es-SV" sz="3200"/>
        </a:p>
      </dgm:t>
    </dgm:pt>
    <dgm:pt modelId="{04AAB234-DBD0-48D4-8C73-2F392359E352}" type="sibTrans" cxnId="{E6A9E1B0-975A-4BD3-A695-E8C9AA8027A6}">
      <dgm:prSet/>
      <dgm:spPr/>
      <dgm:t>
        <a:bodyPr/>
        <a:lstStyle/>
        <a:p>
          <a:endParaRPr lang="es-SV" sz="3200"/>
        </a:p>
      </dgm:t>
    </dgm:pt>
    <dgm:pt modelId="{64B8C054-0F4B-4222-9BAA-B119D45E1B7C}">
      <dgm:prSet custT="1"/>
      <dgm:spPr/>
      <dgm:t>
        <a:bodyPr/>
        <a:lstStyle/>
        <a:p>
          <a:r>
            <a:rPr lang="es-SV" sz="1800" dirty="0" smtClean="0"/>
            <a:t>Las que están destinadas a encubrir la incompetencia o insuficiencia</a:t>
          </a:r>
          <a:endParaRPr lang="es-SV" sz="1800" dirty="0"/>
        </a:p>
      </dgm:t>
    </dgm:pt>
    <dgm:pt modelId="{7F1AE3C3-1A8B-4D1C-9F53-2EA5F35F268B}" type="parTrans" cxnId="{B2280178-53FE-48B1-A49F-C02A4974DEA8}">
      <dgm:prSet/>
      <dgm:spPr/>
      <dgm:t>
        <a:bodyPr/>
        <a:lstStyle/>
        <a:p>
          <a:endParaRPr lang="es-SV" sz="3200"/>
        </a:p>
      </dgm:t>
    </dgm:pt>
    <dgm:pt modelId="{279BDF53-6D0F-4972-8698-B464E989D2DE}" type="sibTrans" cxnId="{B2280178-53FE-48B1-A49F-C02A4974DEA8}">
      <dgm:prSet/>
      <dgm:spPr/>
      <dgm:t>
        <a:bodyPr/>
        <a:lstStyle/>
        <a:p>
          <a:endParaRPr lang="es-SV" sz="3200"/>
        </a:p>
      </dgm:t>
    </dgm:pt>
    <dgm:pt modelId="{C7A50417-EDCB-4DE7-9BE9-56B49609915D}">
      <dgm:prSet custT="1"/>
      <dgm:spPr/>
      <dgm:t>
        <a:bodyPr/>
        <a:lstStyle/>
        <a:p>
          <a:r>
            <a:rPr lang="es-SV" sz="1800" dirty="0" smtClean="0"/>
            <a:t>Las que intentan disimular una falta</a:t>
          </a:r>
          <a:endParaRPr lang="es-SV" sz="1800" dirty="0"/>
        </a:p>
      </dgm:t>
    </dgm:pt>
    <dgm:pt modelId="{2983E4C0-0553-4704-8A46-1630EF59F3FB}" type="parTrans" cxnId="{AEB2E89C-7A64-445A-A3D4-3567B1EFDBE2}">
      <dgm:prSet/>
      <dgm:spPr/>
      <dgm:t>
        <a:bodyPr/>
        <a:lstStyle/>
        <a:p>
          <a:endParaRPr lang="es-SV" sz="3200"/>
        </a:p>
      </dgm:t>
    </dgm:pt>
    <dgm:pt modelId="{7C6F5192-AAEB-4368-86D5-549BC666BDF1}" type="sibTrans" cxnId="{AEB2E89C-7A64-445A-A3D4-3567B1EFDBE2}">
      <dgm:prSet/>
      <dgm:spPr/>
      <dgm:t>
        <a:bodyPr/>
        <a:lstStyle/>
        <a:p>
          <a:endParaRPr lang="es-SV" sz="3200"/>
        </a:p>
      </dgm:t>
    </dgm:pt>
    <dgm:pt modelId="{3B4F659A-2842-4476-9D3F-519AD3AF9514}">
      <dgm:prSet custT="1"/>
      <dgm:spPr/>
      <dgm:t>
        <a:bodyPr/>
        <a:lstStyle/>
        <a:p>
          <a:r>
            <a:rPr lang="es-SV" sz="1800" dirty="0" smtClean="0"/>
            <a:t>Aquellas con el propósito de influir sobre la razonabilidad de los estados financieros</a:t>
          </a:r>
          <a:endParaRPr lang="es-SV" sz="1800" dirty="0"/>
        </a:p>
      </dgm:t>
    </dgm:pt>
    <dgm:pt modelId="{613F70F4-7D5A-459A-896D-785ECC3DF04B}" type="parTrans" cxnId="{2D9C5C12-6C5F-45D3-B74F-821568A5A14F}">
      <dgm:prSet/>
      <dgm:spPr/>
      <dgm:t>
        <a:bodyPr/>
        <a:lstStyle/>
        <a:p>
          <a:endParaRPr lang="es-SV" sz="3200"/>
        </a:p>
      </dgm:t>
    </dgm:pt>
    <dgm:pt modelId="{44472261-8B82-47E3-93E8-3DD1834FC810}" type="sibTrans" cxnId="{2D9C5C12-6C5F-45D3-B74F-821568A5A14F}">
      <dgm:prSet/>
      <dgm:spPr/>
      <dgm:t>
        <a:bodyPr/>
        <a:lstStyle/>
        <a:p>
          <a:endParaRPr lang="es-SV" sz="3200"/>
        </a:p>
      </dgm:t>
    </dgm:pt>
    <dgm:pt modelId="{8242A93E-7A8E-4CC9-8F9C-6CDC8E8D3154}">
      <dgm:prSet custT="1"/>
      <dgm:spPr/>
      <dgm:t>
        <a:bodyPr/>
        <a:lstStyle/>
        <a:p>
          <a:r>
            <a:rPr lang="es-SV" sz="1800" dirty="0" smtClean="0"/>
            <a:t>En mecánica, es decir en la forma monótona de realizar lo procedimientos</a:t>
          </a:r>
          <a:endParaRPr lang="es-SV" sz="1800" dirty="0"/>
        </a:p>
      </dgm:t>
    </dgm:pt>
    <dgm:pt modelId="{3CD3EB43-4603-4CE2-8100-5A5BEE47CF3A}" type="parTrans" cxnId="{51FB5DD4-1ED1-4E2E-9047-B3EACB0ED2E6}">
      <dgm:prSet/>
      <dgm:spPr/>
      <dgm:t>
        <a:bodyPr/>
        <a:lstStyle/>
        <a:p>
          <a:endParaRPr lang="es-SV" sz="3200"/>
        </a:p>
      </dgm:t>
    </dgm:pt>
    <dgm:pt modelId="{E09E2A76-CC7A-4B41-A0C9-723069BA932D}" type="sibTrans" cxnId="{51FB5DD4-1ED1-4E2E-9047-B3EACB0ED2E6}">
      <dgm:prSet/>
      <dgm:spPr/>
      <dgm:t>
        <a:bodyPr/>
        <a:lstStyle/>
        <a:p>
          <a:endParaRPr lang="es-SV" sz="3200"/>
        </a:p>
      </dgm:t>
    </dgm:pt>
    <dgm:pt modelId="{F834BED3-731E-4213-93D5-2C9E7B4AFA89}">
      <dgm:prSet custT="1"/>
      <dgm:spPr/>
      <dgm:t>
        <a:bodyPr/>
        <a:lstStyle/>
        <a:p>
          <a:r>
            <a:rPr lang="es-SV" sz="1800" dirty="0" smtClean="0"/>
            <a:t>En principio resultantes de parcialidad</a:t>
          </a:r>
          <a:endParaRPr lang="es-SV" sz="1800" dirty="0"/>
        </a:p>
      </dgm:t>
    </dgm:pt>
    <dgm:pt modelId="{BB300EFA-AAB7-427E-ACDE-B12D5FE2E044}" type="parTrans" cxnId="{73604661-3CA9-4388-8B1B-5D6599E53A2E}">
      <dgm:prSet/>
      <dgm:spPr/>
      <dgm:t>
        <a:bodyPr/>
        <a:lstStyle/>
        <a:p>
          <a:endParaRPr lang="es-SV" sz="3200"/>
        </a:p>
      </dgm:t>
    </dgm:pt>
    <dgm:pt modelId="{DE4E983B-253B-4F34-889F-BC7F8FF60C09}" type="sibTrans" cxnId="{73604661-3CA9-4388-8B1B-5D6599E53A2E}">
      <dgm:prSet/>
      <dgm:spPr/>
      <dgm:t>
        <a:bodyPr/>
        <a:lstStyle/>
        <a:p>
          <a:endParaRPr lang="es-SV" sz="3200"/>
        </a:p>
      </dgm:t>
    </dgm:pt>
    <dgm:pt modelId="{390EB74D-60DE-4DFA-8794-33E285D71407}" type="pres">
      <dgm:prSet presAssocID="{E72B0059-E42C-4D0B-A077-AABAF5DE40E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SV"/>
        </a:p>
      </dgm:t>
    </dgm:pt>
    <dgm:pt modelId="{EFF4F1A0-0AA2-4F5A-9899-C0ACA2DC29CC}" type="pres">
      <dgm:prSet presAssocID="{59A1D3D4-F1B0-4E65-A339-35019F3B1231}" presName="hierRoot1" presStyleCnt="0">
        <dgm:presLayoutVars>
          <dgm:hierBranch val="init"/>
        </dgm:presLayoutVars>
      </dgm:prSet>
      <dgm:spPr/>
    </dgm:pt>
    <dgm:pt modelId="{030E02B9-9C72-4EEF-AD9D-D0DB1BF81710}" type="pres">
      <dgm:prSet presAssocID="{59A1D3D4-F1B0-4E65-A339-35019F3B1231}" presName="rootComposite1" presStyleCnt="0"/>
      <dgm:spPr/>
    </dgm:pt>
    <dgm:pt modelId="{83647B05-6DD5-441B-8CAD-BE3D3F535A8A}" type="pres">
      <dgm:prSet presAssocID="{59A1D3D4-F1B0-4E65-A339-35019F3B1231}" presName="rootText1" presStyleLbl="node0" presStyleIdx="0" presStyleCnt="1" custScaleX="146985" custScaleY="24893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A5C73EDC-CA68-4494-8C32-35D07F7906AB}" type="pres">
      <dgm:prSet presAssocID="{59A1D3D4-F1B0-4E65-A339-35019F3B1231}" presName="rootConnector1" presStyleLbl="node1" presStyleIdx="0" presStyleCnt="0"/>
      <dgm:spPr/>
      <dgm:t>
        <a:bodyPr/>
        <a:lstStyle/>
        <a:p>
          <a:endParaRPr lang="es-SV"/>
        </a:p>
      </dgm:t>
    </dgm:pt>
    <dgm:pt modelId="{10634579-FB76-46AA-A6E3-FADA4732085A}" type="pres">
      <dgm:prSet presAssocID="{59A1D3D4-F1B0-4E65-A339-35019F3B1231}" presName="hierChild2" presStyleCnt="0"/>
      <dgm:spPr/>
    </dgm:pt>
    <dgm:pt modelId="{5571B554-E867-4C8D-A184-EACAB40DBD37}" type="pres">
      <dgm:prSet presAssocID="{B9BC55B3-E8A0-4A1A-8370-231932814AFC}" presName="Name64" presStyleLbl="parChTrans1D2" presStyleIdx="0" presStyleCnt="3"/>
      <dgm:spPr/>
      <dgm:t>
        <a:bodyPr/>
        <a:lstStyle/>
        <a:p>
          <a:endParaRPr lang="es-SV"/>
        </a:p>
      </dgm:t>
    </dgm:pt>
    <dgm:pt modelId="{34FA0559-E0E7-4C9E-BF3F-63AEB5AA1853}" type="pres">
      <dgm:prSet presAssocID="{01EFC42E-49F6-498E-B304-466C522EBF6A}" presName="hierRoot2" presStyleCnt="0">
        <dgm:presLayoutVars>
          <dgm:hierBranch val="init"/>
        </dgm:presLayoutVars>
      </dgm:prSet>
      <dgm:spPr/>
    </dgm:pt>
    <dgm:pt modelId="{694DDB38-AD9E-4F2B-8CC6-93E434399F26}" type="pres">
      <dgm:prSet presAssocID="{01EFC42E-49F6-498E-B304-466C522EBF6A}" presName="rootComposite" presStyleCnt="0"/>
      <dgm:spPr/>
    </dgm:pt>
    <dgm:pt modelId="{9504015B-0719-4B30-A154-52A9CEE88A7B}" type="pres">
      <dgm:prSet presAssocID="{01EFC42E-49F6-498E-B304-466C522EBF6A}" presName="rootText" presStyleLbl="node2" presStyleIdx="0" presStyleCnt="2" custScaleX="177714" custScaleY="190629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3E74084A-8920-4424-A30C-EBD561A251EA}" type="pres">
      <dgm:prSet presAssocID="{01EFC42E-49F6-498E-B304-466C522EBF6A}" presName="rootConnector" presStyleLbl="node2" presStyleIdx="0" presStyleCnt="2"/>
      <dgm:spPr/>
      <dgm:t>
        <a:bodyPr/>
        <a:lstStyle/>
        <a:p>
          <a:endParaRPr lang="es-SV"/>
        </a:p>
      </dgm:t>
    </dgm:pt>
    <dgm:pt modelId="{62DD8808-7A8E-4E64-945E-EAF8B1717A17}" type="pres">
      <dgm:prSet presAssocID="{01EFC42E-49F6-498E-B304-466C522EBF6A}" presName="hierChild4" presStyleCnt="0"/>
      <dgm:spPr/>
    </dgm:pt>
    <dgm:pt modelId="{6F85DC9C-E6DD-4215-8F8A-A53ACECC64FD}" type="pres">
      <dgm:prSet presAssocID="{7F1AE3C3-1A8B-4D1C-9F53-2EA5F35F268B}" presName="Name64" presStyleLbl="parChTrans1D3" presStyleIdx="0" presStyleCnt="5"/>
      <dgm:spPr/>
      <dgm:t>
        <a:bodyPr/>
        <a:lstStyle/>
        <a:p>
          <a:endParaRPr lang="es-SV"/>
        </a:p>
      </dgm:t>
    </dgm:pt>
    <dgm:pt modelId="{F1913B46-EF50-43BF-B09D-CE072A6E34F7}" type="pres">
      <dgm:prSet presAssocID="{64B8C054-0F4B-4222-9BAA-B119D45E1B7C}" presName="hierRoot2" presStyleCnt="0">
        <dgm:presLayoutVars>
          <dgm:hierBranch val="init"/>
        </dgm:presLayoutVars>
      </dgm:prSet>
      <dgm:spPr/>
    </dgm:pt>
    <dgm:pt modelId="{91A3D986-1AE8-4AF2-9719-CA7B7C5141C6}" type="pres">
      <dgm:prSet presAssocID="{64B8C054-0F4B-4222-9BAA-B119D45E1B7C}" presName="rootComposite" presStyleCnt="0"/>
      <dgm:spPr/>
    </dgm:pt>
    <dgm:pt modelId="{607A28A8-3849-4D61-8657-66C4B85C6E42}" type="pres">
      <dgm:prSet presAssocID="{64B8C054-0F4B-4222-9BAA-B119D45E1B7C}" presName="rootText" presStyleLbl="node3" presStyleIdx="0" presStyleCnt="5" custScaleX="288816" custScaleY="24523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6D6B69A8-1592-4030-B62E-8D960169FEF8}" type="pres">
      <dgm:prSet presAssocID="{64B8C054-0F4B-4222-9BAA-B119D45E1B7C}" presName="rootConnector" presStyleLbl="node3" presStyleIdx="0" presStyleCnt="5"/>
      <dgm:spPr/>
      <dgm:t>
        <a:bodyPr/>
        <a:lstStyle/>
        <a:p>
          <a:endParaRPr lang="es-SV"/>
        </a:p>
      </dgm:t>
    </dgm:pt>
    <dgm:pt modelId="{8E21ED2F-A41D-4E79-A5D9-593A7FC3A9C0}" type="pres">
      <dgm:prSet presAssocID="{64B8C054-0F4B-4222-9BAA-B119D45E1B7C}" presName="hierChild4" presStyleCnt="0"/>
      <dgm:spPr/>
    </dgm:pt>
    <dgm:pt modelId="{07CB8125-46E1-4702-B590-693096FD5AF2}" type="pres">
      <dgm:prSet presAssocID="{64B8C054-0F4B-4222-9BAA-B119D45E1B7C}" presName="hierChild5" presStyleCnt="0"/>
      <dgm:spPr/>
    </dgm:pt>
    <dgm:pt modelId="{0C1BD301-BDA4-43C0-B03F-6BFA1D594E56}" type="pres">
      <dgm:prSet presAssocID="{2983E4C0-0553-4704-8A46-1630EF59F3FB}" presName="Name64" presStyleLbl="parChTrans1D3" presStyleIdx="1" presStyleCnt="5"/>
      <dgm:spPr/>
      <dgm:t>
        <a:bodyPr/>
        <a:lstStyle/>
        <a:p>
          <a:endParaRPr lang="es-SV"/>
        </a:p>
      </dgm:t>
    </dgm:pt>
    <dgm:pt modelId="{102A479A-5EB3-4F4C-A2EC-60085D2E06A6}" type="pres">
      <dgm:prSet presAssocID="{C7A50417-EDCB-4DE7-9BE9-56B49609915D}" presName="hierRoot2" presStyleCnt="0">
        <dgm:presLayoutVars>
          <dgm:hierBranch val="init"/>
        </dgm:presLayoutVars>
      </dgm:prSet>
      <dgm:spPr/>
    </dgm:pt>
    <dgm:pt modelId="{326EEDC5-8B26-4334-92AF-98F3F6609992}" type="pres">
      <dgm:prSet presAssocID="{C7A50417-EDCB-4DE7-9BE9-56B49609915D}" presName="rootComposite" presStyleCnt="0"/>
      <dgm:spPr/>
    </dgm:pt>
    <dgm:pt modelId="{E58F67EE-9FB3-4334-AAB7-65253D1CEFD0}" type="pres">
      <dgm:prSet presAssocID="{C7A50417-EDCB-4DE7-9BE9-56B49609915D}" presName="rootText" presStyleLbl="node3" presStyleIdx="1" presStyleCnt="5" custScaleX="288816" custScaleY="24523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07F72826-7DC0-4B38-8DC5-A43C73E9084D}" type="pres">
      <dgm:prSet presAssocID="{C7A50417-EDCB-4DE7-9BE9-56B49609915D}" presName="rootConnector" presStyleLbl="node3" presStyleIdx="1" presStyleCnt="5"/>
      <dgm:spPr/>
      <dgm:t>
        <a:bodyPr/>
        <a:lstStyle/>
        <a:p>
          <a:endParaRPr lang="es-SV"/>
        </a:p>
      </dgm:t>
    </dgm:pt>
    <dgm:pt modelId="{475F287F-1FFF-4A06-A54B-311504B1DBCB}" type="pres">
      <dgm:prSet presAssocID="{C7A50417-EDCB-4DE7-9BE9-56B49609915D}" presName="hierChild4" presStyleCnt="0"/>
      <dgm:spPr/>
    </dgm:pt>
    <dgm:pt modelId="{BDFAC78E-036D-4714-B0A8-F050373DCEC1}" type="pres">
      <dgm:prSet presAssocID="{C7A50417-EDCB-4DE7-9BE9-56B49609915D}" presName="hierChild5" presStyleCnt="0"/>
      <dgm:spPr/>
    </dgm:pt>
    <dgm:pt modelId="{8F273CD6-B675-44F8-8168-EE24B19CB0B3}" type="pres">
      <dgm:prSet presAssocID="{613F70F4-7D5A-459A-896D-785ECC3DF04B}" presName="Name64" presStyleLbl="parChTrans1D3" presStyleIdx="2" presStyleCnt="5"/>
      <dgm:spPr/>
      <dgm:t>
        <a:bodyPr/>
        <a:lstStyle/>
        <a:p>
          <a:endParaRPr lang="es-SV"/>
        </a:p>
      </dgm:t>
    </dgm:pt>
    <dgm:pt modelId="{16A41EB0-0C9A-4277-8E30-E873D0FA2912}" type="pres">
      <dgm:prSet presAssocID="{3B4F659A-2842-4476-9D3F-519AD3AF9514}" presName="hierRoot2" presStyleCnt="0">
        <dgm:presLayoutVars>
          <dgm:hierBranch val="init"/>
        </dgm:presLayoutVars>
      </dgm:prSet>
      <dgm:spPr/>
    </dgm:pt>
    <dgm:pt modelId="{09437141-A112-427A-B34C-30E3040DF177}" type="pres">
      <dgm:prSet presAssocID="{3B4F659A-2842-4476-9D3F-519AD3AF9514}" presName="rootComposite" presStyleCnt="0"/>
      <dgm:spPr/>
    </dgm:pt>
    <dgm:pt modelId="{A296AA98-6826-4E3C-9B8C-6C6B37F65AFA}" type="pres">
      <dgm:prSet presAssocID="{3B4F659A-2842-4476-9D3F-519AD3AF9514}" presName="rootText" presStyleLbl="node3" presStyleIdx="2" presStyleCnt="5" custScaleX="288816" custScaleY="24523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F65082BE-527A-420F-96DD-5A73D648D287}" type="pres">
      <dgm:prSet presAssocID="{3B4F659A-2842-4476-9D3F-519AD3AF9514}" presName="rootConnector" presStyleLbl="node3" presStyleIdx="2" presStyleCnt="5"/>
      <dgm:spPr/>
      <dgm:t>
        <a:bodyPr/>
        <a:lstStyle/>
        <a:p>
          <a:endParaRPr lang="es-SV"/>
        </a:p>
      </dgm:t>
    </dgm:pt>
    <dgm:pt modelId="{FB2533B6-A716-4838-878B-5F6554930B2C}" type="pres">
      <dgm:prSet presAssocID="{3B4F659A-2842-4476-9D3F-519AD3AF9514}" presName="hierChild4" presStyleCnt="0"/>
      <dgm:spPr/>
    </dgm:pt>
    <dgm:pt modelId="{B7EEA7C8-BE25-4969-9150-8D80094B20DE}" type="pres">
      <dgm:prSet presAssocID="{3B4F659A-2842-4476-9D3F-519AD3AF9514}" presName="hierChild5" presStyleCnt="0"/>
      <dgm:spPr/>
    </dgm:pt>
    <dgm:pt modelId="{0718EBC7-077E-430C-AD63-B67DC050F96F}" type="pres">
      <dgm:prSet presAssocID="{01EFC42E-49F6-498E-B304-466C522EBF6A}" presName="hierChild5" presStyleCnt="0"/>
      <dgm:spPr/>
    </dgm:pt>
    <dgm:pt modelId="{380FD383-CAB3-4E21-BCF0-07AF8D1973E6}" type="pres">
      <dgm:prSet presAssocID="{A6F910BF-0B35-41F7-9749-2A3E7191AB45}" presName="Name64" presStyleLbl="parChTrans1D2" presStyleIdx="1" presStyleCnt="3"/>
      <dgm:spPr/>
      <dgm:t>
        <a:bodyPr/>
        <a:lstStyle/>
        <a:p>
          <a:endParaRPr lang="es-SV"/>
        </a:p>
      </dgm:t>
    </dgm:pt>
    <dgm:pt modelId="{26C46464-CF15-4238-83A3-21788D11E147}" type="pres">
      <dgm:prSet presAssocID="{41E6D125-803C-41DF-A47F-6ED0A33CAE30}" presName="hierRoot2" presStyleCnt="0">
        <dgm:presLayoutVars>
          <dgm:hierBranch val="init"/>
        </dgm:presLayoutVars>
      </dgm:prSet>
      <dgm:spPr/>
    </dgm:pt>
    <dgm:pt modelId="{F2406C1E-6D7A-45FB-B280-B3AFBCEF791C}" type="pres">
      <dgm:prSet presAssocID="{41E6D125-803C-41DF-A47F-6ED0A33CAE30}" presName="rootComposite" presStyleCnt="0"/>
      <dgm:spPr/>
    </dgm:pt>
    <dgm:pt modelId="{F7B01D5B-6260-4776-892D-ACAD83F75F1D}" type="pres">
      <dgm:prSet presAssocID="{41E6D125-803C-41DF-A47F-6ED0A33CAE30}" presName="rootText" presStyleLbl="node2" presStyleIdx="1" presStyleCnt="2" custScaleX="177714" custScaleY="190629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A837C944-555D-4F99-B7B1-BF7E2FBC0A37}" type="pres">
      <dgm:prSet presAssocID="{41E6D125-803C-41DF-A47F-6ED0A33CAE30}" presName="rootConnector" presStyleLbl="node2" presStyleIdx="1" presStyleCnt="2"/>
      <dgm:spPr/>
      <dgm:t>
        <a:bodyPr/>
        <a:lstStyle/>
        <a:p>
          <a:endParaRPr lang="es-SV"/>
        </a:p>
      </dgm:t>
    </dgm:pt>
    <dgm:pt modelId="{F6B77740-7555-45D6-8813-BB1BAB50EC00}" type="pres">
      <dgm:prSet presAssocID="{41E6D125-803C-41DF-A47F-6ED0A33CAE30}" presName="hierChild4" presStyleCnt="0"/>
      <dgm:spPr/>
    </dgm:pt>
    <dgm:pt modelId="{13FC8080-F4CF-4EA7-BEEF-3A4EC66CB1E6}" type="pres">
      <dgm:prSet presAssocID="{3CD3EB43-4603-4CE2-8100-5A5BEE47CF3A}" presName="Name64" presStyleLbl="parChTrans1D3" presStyleIdx="3" presStyleCnt="5"/>
      <dgm:spPr/>
      <dgm:t>
        <a:bodyPr/>
        <a:lstStyle/>
        <a:p>
          <a:endParaRPr lang="es-SV"/>
        </a:p>
      </dgm:t>
    </dgm:pt>
    <dgm:pt modelId="{FCE815CB-B070-4A79-B0E7-F511E18333AB}" type="pres">
      <dgm:prSet presAssocID="{8242A93E-7A8E-4CC9-8F9C-6CDC8E8D3154}" presName="hierRoot2" presStyleCnt="0">
        <dgm:presLayoutVars>
          <dgm:hierBranch val="init"/>
        </dgm:presLayoutVars>
      </dgm:prSet>
      <dgm:spPr/>
    </dgm:pt>
    <dgm:pt modelId="{D54C42A4-6F58-4BF8-AE39-73186F49ACCC}" type="pres">
      <dgm:prSet presAssocID="{8242A93E-7A8E-4CC9-8F9C-6CDC8E8D3154}" presName="rootComposite" presStyleCnt="0"/>
      <dgm:spPr/>
    </dgm:pt>
    <dgm:pt modelId="{64FB08CB-A925-4461-8591-48666352FEE0}" type="pres">
      <dgm:prSet presAssocID="{8242A93E-7A8E-4CC9-8F9C-6CDC8E8D3154}" presName="rootText" presStyleLbl="node3" presStyleIdx="3" presStyleCnt="5" custScaleX="288816" custScaleY="24523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8C51599-50DE-408C-A0A0-1ECD647C7E5D}" type="pres">
      <dgm:prSet presAssocID="{8242A93E-7A8E-4CC9-8F9C-6CDC8E8D3154}" presName="rootConnector" presStyleLbl="node3" presStyleIdx="3" presStyleCnt="5"/>
      <dgm:spPr/>
      <dgm:t>
        <a:bodyPr/>
        <a:lstStyle/>
        <a:p>
          <a:endParaRPr lang="es-SV"/>
        </a:p>
      </dgm:t>
    </dgm:pt>
    <dgm:pt modelId="{BF5F5971-DB83-430A-B54A-42D6BFD6E81D}" type="pres">
      <dgm:prSet presAssocID="{8242A93E-7A8E-4CC9-8F9C-6CDC8E8D3154}" presName="hierChild4" presStyleCnt="0"/>
      <dgm:spPr/>
    </dgm:pt>
    <dgm:pt modelId="{A8D6DA9A-CDEC-4AFE-953F-F09CA459BA61}" type="pres">
      <dgm:prSet presAssocID="{8242A93E-7A8E-4CC9-8F9C-6CDC8E8D3154}" presName="hierChild5" presStyleCnt="0"/>
      <dgm:spPr/>
    </dgm:pt>
    <dgm:pt modelId="{C1E0CFA5-7D82-416F-9153-E62AC888F10D}" type="pres">
      <dgm:prSet presAssocID="{BB300EFA-AAB7-427E-ACDE-B12D5FE2E044}" presName="Name64" presStyleLbl="parChTrans1D3" presStyleIdx="4" presStyleCnt="5"/>
      <dgm:spPr/>
      <dgm:t>
        <a:bodyPr/>
        <a:lstStyle/>
        <a:p>
          <a:endParaRPr lang="es-SV"/>
        </a:p>
      </dgm:t>
    </dgm:pt>
    <dgm:pt modelId="{02050B2D-60E1-4007-AF6F-6C78B79701F6}" type="pres">
      <dgm:prSet presAssocID="{F834BED3-731E-4213-93D5-2C9E7B4AFA89}" presName="hierRoot2" presStyleCnt="0">
        <dgm:presLayoutVars>
          <dgm:hierBranch val="init"/>
        </dgm:presLayoutVars>
      </dgm:prSet>
      <dgm:spPr/>
    </dgm:pt>
    <dgm:pt modelId="{18E8221C-24E7-4952-A8CD-A3A2EB106843}" type="pres">
      <dgm:prSet presAssocID="{F834BED3-731E-4213-93D5-2C9E7B4AFA89}" presName="rootComposite" presStyleCnt="0"/>
      <dgm:spPr/>
    </dgm:pt>
    <dgm:pt modelId="{8276CEBB-A103-4524-844F-0F28036BEEEA}" type="pres">
      <dgm:prSet presAssocID="{F834BED3-731E-4213-93D5-2C9E7B4AFA89}" presName="rootText" presStyleLbl="node3" presStyleIdx="4" presStyleCnt="5" custScaleX="288816" custScaleY="24523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962F4015-4EEE-4BC1-B6B1-9469884A67C1}" type="pres">
      <dgm:prSet presAssocID="{F834BED3-731E-4213-93D5-2C9E7B4AFA89}" presName="rootConnector" presStyleLbl="node3" presStyleIdx="4" presStyleCnt="5"/>
      <dgm:spPr/>
      <dgm:t>
        <a:bodyPr/>
        <a:lstStyle/>
        <a:p>
          <a:endParaRPr lang="es-SV"/>
        </a:p>
      </dgm:t>
    </dgm:pt>
    <dgm:pt modelId="{55919636-C9D3-4168-96D0-375801B2B7DF}" type="pres">
      <dgm:prSet presAssocID="{F834BED3-731E-4213-93D5-2C9E7B4AFA89}" presName="hierChild4" presStyleCnt="0"/>
      <dgm:spPr/>
    </dgm:pt>
    <dgm:pt modelId="{6568EAFC-2DA1-4FD2-93D5-72E6B224AF70}" type="pres">
      <dgm:prSet presAssocID="{F834BED3-731E-4213-93D5-2C9E7B4AFA89}" presName="hierChild5" presStyleCnt="0"/>
      <dgm:spPr/>
    </dgm:pt>
    <dgm:pt modelId="{97D4EA25-33FC-4C66-900E-4B43AA6D7A3B}" type="pres">
      <dgm:prSet presAssocID="{41E6D125-803C-41DF-A47F-6ED0A33CAE30}" presName="hierChild5" presStyleCnt="0"/>
      <dgm:spPr/>
    </dgm:pt>
    <dgm:pt modelId="{2FBFD1C8-25B7-4D0F-B7FD-A27DC8EEF035}" type="pres">
      <dgm:prSet presAssocID="{59A1D3D4-F1B0-4E65-A339-35019F3B1231}" presName="hierChild3" presStyleCnt="0"/>
      <dgm:spPr/>
    </dgm:pt>
    <dgm:pt modelId="{64102F3C-51A6-4D95-A9CA-69C0F1E02350}" type="pres">
      <dgm:prSet presAssocID="{BB778B82-51BD-486E-8644-5DD299E2C895}" presName="Name115" presStyleLbl="parChTrans1D2" presStyleIdx="2" presStyleCnt="3"/>
      <dgm:spPr/>
      <dgm:t>
        <a:bodyPr/>
        <a:lstStyle/>
        <a:p>
          <a:endParaRPr lang="es-SV"/>
        </a:p>
      </dgm:t>
    </dgm:pt>
    <dgm:pt modelId="{7817102B-9D3C-40D5-880C-71B5F647A007}" type="pres">
      <dgm:prSet presAssocID="{CEAE595F-6B6A-4E30-8857-5B3F13FF626B}" presName="hierRoot3" presStyleCnt="0">
        <dgm:presLayoutVars>
          <dgm:hierBranch val="init"/>
        </dgm:presLayoutVars>
      </dgm:prSet>
      <dgm:spPr/>
    </dgm:pt>
    <dgm:pt modelId="{72E9FC91-5237-47B8-844D-A991331BFD23}" type="pres">
      <dgm:prSet presAssocID="{CEAE595F-6B6A-4E30-8857-5B3F13FF626B}" presName="rootComposite3" presStyleCnt="0"/>
      <dgm:spPr/>
    </dgm:pt>
    <dgm:pt modelId="{0E426AEF-FE2F-4E59-9D6E-80B46A80B686}" type="pres">
      <dgm:prSet presAssocID="{CEAE595F-6B6A-4E30-8857-5B3F13FF626B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C7260BCE-5702-4694-A557-657175182A2E}" type="pres">
      <dgm:prSet presAssocID="{CEAE595F-6B6A-4E30-8857-5B3F13FF626B}" presName="rootConnector3" presStyleLbl="asst1" presStyleIdx="0" presStyleCnt="1"/>
      <dgm:spPr/>
      <dgm:t>
        <a:bodyPr/>
        <a:lstStyle/>
        <a:p>
          <a:endParaRPr lang="es-SV"/>
        </a:p>
      </dgm:t>
    </dgm:pt>
    <dgm:pt modelId="{1D9E4CD2-D704-466C-A2F5-B0B624C84D8E}" type="pres">
      <dgm:prSet presAssocID="{CEAE595F-6B6A-4E30-8857-5B3F13FF626B}" presName="hierChild6" presStyleCnt="0"/>
      <dgm:spPr/>
    </dgm:pt>
    <dgm:pt modelId="{E1FCFE5A-659E-494C-915E-6B39F61F0B39}" type="pres">
      <dgm:prSet presAssocID="{CEAE595F-6B6A-4E30-8857-5B3F13FF626B}" presName="hierChild7" presStyleCnt="0"/>
      <dgm:spPr/>
    </dgm:pt>
  </dgm:ptLst>
  <dgm:cxnLst>
    <dgm:cxn modelId="{C1E98799-8461-42A1-B98C-C8E5CB64A8CF}" type="presOf" srcId="{C7A50417-EDCB-4DE7-9BE9-56B49609915D}" destId="{07F72826-7DC0-4B38-8DC5-A43C73E9084D}" srcOrd="1" destOrd="0" presId="urn:microsoft.com/office/officeart/2009/3/layout/HorizontalOrganizationChart"/>
    <dgm:cxn modelId="{AFBF4226-0CB7-4DA5-9101-07080B743450}" srcId="{59A1D3D4-F1B0-4E65-A339-35019F3B1231}" destId="{01EFC42E-49F6-498E-B304-466C522EBF6A}" srcOrd="1" destOrd="0" parTransId="{B9BC55B3-E8A0-4A1A-8370-231932814AFC}" sibTransId="{2654E4D6-528A-4840-ABDD-88E60E7C9A6D}"/>
    <dgm:cxn modelId="{B2280178-53FE-48B1-A49F-C02A4974DEA8}" srcId="{01EFC42E-49F6-498E-B304-466C522EBF6A}" destId="{64B8C054-0F4B-4222-9BAA-B119D45E1B7C}" srcOrd="0" destOrd="0" parTransId="{7F1AE3C3-1A8B-4D1C-9F53-2EA5F35F268B}" sibTransId="{279BDF53-6D0F-4972-8698-B464E989D2DE}"/>
    <dgm:cxn modelId="{EFB987D3-9A36-43A9-A224-269A89254F33}" type="presOf" srcId="{E72B0059-E42C-4D0B-A077-AABAF5DE40E3}" destId="{390EB74D-60DE-4DFA-8794-33E285D71407}" srcOrd="0" destOrd="0" presId="urn:microsoft.com/office/officeart/2009/3/layout/HorizontalOrganizationChart"/>
    <dgm:cxn modelId="{1C687DDA-0324-42E5-BCC6-D33C19B8322E}" type="presOf" srcId="{2983E4C0-0553-4704-8A46-1630EF59F3FB}" destId="{0C1BD301-BDA4-43C0-B03F-6BFA1D594E56}" srcOrd="0" destOrd="0" presId="urn:microsoft.com/office/officeart/2009/3/layout/HorizontalOrganizationChart"/>
    <dgm:cxn modelId="{6699CB7E-761C-4B89-B016-BFE6B79B1B44}" type="presOf" srcId="{64B8C054-0F4B-4222-9BAA-B119D45E1B7C}" destId="{6D6B69A8-1592-4030-B62E-8D960169FEF8}" srcOrd="1" destOrd="0" presId="urn:microsoft.com/office/officeart/2009/3/layout/HorizontalOrganizationChart"/>
    <dgm:cxn modelId="{1BCD5CFF-E665-4D2E-B90A-B47B4A6DDBFE}" type="presOf" srcId="{8242A93E-7A8E-4CC9-8F9C-6CDC8E8D3154}" destId="{48C51599-50DE-408C-A0A0-1ECD647C7E5D}" srcOrd="1" destOrd="0" presId="urn:microsoft.com/office/officeart/2009/3/layout/HorizontalOrganizationChart"/>
    <dgm:cxn modelId="{53558D31-8EFC-478C-B935-534114F1A75A}" type="presOf" srcId="{F834BED3-731E-4213-93D5-2C9E7B4AFA89}" destId="{8276CEBB-A103-4524-844F-0F28036BEEEA}" srcOrd="0" destOrd="0" presId="urn:microsoft.com/office/officeart/2009/3/layout/HorizontalOrganizationChart"/>
    <dgm:cxn modelId="{EF46AD6F-96FC-4941-81A2-7078EC476B69}" type="presOf" srcId="{59A1D3D4-F1B0-4E65-A339-35019F3B1231}" destId="{A5C73EDC-CA68-4494-8C32-35D07F7906AB}" srcOrd="1" destOrd="0" presId="urn:microsoft.com/office/officeart/2009/3/layout/HorizontalOrganizationChart"/>
    <dgm:cxn modelId="{DB0B9A99-3AA7-44FF-8CF4-511899CB9E14}" type="presOf" srcId="{01EFC42E-49F6-498E-B304-466C522EBF6A}" destId="{3E74084A-8920-4424-A30C-EBD561A251EA}" srcOrd="1" destOrd="0" presId="urn:microsoft.com/office/officeart/2009/3/layout/HorizontalOrganizationChart"/>
    <dgm:cxn modelId="{B794C982-F223-422E-B338-7AB7FBACDA5C}" type="presOf" srcId="{CEAE595F-6B6A-4E30-8857-5B3F13FF626B}" destId="{0E426AEF-FE2F-4E59-9D6E-80B46A80B686}" srcOrd="0" destOrd="0" presId="urn:microsoft.com/office/officeart/2009/3/layout/HorizontalOrganizationChart"/>
    <dgm:cxn modelId="{999E6064-034A-4632-8C3A-3F8BFFF19B69}" type="presOf" srcId="{3B4F659A-2842-4476-9D3F-519AD3AF9514}" destId="{F65082BE-527A-420F-96DD-5A73D648D287}" srcOrd="1" destOrd="0" presId="urn:microsoft.com/office/officeart/2009/3/layout/HorizontalOrganizationChart"/>
    <dgm:cxn modelId="{73604661-3CA9-4388-8B1B-5D6599E53A2E}" srcId="{41E6D125-803C-41DF-A47F-6ED0A33CAE30}" destId="{F834BED3-731E-4213-93D5-2C9E7B4AFA89}" srcOrd="1" destOrd="0" parTransId="{BB300EFA-AAB7-427E-ACDE-B12D5FE2E044}" sibTransId="{DE4E983B-253B-4F34-889F-BC7F8FF60C09}"/>
    <dgm:cxn modelId="{8400870D-C266-491A-8CB3-61CB65290CB6}" srcId="{E72B0059-E42C-4D0B-A077-AABAF5DE40E3}" destId="{59A1D3D4-F1B0-4E65-A339-35019F3B1231}" srcOrd="0" destOrd="0" parTransId="{F3F7A377-1799-4C85-BDAA-B660CCD7ECA6}" sibTransId="{92DD23AE-CF88-413C-BCA9-B14CE074AE67}"/>
    <dgm:cxn modelId="{36A5F34C-FDC6-4F71-B5F9-ACBA257481F9}" type="presOf" srcId="{41E6D125-803C-41DF-A47F-6ED0A33CAE30}" destId="{A837C944-555D-4F99-B7B1-BF7E2FBC0A37}" srcOrd="1" destOrd="0" presId="urn:microsoft.com/office/officeart/2009/3/layout/HorizontalOrganizationChart"/>
    <dgm:cxn modelId="{3477C5D5-6492-43F5-B0F0-F3F5B48B70E0}" type="presOf" srcId="{8242A93E-7A8E-4CC9-8F9C-6CDC8E8D3154}" destId="{64FB08CB-A925-4461-8591-48666352FEE0}" srcOrd="0" destOrd="0" presId="urn:microsoft.com/office/officeart/2009/3/layout/HorizontalOrganizationChart"/>
    <dgm:cxn modelId="{D5D81123-4F3F-4194-B309-61A71AABA882}" type="presOf" srcId="{B9BC55B3-E8A0-4A1A-8370-231932814AFC}" destId="{5571B554-E867-4C8D-A184-EACAB40DBD37}" srcOrd="0" destOrd="0" presId="urn:microsoft.com/office/officeart/2009/3/layout/HorizontalOrganizationChart"/>
    <dgm:cxn modelId="{AEB2E89C-7A64-445A-A3D4-3567B1EFDBE2}" srcId="{01EFC42E-49F6-498E-B304-466C522EBF6A}" destId="{C7A50417-EDCB-4DE7-9BE9-56B49609915D}" srcOrd="1" destOrd="0" parTransId="{2983E4C0-0553-4704-8A46-1630EF59F3FB}" sibTransId="{7C6F5192-AAEB-4368-86D5-549BC666BDF1}"/>
    <dgm:cxn modelId="{2D9C5C12-6C5F-45D3-B74F-821568A5A14F}" srcId="{01EFC42E-49F6-498E-B304-466C522EBF6A}" destId="{3B4F659A-2842-4476-9D3F-519AD3AF9514}" srcOrd="2" destOrd="0" parTransId="{613F70F4-7D5A-459A-896D-785ECC3DF04B}" sibTransId="{44472261-8B82-47E3-93E8-3DD1834FC810}"/>
    <dgm:cxn modelId="{8E63D1DC-3D05-4377-8EAD-B6E899048854}" type="presOf" srcId="{A6F910BF-0B35-41F7-9749-2A3E7191AB45}" destId="{380FD383-CAB3-4E21-BCF0-07AF8D1973E6}" srcOrd="0" destOrd="0" presId="urn:microsoft.com/office/officeart/2009/3/layout/HorizontalOrganizationChart"/>
    <dgm:cxn modelId="{BC1071E8-E1BB-445C-B98B-CDD94D97874D}" srcId="{59A1D3D4-F1B0-4E65-A339-35019F3B1231}" destId="{CEAE595F-6B6A-4E30-8857-5B3F13FF626B}" srcOrd="0" destOrd="0" parTransId="{BB778B82-51BD-486E-8644-5DD299E2C895}" sibTransId="{22B5F1A7-4AAF-46DE-90DB-E4ECB46667B4}"/>
    <dgm:cxn modelId="{E6A9E1B0-975A-4BD3-A695-E8C9AA8027A6}" srcId="{59A1D3D4-F1B0-4E65-A339-35019F3B1231}" destId="{41E6D125-803C-41DF-A47F-6ED0A33CAE30}" srcOrd="2" destOrd="0" parTransId="{A6F910BF-0B35-41F7-9749-2A3E7191AB45}" sibTransId="{04AAB234-DBD0-48D4-8C73-2F392359E352}"/>
    <dgm:cxn modelId="{755182E9-B5E5-4C49-AF5D-9B5C57041378}" type="presOf" srcId="{3B4F659A-2842-4476-9D3F-519AD3AF9514}" destId="{A296AA98-6826-4E3C-9B8C-6C6B37F65AFA}" srcOrd="0" destOrd="0" presId="urn:microsoft.com/office/officeart/2009/3/layout/HorizontalOrganizationChart"/>
    <dgm:cxn modelId="{91590D4C-4AD2-4DC7-A225-E3BBC5103EFC}" type="presOf" srcId="{01EFC42E-49F6-498E-B304-466C522EBF6A}" destId="{9504015B-0719-4B30-A154-52A9CEE88A7B}" srcOrd="0" destOrd="0" presId="urn:microsoft.com/office/officeart/2009/3/layout/HorizontalOrganizationChart"/>
    <dgm:cxn modelId="{13B80109-DE6C-4D3F-96E7-1DB1993A9141}" type="presOf" srcId="{64B8C054-0F4B-4222-9BAA-B119D45E1B7C}" destId="{607A28A8-3849-4D61-8657-66C4B85C6E42}" srcOrd="0" destOrd="0" presId="urn:microsoft.com/office/officeart/2009/3/layout/HorizontalOrganizationChart"/>
    <dgm:cxn modelId="{01F1A382-FE50-4BE6-81CE-ED6B201E4AD1}" type="presOf" srcId="{7F1AE3C3-1A8B-4D1C-9F53-2EA5F35F268B}" destId="{6F85DC9C-E6DD-4215-8F8A-A53ACECC64FD}" srcOrd="0" destOrd="0" presId="urn:microsoft.com/office/officeart/2009/3/layout/HorizontalOrganizationChart"/>
    <dgm:cxn modelId="{3A6E248A-5F60-4741-A25D-2B593F85AF49}" type="presOf" srcId="{59A1D3D4-F1B0-4E65-A339-35019F3B1231}" destId="{83647B05-6DD5-441B-8CAD-BE3D3F535A8A}" srcOrd="0" destOrd="0" presId="urn:microsoft.com/office/officeart/2009/3/layout/HorizontalOrganizationChart"/>
    <dgm:cxn modelId="{51FB5DD4-1ED1-4E2E-9047-B3EACB0ED2E6}" srcId="{41E6D125-803C-41DF-A47F-6ED0A33CAE30}" destId="{8242A93E-7A8E-4CC9-8F9C-6CDC8E8D3154}" srcOrd="0" destOrd="0" parTransId="{3CD3EB43-4603-4CE2-8100-5A5BEE47CF3A}" sibTransId="{E09E2A76-CC7A-4B41-A0C9-723069BA932D}"/>
    <dgm:cxn modelId="{77BD4060-1B32-412F-99E5-531198414AC5}" type="presOf" srcId="{BB778B82-51BD-486E-8644-5DD299E2C895}" destId="{64102F3C-51A6-4D95-A9CA-69C0F1E02350}" srcOrd="0" destOrd="0" presId="urn:microsoft.com/office/officeart/2009/3/layout/HorizontalOrganizationChart"/>
    <dgm:cxn modelId="{BD56B588-D169-4982-B10F-3A6579E08855}" type="presOf" srcId="{F834BED3-731E-4213-93D5-2C9E7B4AFA89}" destId="{962F4015-4EEE-4BC1-B6B1-9469884A67C1}" srcOrd="1" destOrd="0" presId="urn:microsoft.com/office/officeart/2009/3/layout/HorizontalOrganizationChart"/>
    <dgm:cxn modelId="{66B065BE-5F67-4F16-9C61-0902343000F7}" type="presOf" srcId="{C7A50417-EDCB-4DE7-9BE9-56B49609915D}" destId="{E58F67EE-9FB3-4334-AAB7-65253D1CEFD0}" srcOrd="0" destOrd="0" presId="urn:microsoft.com/office/officeart/2009/3/layout/HorizontalOrganizationChart"/>
    <dgm:cxn modelId="{7D4FBBBC-4379-4AE0-8BC5-B71CF5321943}" type="presOf" srcId="{41E6D125-803C-41DF-A47F-6ED0A33CAE30}" destId="{F7B01D5B-6260-4776-892D-ACAD83F75F1D}" srcOrd="0" destOrd="0" presId="urn:microsoft.com/office/officeart/2009/3/layout/HorizontalOrganizationChart"/>
    <dgm:cxn modelId="{0902D6F4-6F9B-4A96-9E8A-1D4836EA9CE4}" type="presOf" srcId="{613F70F4-7D5A-459A-896D-785ECC3DF04B}" destId="{8F273CD6-B675-44F8-8168-EE24B19CB0B3}" srcOrd="0" destOrd="0" presId="urn:microsoft.com/office/officeart/2009/3/layout/HorizontalOrganizationChart"/>
    <dgm:cxn modelId="{641691F0-15BE-405E-8A5D-9DE4001F9D3A}" type="presOf" srcId="{BB300EFA-AAB7-427E-ACDE-B12D5FE2E044}" destId="{C1E0CFA5-7D82-416F-9153-E62AC888F10D}" srcOrd="0" destOrd="0" presId="urn:microsoft.com/office/officeart/2009/3/layout/HorizontalOrganizationChart"/>
    <dgm:cxn modelId="{581BF108-2A74-4885-949F-9AC1B3C572ED}" type="presOf" srcId="{3CD3EB43-4603-4CE2-8100-5A5BEE47CF3A}" destId="{13FC8080-F4CF-4EA7-BEEF-3A4EC66CB1E6}" srcOrd="0" destOrd="0" presId="urn:microsoft.com/office/officeart/2009/3/layout/HorizontalOrganizationChart"/>
    <dgm:cxn modelId="{B98D99F9-13FB-44DD-B9BD-EF77ECC2F77A}" type="presOf" srcId="{CEAE595F-6B6A-4E30-8857-5B3F13FF626B}" destId="{C7260BCE-5702-4694-A557-657175182A2E}" srcOrd="1" destOrd="0" presId="urn:microsoft.com/office/officeart/2009/3/layout/HorizontalOrganizationChart"/>
    <dgm:cxn modelId="{72ED52E2-F366-49E3-992C-9D6685EED4D0}" type="presParOf" srcId="{390EB74D-60DE-4DFA-8794-33E285D71407}" destId="{EFF4F1A0-0AA2-4F5A-9899-C0ACA2DC29CC}" srcOrd="0" destOrd="0" presId="urn:microsoft.com/office/officeart/2009/3/layout/HorizontalOrganizationChart"/>
    <dgm:cxn modelId="{76EC1014-C91C-4B75-84F9-B0FF8CC3A665}" type="presParOf" srcId="{EFF4F1A0-0AA2-4F5A-9899-C0ACA2DC29CC}" destId="{030E02B9-9C72-4EEF-AD9D-D0DB1BF81710}" srcOrd="0" destOrd="0" presId="urn:microsoft.com/office/officeart/2009/3/layout/HorizontalOrganizationChart"/>
    <dgm:cxn modelId="{33822488-80A0-4277-BFC1-1C90F611B961}" type="presParOf" srcId="{030E02B9-9C72-4EEF-AD9D-D0DB1BF81710}" destId="{83647B05-6DD5-441B-8CAD-BE3D3F535A8A}" srcOrd="0" destOrd="0" presId="urn:microsoft.com/office/officeart/2009/3/layout/HorizontalOrganizationChart"/>
    <dgm:cxn modelId="{2EC7D572-F92E-42BF-AF38-7D51F8CBF9D7}" type="presParOf" srcId="{030E02B9-9C72-4EEF-AD9D-D0DB1BF81710}" destId="{A5C73EDC-CA68-4494-8C32-35D07F7906AB}" srcOrd="1" destOrd="0" presId="urn:microsoft.com/office/officeart/2009/3/layout/HorizontalOrganizationChart"/>
    <dgm:cxn modelId="{452DAC6D-E542-444E-88B6-79A9B9376A9E}" type="presParOf" srcId="{EFF4F1A0-0AA2-4F5A-9899-C0ACA2DC29CC}" destId="{10634579-FB76-46AA-A6E3-FADA4732085A}" srcOrd="1" destOrd="0" presId="urn:microsoft.com/office/officeart/2009/3/layout/HorizontalOrganizationChart"/>
    <dgm:cxn modelId="{96B8D417-552C-4D91-A690-31139B2943C2}" type="presParOf" srcId="{10634579-FB76-46AA-A6E3-FADA4732085A}" destId="{5571B554-E867-4C8D-A184-EACAB40DBD37}" srcOrd="0" destOrd="0" presId="urn:microsoft.com/office/officeart/2009/3/layout/HorizontalOrganizationChart"/>
    <dgm:cxn modelId="{78271F61-FAC2-45D0-BBC6-B6012A9568C6}" type="presParOf" srcId="{10634579-FB76-46AA-A6E3-FADA4732085A}" destId="{34FA0559-E0E7-4C9E-BF3F-63AEB5AA1853}" srcOrd="1" destOrd="0" presId="urn:microsoft.com/office/officeart/2009/3/layout/HorizontalOrganizationChart"/>
    <dgm:cxn modelId="{22DA0DB1-990A-4F84-9FB6-25E6A7A4AFAB}" type="presParOf" srcId="{34FA0559-E0E7-4C9E-BF3F-63AEB5AA1853}" destId="{694DDB38-AD9E-4F2B-8CC6-93E434399F26}" srcOrd="0" destOrd="0" presId="urn:microsoft.com/office/officeart/2009/3/layout/HorizontalOrganizationChart"/>
    <dgm:cxn modelId="{586617B8-5914-4DA3-A1BE-8E2357411880}" type="presParOf" srcId="{694DDB38-AD9E-4F2B-8CC6-93E434399F26}" destId="{9504015B-0719-4B30-A154-52A9CEE88A7B}" srcOrd="0" destOrd="0" presId="urn:microsoft.com/office/officeart/2009/3/layout/HorizontalOrganizationChart"/>
    <dgm:cxn modelId="{43A22BD4-4984-48C8-B17B-2EA008826C40}" type="presParOf" srcId="{694DDB38-AD9E-4F2B-8CC6-93E434399F26}" destId="{3E74084A-8920-4424-A30C-EBD561A251EA}" srcOrd="1" destOrd="0" presId="urn:microsoft.com/office/officeart/2009/3/layout/HorizontalOrganizationChart"/>
    <dgm:cxn modelId="{C87EB9C1-F36B-41BF-8A12-89200BDF9C8D}" type="presParOf" srcId="{34FA0559-E0E7-4C9E-BF3F-63AEB5AA1853}" destId="{62DD8808-7A8E-4E64-945E-EAF8B1717A17}" srcOrd="1" destOrd="0" presId="urn:microsoft.com/office/officeart/2009/3/layout/HorizontalOrganizationChart"/>
    <dgm:cxn modelId="{73127AA9-2681-4A12-95F1-757D69B71951}" type="presParOf" srcId="{62DD8808-7A8E-4E64-945E-EAF8B1717A17}" destId="{6F85DC9C-E6DD-4215-8F8A-A53ACECC64FD}" srcOrd="0" destOrd="0" presId="urn:microsoft.com/office/officeart/2009/3/layout/HorizontalOrganizationChart"/>
    <dgm:cxn modelId="{6CD35286-29FE-4B41-9AC5-9D8235D953EA}" type="presParOf" srcId="{62DD8808-7A8E-4E64-945E-EAF8B1717A17}" destId="{F1913B46-EF50-43BF-B09D-CE072A6E34F7}" srcOrd="1" destOrd="0" presId="urn:microsoft.com/office/officeart/2009/3/layout/HorizontalOrganizationChart"/>
    <dgm:cxn modelId="{72378E13-A71E-49F2-855E-5DE746B35BBB}" type="presParOf" srcId="{F1913B46-EF50-43BF-B09D-CE072A6E34F7}" destId="{91A3D986-1AE8-4AF2-9719-CA7B7C5141C6}" srcOrd="0" destOrd="0" presId="urn:microsoft.com/office/officeart/2009/3/layout/HorizontalOrganizationChart"/>
    <dgm:cxn modelId="{3F2C1E40-8EA6-4A4F-9EB5-FDF1C223D390}" type="presParOf" srcId="{91A3D986-1AE8-4AF2-9719-CA7B7C5141C6}" destId="{607A28A8-3849-4D61-8657-66C4B85C6E42}" srcOrd="0" destOrd="0" presId="urn:microsoft.com/office/officeart/2009/3/layout/HorizontalOrganizationChart"/>
    <dgm:cxn modelId="{7E572A2E-B360-458B-8D3C-A2777FB83141}" type="presParOf" srcId="{91A3D986-1AE8-4AF2-9719-CA7B7C5141C6}" destId="{6D6B69A8-1592-4030-B62E-8D960169FEF8}" srcOrd="1" destOrd="0" presId="urn:microsoft.com/office/officeart/2009/3/layout/HorizontalOrganizationChart"/>
    <dgm:cxn modelId="{E07FE0E5-2896-4744-8554-4AE42AEF0C60}" type="presParOf" srcId="{F1913B46-EF50-43BF-B09D-CE072A6E34F7}" destId="{8E21ED2F-A41D-4E79-A5D9-593A7FC3A9C0}" srcOrd="1" destOrd="0" presId="urn:microsoft.com/office/officeart/2009/3/layout/HorizontalOrganizationChart"/>
    <dgm:cxn modelId="{205FFB6E-EEA4-41F3-B0A6-8A39BD80AD1B}" type="presParOf" srcId="{F1913B46-EF50-43BF-B09D-CE072A6E34F7}" destId="{07CB8125-46E1-4702-B590-693096FD5AF2}" srcOrd="2" destOrd="0" presId="urn:microsoft.com/office/officeart/2009/3/layout/HorizontalOrganizationChart"/>
    <dgm:cxn modelId="{3AE3AF38-148E-4EE8-A46C-C5B26926C95E}" type="presParOf" srcId="{62DD8808-7A8E-4E64-945E-EAF8B1717A17}" destId="{0C1BD301-BDA4-43C0-B03F-6BFA1D594E56}" srcOrd="2" destOrd="0" presId="urn:microsoft.com/office/officeart/2009/3/layout/HorizontalOrganizationChart"/>
    <dgm:cxn modelId="{BBE63785-B309-4266-8B27-71FCBC8141F0}" type="presParOf" srcId="{62DD8808-7A8E-4E64-945E-EAF8B1717A17}" destId="{102A479A-5EB3-4F4C-A2EC-60085D2E06A6}" srcOrd="3" destOrd="0" presId="urn:microsoft.com/office/officeart/2009/3/layout/HorizontalOrganizationChart"/>
    <dgm:cxn modelId="{9FC63BA7-E7C0-4110-8565-B897DE6969AB}" type="presParOf" srcId="{102A479A-5EB3-4F4C-A2EC-60085D2E06A6}" destId="{326EEDC5-8B26-4334-92AF-98F3F6609992}" srcOrd="0" destOrd="0" presId="urn:microsoft.com/office/officeart/2009/3/layout/HorizontalOrganizationChart"/>
    <dgm:cxn modelId="{23EEF4D3-6D74-4AC9-8B3E-F4DB4882D476}" type="presParOf" srcId="{326EEDC5-8B26-4334-92AF-98F3F6609992}" destId="{E58F67EE-9FB3-4334-AAB7-65253D1CEFD0}" srcOrd="0" destOrd="0" presId="urn:microsoft.com/office/officeart/2009/3/layout/HorizontalOrganizationChart"/>
    <dgm:cxn modelId="{ED20FF73-7265-4BD3-AE5F-451EF032BB21}" type="presParOf" srcId="{326EEDC5-8B26-4334-92AF-98F3F6609992}" destId="{07F72826-7DC0-4B38-8DC5-A43C73E9084D}" srcOrd="1" destOrd="0" presId="urn:microsoft.com/office/officeart/2009/3/layout/HorizontalOrganizationChart"/>
    <dgm:cxn modelId="{6E7B62D4-0407-4236-B86F-E00755FEF7DF}" type="presParOf" srcId="{102A479A-5EB3-4F4C-A2EC-60085D2E06A6}" destId="{475F287F-1FFF-4A06-A54B-311504B1DBCB}" srcOrd="1" destOrd="0" presId="urn:microsoft.com/office/officeart/2009/3/layout/HorizontalOrganizationChart"/>
    <dgm:cxn modelId="{00D60665-1689-40BB-B99B-C7BF5C40F9C0}" type="presParOf" srcId="{102A479A-5EB3-4F4C-A2EC-60085D2E06A6}" destId="{BDFAC78E-036D-4714-B0A8-F050373DCEC1}" srcOrd="2" destOrd="0" presId="urn:microsoft.com/office/officeart/2009/3/layout/HorizontalOrganizationChart"/>
    <dgm:cxn modelId="{06144E16-D609-4700-BCC7-8C2FCF68C5ED}" type="presParOf" srcId="{62DD8808-7A8E-4E64-945E-EAF8B1717A17}" destId="{8F273CD6-B675-44F8-8168-EE24B19CB0B3}" srcOrd="4" destOrd="0" presId="urn:microsoft.com/office/officeart/2009/3/layout/HorizontalOrganizationChart"/>
    <dgm:cxn modelId="{DF415CFA-4145-423B-96D6-80EE01334739}" type="presParOf" srcId="{62DD8808-7A8E-4E64-945E-EAF8B1717A17}" destId="{16A41EB0-0C9A-4277-8E30-E873D0FA2912}" srcOrd="5" destOrd="0" presId="urn:microsoft.com/office/officeart/2009/3/layout/HorizontalOrganizationChart"/>
    <dgm:cxn modelId="{2DC9AA2E-2C7D-41F7-A7B3-2AFC3A0BE285}" type="presParOf" srcId="{16A41EB0-0C9A-4277-8E30-E873D0FA2912}" destId="{09437141-A112-427A-B34C-30E3040DF177}" srcOrd="0" destOrd="0" presId="urn:microsoft.com/office/officeart/2009/3/layout/HorizontalOrganizationChart"/>
    <dgm:cxn modelId="{9A9CF3C4-EDFE-4C39-88B9-DD734143ED72}" type="presParOf" srcId="{09437141-A112-427A-B34C-30E3040DF177}" destId="{A296AA98-6826-4E3C-9B8C-6C6B37F65AFA}" srcOrd="0" destOrd="0" presId="urn:microsoft.com/office/officeart/2009/3/layout/HorizontalOrganizationChart"/>
    <dgm:cxn modelId="{ABA85C32-D72D-4B60-92C5-96CA793FCB39}" type="presParOf" srcId="{09437141-A112-427A-B34C-30E3040DF177}" destId="{F65082BE-527A-420F-96DD-5A73D648D287}" srcOrd="1" destOrd="0" presId="urn:microsoft.com/office/officeart/2009/3/layout/HorizontalOrganizationChart"/>
    <dgm:cxn modelId="{18283678-B6B0-4FDD-8C32-6625E47EFB66}" type="presParOf" srcId="{16A41EB0-0C9A-4277-8E30-E873D0FA2912}" destId="{FB2533B6-A716-4838-878B-5F6554930B2C}" srcOrd="1" destOrd="0" presId="urn:microsoft.com/office/officeart/2009/3/layout/HorizontalOrganizationChart"/>
    <dgm:cxn modelId="{ECC9E2A3-47F2-4CFB-AF1A-E975D82CF5BC}" type="presParOf" srcId="{16A41EB0-0C9A-4277-8E30-E873D0FA2912}" destId="{B7EEA7C8-BE25-4969-9150-8D80094B20DE}" srcOrd="2" destOrd="0" presId="urn:microsoft.com/office/officeart/2009/3/layout/HorizontalOrganizationChart"/>
    <dgm:cxn modelId="{6B3CB45F-E1E1-4CBC-9EEA-E0C328A5AC60}" type="presParOf" srcId="{34FA0559-E0E7-4C9E-BF3F-63AEB5AA1853}" destId="{0718EBC7-077E-430C-AD63-B67DC050F96F}" srcOrd="2" destOrd="0" presId="urn:microsoft.com/office/officeart/2009/3/layout/HorizontalOrganizationChart"/>
    <dgm:cxn modelId="{4960254F-97E6-4F0E-BF1A-CDE63934722B}" type="presParOf" srcId="{10634579-FB76-46AA-A6E3-FADA4732085A}" destId="{380FD383-CAB3-4E21-BCF0-07AF8D1973E6}" srcOrd="2" destOrd="0" presId="urn:microsoft.com/office/officeart/2009/3/layout/HorizontalOrganizationChart"/>
    <dgm:cxn modelId="{3E8574F3-976E-409E-AC01-4DC66B90D3C2}" type="presParOf" srcId="{10634579-FB76-46AA-A6E3-FADA4732085A}" destId="{26C46464-CF15-4238-83A3-21788D11E147}" srcOrd="3" destOrd="0" presId="urn:microsoft.com/office/officeart/2009/3/layout/HorizontalOrganizationChart"/>
    <dgm:cxn modelId="{FEF79F2A-4970-4D4D-9D40-1109B3C3BAE0}" type="presParOf" srcId="{26C46464-CF15-4238-83A3-21788D11E147}" destId="{F2406C1E-6D7A-45FB-B280-B3AFBCEF791C}" srcOrd="0" destOrd="0" presId="urn:microsoft.com/office/officeart/2009/3/layout/HorizontalOrganizationChart"/>
    <dgm:cxn modelId="{76037E33-882C-4ADA-9403-FD3C0B1AE8AB}" type="presParOf" srcId="{F2406C1E-6D7A-45FB-B280-B3AFBCEF791C}" destId="{F7B01D5B-6260-4776-892D-ACAD83F75F1D}" srcOrd="0" destOrd="0" presId="urn:microsoft.com/office/officeart/2009/3/layout/HorizontalOrganizationChart"/>
    <dgm:cxn modelId="{57932632-AE87-463A-8C87-CFB4079976BF}" type="presParOf" srcId="{F2406C1E-6D7A-45FB-B280-B3AFBCEF791C}" destId="{A837C944-555D-4F99-B7B1-BF7E2FBC0A37}" srcOrd="1" destOrd="0" presId="urn:microsoft.com/office/officeart/2009/3/layout/HorizontalOrganizationChart"/>
    <dgm:cxn modelId="{A137133B-28A9-41BB-BD23-7EEE8552BD14}" type="presParOf" srcId="{26C46464-CF15-4238-83A3-21788D11E147}" destId="{F6B77740-7555-45D6-8813-BB1BAB50EC00}" srcOrd="1" destOrd="0" presId="urn:microsoft.com/office/officeart/2009/3/layout/HorizontalOrganizationChart"/>
    <dgm:cxn modelId="{1E34C967-84B4-4211-BD52-25545E1C6AD5}" type="presParOf" srcId="{F6B77740-7555-45D6-8813-BB1BAB50EC00}" destId="{13FC8080-F4CF-4EA7-BEEF-3A4EC66CB1E6}" srcOrd="0" destOrd="0" presId="urn:microsoft.com/office/officeart/2009/3/layout/HorizontalOrganizationChart"/>
    <dgm:cxn modelId="{F4161A51-5ADB-4237-A439-D5AC577843E0}" type="presParOf" srcId="{F6B77740-7555-45D6-8813-BB1BAB50EC00}" destId="{FCE815CB-B070-4A79-B0E7-F511E18333AB}" srcOrd="1" destOrd="0" presId="urn:microsoft.com/office/officeart/2009/3/layout/HorizontalOrganizationChart"/>
    <dgm:cxn modelId="{4C8C41E1-D309-42B7-AAE9-8BF65609ABE5}" type="presParOf" srcId="{FCE815CB-B070-4A79-B0E7-F511E18333AB}" destId="{D54C42A4-6F58-4BF8-AE39-73186F49ACCC}" srcOrd="0" destOrd="0" presId="urn:microsoft.com/office/officeart/2009/3/layout/HorizontalOrganizationChart"/>
    <dgm:cxn modelId="{676C9876-0ED3-4730-9017-8DD044A6FF79}" type="presParOf" srcId="{D54C42A4-6F58-4BF8-AE39-73186F49ACCC}" destId="{64FB08CB-A925-4461-8591-48666352FEE0}" srcOrd="0" destOrd="0" presId="urn:microsoft.com/office/officeart/2009/3/layout/HorizontalOrganizationChart"/>
    <dgm:cxn modelId="{8D26D83B-DDD1-4EBF-A390-82A3C044A1D9}" type="presParOf" srcId="{D54C42A4-6F58-4BF8-AE39-73186F49ACCC}" destId="{48C51599-50DE-408C-A0A0-1ECD647C7E5D}" srcOrd="1" destOrd="0" presId="urn:microsoft.com/office/officeart/2009/3/layout/HorizontalOrganizationChart"/>
    <dgm:cxn modelId="{C0A84F5E-3EAF-4130-B95D-985F3AE8F0F6}" type="presParOf" srcId="{FCE815CB-B070-4A79-B0E7-F511E18333AB}" destId="{BF5F5971-DB83-430A-B54A-42D6BFD6E81D}" srcOrd="1" destOrd="0" presId="urn:microsoft.com/office/officeart/2009/3/layout/HorizontalOrganizationChart"/>
    <dgm:cxn modelId="{9C498ACF-DDD1-45A1-80F8-BC412B8A7090}" type="presParOf" srcId="{FCE815CB-B070-4A79-B0E7-F511E18333AB}" destId="{A8D6DA9A-CDEC-4AFE-953F-F09CA459BA61}" srcOrd="2" destOrd="0" presId="urn:microsoft.com/office/officeart/2009/3/layout/HorizontalOrganizationChart"/>
    <dgm:cxn modelId="{D659B7D8-0AD1-43D8-A199-359A5E367F4D}" type="presParOf" srcId="{F6B77740-7555-45D6-8813-BB1BAB50EC00}" destId="{C1E0CFA5-7D82-416F-9153-E62AC888F10D}" srcOrd="2" destOrd="0" presId="urn:microsoft.com/office/officeart/2009/3/layout/HorizontalOrganizationChart"/>
    <dgm:cxn modelId="{FF261898-4592-4724-9405-973A8F988206}" type="presParOf" srcId="{F6B77740-7555-45D6-8813-BB1BAB50EC00}" destId="{02050B2D-60E1-4007-AF6F-6C78B79701F6}" srcOrd="3" destOrd="0" presId="urn:microsoft.com/office/officeart/2009/3/layout/HorizontalOrganizationChart"/>
    <dgm:cxn modelId="{9E934484-DC33-463A-A25D-2EFFE507C804}" type="presParOf" srcId="{02050B2D-60E1-4007-AF6F-6C78B79701F6}" destId="{18E8221C-24E7-4952-A8CD-A3A2EB106843}" srcOrd="0" destOrd="0" presId="urn:microsoft.com/office/officeart/2009/3/layout/HorizontalOrganizationChart"/>
    <dgm:cxn modelId="{1A43B76E-14B0-4E4B-B8B2-E96CE0056C2F}" type="presParOf" srcId="{18E8221C-24E7-4952-A8CD-A3A2EB106843}" destId="{8276CEBB-A103-4524-844F-0F28036BEEEA}" srcOrd="0" destOrd="0" presId="urn:microsoft.com/office/officeart/2009/3/layout/HorizontalOrganizationChart"/>
    <dgm:cxn modelId="{E2E2FF2D-D28F-48E7-8AA5-E861E6EF7636}" type="presParOf" srcId="{18E8221C-24E7-4952-A8CD-A3A2EB106843}" destId="{962F4015-4EEE-4BC1-B6B1-9469884A67C1}" srcOrd="1" destOrd="0" presId="urn:microsoft.com/office/officeart/2009/3/layout/HorizontalOrganizationChart"/>
    <dgm:cxn modelId="{926456B4-04B2-4971-99D6-B180A4289DF7}" type="presParOf" srcId="{02050B2D-60E1-4007-AF6F-6C78B79701F6}" destId="{55919636-C9D3-4168-96D0-375801B2B7DF}" srcOrd="1" destOrd="0" presId="urn:microsoft.com/office/officeart/2009/3/layout/HorizontalOrganizationChart"/>
    <dgm:cxn modelId="{4FC2EF10-3AFD-454E-A557-A6034AAAA529}" type="presParOf" srcId="{02050B2D-60E1-4007-AF6F-6C78B79701F6}" destId="{6568EAFC-2DA1-4FD2-93D5-72E6B224AF70}" srcOrd="2" destOrd="0" presId="urn:microsoft.com/office/officeart/2009/3/layout/HorizontalOrganizationChart"/>
    <dgm:cxn modelId="{873C14EA-B410-4F93-8018-EC05667769A5}" type="presParOf" srcId="{26C46464-CF15-4238-83A3-21788D11E147}" destId="{97D4EA25-33FC-4C66-900E-4B43AA6D7A3B}" srcOrd="2" destOrd="0" presId="urn:microsoft.com/office/officeart/2009/3/layout/HorizontalOrganizationChart"/>
    <dgm:cxn modelId="{DF3AC5C3-C95A-47AC-B91F-202CF9A09E53}" type="presParOf" srcId="{EFF4F1A0-0AA2-4F5A-9899-C0ACA2DC29CC}" destId="{2FBFD1C8-25B7-4D0F-B7FD-A27DC8EEF035}" srcOrd="2" destOrd="0" presId="urn:microsoft.com/office/officeart/2009/3/layout/HorizontalOrganizationChart"/>
    <dgm:cxn modelId="{B2917E56-FE37-4356-BEC4-F4DE4D182A33}" type="presParOf" srcId="{2FBFD1C8-25B7-4D0F-B7FD-A27DC8EEF035}" destId="{64102F3C-51A6-4D95-A9CA-69C0F1E02350}" srcOrd="0" destOrd="0" presId="urn:microsoft.com/office/officeart/2009/3/layout/HorizontalOrganizationChart"/>
    <dgm:cxn modelId="{1DEE6AFB-E94C-4489-A949-30EFA21CB6AE}" type="presParOf" srcId="{2FBFD1C8-25B7-4D0F-B7FD-A27DC8EEF035}" destId="{7817102B-9D3C-40D5-880C-71B5F647A007}" srcOrd="1" destOrd="0" presId="urn:microsoft.com/office/officeart/2009/3/layout/HorizontalOrganizationChart"/>
    <dgm:cxn modelId="{0EAFEF86-BA1E-4EB9-A3F8-C89B1EF12DDE}" type="presParOf" srcId="{7817102B-9D3C-40D5-880C-71B5F647A007}" destId="{72E9FC91-5237-47B8-844D-A991331BFD23}" srcOrd="0" destOrd="0" presId="urn:microsoft.com/office/officeart/2009/3/layout/HorizontalOrganizationChart"/>
    <dgm:cxn modelId="{8E8F8047-3503-461F-AFA8-34925DC3599A}" type="presParOf" srcId="{72E9FC91-5237-47B8-844D-A991331BFD23}" destId="{0E426AEF-FE2F-4E59-9D6E-80B46A80B686}" srcOrd="0" destOrd="0" presId="urn:microsoft.com/office/officeart/2009/3/layout/HorizontalOrganizationChart"/>
    <dgm:cxn modelId="{948438AA-4DFB-4D55-8B8C-4F8CE22584A9}" type="presParOf" srcId="{72E9FC91-5237-47B8-844D-A991331BFD23}" destId="{C7260BCE-5702-4694-A557-657175182A2E}" srcOrd="1" destOrd="0" presId="urn:microsoft.com/office/officeart/2009/3/layout/HorizontalOrganizationChart"/>
    <dgm:cxn modelId="{CEF6072C-DBDE-41D0-992A-9103589CD6B5}" type="presParOf" srcId="{7817102B-9D3C-40D5-880C-71B5F647A007}" destId="{1D9E4CD2-D704-466C-A2F5-B0B624C84D8E}" srcOrd="1" destOrd="0" presId="urn:microsoft.com/office/officeart/2009/3/layout/HorizontalOrganizationChart"/>
    <dgm:cxn modelId="{01066128-C124-49E7-BBAF-9E02CFBAF432}" type="presParOf" srcId="{7817102B-9D3C-40D5-880C-71B5F647A007}" destId="{E1FCFE5A-659E-494C-915E-6B39F61F0B39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7EFA68-EC19-400E-956E-EFFC73298373}">
      <dsp:nvSpPr>
        <dsp:cNvPr id="0" name=""/>
        <dsp:cNvSpPr/>
      </dsp:nvSpPr>
      <dsp:spPr>
        <a:xfrm>
          <a:off x="1694202" y="3673"/>
          <a:ext cx="3770953" cy="12281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800" kern="1200" dirty="0" smtClean="0"/>
            <a:t>Omisión inadvertida de un asiento o efectuándolo de forma incorrecta</a:t>
          </a:r>
          <a:endParaRPr lang="es-SV" sz="1800" kern="1200" dirty="0"/>
        </a:p>
      </dsp:txBody>
      <dsp:txXfrm>
        <a:off x="1694202" y="3673"/>
        <a:ext cx="3770953" cy="1228104"/>
      </dsp:txXfrm>
    </dsp:sp>
    <dsp:sp modelId="{503C2996-3971-4B81-8304-73986F6AF9E2}">
      <dsp:nvSpPr>
        <dsp:cNvPr id="0" name=""/>
        <dsp:cNvSpPr/>
      </dsp:nvSpPr>
      <dsp:spPr>
        <a:xfrm>
          <a:off x="0" y="0"/>
          <a:ext cx="1655343" cy="122810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2000" r="-42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996A8F-08BB-4E57-B440-7EC649D51AA0}">
      <dsp:nvSpPr>
        <dsp:cNvPr id="0" name=""/>
        <dsp:cNvSpPr/>
      </dsp:nvSpPr>
      <dsp:spPr>
        <a:xfrm>
          <a:off x="664844" y="1434414"/>
          <a:ext cx="3770953" cy="12281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800" kern="1200" dirty="0" smtClean="0"/>
            <a:t>Falta de claridad en los términos</a:t>
          </a:r>
          <a:endParaRPr lang="es-SV" sz="1800" kern="1200" dirty="0"/>
        </a:p>
      </dsp:txBody>
      <dsp:txXfrm>
        <a:off x="664844" y="1434414"/>
        <a:ext cx="3770953" cy="1228104"/>
      </dsp:txXfrm>
    </dsp:sp>
    <dsp:sp modelId="{1A525C3E-B288-42E9-95A0-D918FDEDC638}">
      <dsp:nvSpPr>
        <dsp:cNvPr id="0" name=""/>
        <dsp:cNvSpPr/>
      </dsp:nvSpPr>
      <dsp:spPr>
        <a:xfrm>
          <a:off x="4383620" y="1449127"/>
          <a:ext cx="1655343" cy="122810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280171-5D52-44EA-AD7B-5AB82345C3F1}">
      <dsp:nvSpPr>
        <dsp:cNvPr id="0" name=""/>
        <dsp:cNvSpPr/>
      </dsp:nvSpPr>
      <dsp:spPr>
        <a:xfrm>
          <a:off x="1694202" y="2865156"/>
          <a:ext cx="3770953" cy="12281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800" kern="1200" dirty="0" smtClean="0"/>
            <a:t>Cálculo erróneo</a:t>
          </a:r>
          <a:endParaRPr lang="es-SV" sz="1800" kern="1200" dirty="0"/>
        </a:p>
      </dsp:txBody>
      <dsp:txXfrm>
        <a:off x="1694202" y="2865156"/>
        <a:ext cx="3770953" cy="1228104"/>
      </dsp:txXfrm>
    </dsp:sp>
    <dsp:sp modelId="{0E02F0AA-AD05-47A3-ADAB-F09A1B62CE10}">
      <dsp:nvSpPr>
        <dsp:cNvPr id="0" name=""/>
        <dsp:cNvSpPr/>
      </dsp:nvSpPr>
      <dsp:spPr>
        <a:xfrm>
          <a:off x="76312" y="2894581"/>
          <a:ext cx="1655343" cy="122810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CFA05C-3240-4F7A-8775-D91FE8B198CC}">
      <dsp:nvSpPr>
        <dsp:cNvPr id="0" name=""/>
        <dsp:cNvSpPr/>
      </dsp:nvSpPr>
      <dsp:spPr>
        <a:xfrm>
          <a:off x="664844" y="4295897"/>
          <a:ext cx="3770953" cy="12281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800" kern="1200" dirty="0" smtClean="0"/>
            <a:t>Errores de pases, arrastrando sumas de una página o registro u otro procedimiento</a:t>
          </a:r>
          <a:endParaRPr lang="es-SV" sz="1800" kern="1200" dirty="0"/>
        </a:p>
      </dsp:txBody>
      <dsp:txXfrm>
        <a:off x="664844" y="4295897"/>
        <a:ext cx="3770953" cy="1228104"/>
      </dsp:txXfrm>
    </dsp:sp>
    <dsp:sp modelId="{7FC59CF3-2012-4258-88B9-8BAAD7C76B76}">
      <dsp:nvSpPr>
        <dsp:cNvPr id="0" name=""/>
        <dsp:cNvSpPr/>
      </dsp:nvSpPr>
      <dsp:spPr>
        <a:xfrm>
          <a:off x="4383620" y="4299570"/>
          <a:ext cx="1655343" cy="122810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128C6C-0E30-4740-9AB3-844EC98DA6B9}">
      <dsp:nvSpPr>
        <dsp:cNvPr id="0" name=""/>
        <dsp:cNvSpPr/>
      </dsp:nvSpPr>
      <dsp:spPr>
        <a:xfrm>
          <a:off x="0" y="254470"/>
          <a:ext cx="5016379" cy="5017496"/>
        </a:xfrm>
        <a:prstGeom prst="circularArrow">
          <a:avLst>
            <a:gd name="adj1" fmla="val 10980"/>
            <a:gd name="adj2" fmla="val 1142322"/>
            <a:gd name="adj3" fmla="val 90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4C54410-40FB-4D69-95C2-F410750E7F63}">
      <dsp:nvSpPr>
        <dsp:cNvPr id="0" name=""/>
        <dsp:cNvSpPr/>
      </dsp:nvSpPr>
      <dsp:spPr>
        <a:xfrm>
          <a:off x="5017182" y="1750186"/>
          <a:ext cx="3010309" cy="200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SV" sz="2400" kern="1200" dirty="0"/>
        </a:p>
        <a:p>
          <a:pPr marL="228600" lvl="1" indent="-228600" algn="just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2400" kern="1200" dirty="0" smtClean="0"/>
            <a:t>Tergiversaciones. Generalmente las tergiversaciones consisten en la deliberada falsa presentación de la situación financiera o de los resultados de operaciones</a:t>
          </a:r>
          <a:endParaRPr lang="es-SV" sz="2400" kern="1200" dirty="0"/>
        </a:p>
      </dsp:txBody>
      <dsp:txXfrm>
        <a:off x="5017182" y="1750186"/>
        <a:ext cx="3010309" cy="2007500"/>
      </dsp:txXfrm>
    </dsp:sp>
    <dsp:sp modelId="{5E025D77-B4F8-476A-B0BC-68C21403AAF6}">
      <dsp:nvSpPr>
        <dsp:cNvPr id="0" name=""/>
        <dsp:cNvSpPr/>
      </dsp:nvSpPr>
      <dsp:spPr>
        <a:xfrm>
          <a:off x="1107793" y="2070804"/>
          <a:ext cx="2799186" cy="13993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5000" kern="1200" dirty="0" smtClean="0"/>
            <a:t>Delitos Punibles </a:t>
          </a:r>
          <a:endParaRPr lang="es-SV" sz="5000" kern="1200" dirty="0"/>
        </a:p>
      </dsp:txBody>
      <dsp:txXfrm>
        <a:off x="1107793" y="2070804"/>
        <a:ext cx="2799186" cy="13993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0D23A2-9D1A-4AA3-B0E7-5F5B41F9CD60}">
      <dsp:nvSpPr>
        <dsp:cNvPr id="0" name=""/>
        <dsp:cNvSpPr/>
      </dsp:nvSpPr>
      <dsp:spPr>
        <a:xfrm>
          <a:off x="2401" y="0"/>
          <a:ext cx="2356937" cy="5526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600" kern="1200" dirty="0" smtClean="0"/>
            <a:t>Malversación</a:t>
          </a:r>
          <a:endParaRPr lang="es-SV" sz="2600" kern="1200" dirty="0"/>
        </a:p>
      </dsp:txBody>
      <dsp:txXfrm>
        <a:off x="2401" y="0"/>
        <a:ext cx="2356937" cy="1657931"/>
      </dsp:txXfrm>
    </dsp:sp>
    <dsp:sp modelId="{700DE9EF-6ED0-44BC-B409-25B1036EF357}">
      <dsp:nvSpPr>
        <dsp:cNvPr id="0" name=""/>
        <dsp:cNvSpPr/>
      </dsp:nvSpPr>
      <dsp:spPr>
        <a:xfrm>
          <a:off x="238095" y="1657931"/>
          <a:ext cx="1885550" cy="35921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700" kern="1200" dirty="0" smtClean="0"/>
            <a:t>Controles debidamente planeados y estructurados pueden pasar por alto malversaciones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170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700" kern="1200" dirty="0" smtClean="0"/>
            <a:t>Procedimientos cambiados sin la debida autorización </a:t>
          </a:r>
          <a:endParaRPr lang="es-SV" sz="1700" kern="1200" dirty="0"/>
        </a:p>
      </dsp:txBody>
      <dsp:txXfrm>
        <a:off x="293321" y="1713157"/>
        <a:ext cx="1775098" cy="3481732"/>
      </dsp:txXfrm>
    </dsp:sp>
    <dsp:sp modelId="{9B21E64B-B03D-4767-80B7-BEA44AE04974}">
      <dsp:nvSpPr>
        <dsp:cNvPr id="0" name=""/>
        <dsp:cNvSpPr/>
      </dsp:nvSpPr>
      <dsp:spPr>
        <a:xfrm>
          <a:off x="2536110" y="0"/>
          <a:ext cx="2356937" cy="5526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600" kern="1200" dirty="0" smtClean="0"/>
            <a:t>Colusión</a:t>
          </a:r>
          <a:endParaRPr lang="es-SV" sz="2600" kern="1200" dirty="0"/>
        </a:p>
      </dsp:txBody>
      <dsp:txXfrm>
        <a:off x="2536110" y="0"/>
        <a:ext cx="2356937" cy="1657931"/>
      </dsp:txXfrm>
    </dsp:sp>
    <dsp:sp modelId="{845FC91E-4E9D-464C-B343-5861D1C1C598}">
      <dsp:nvSpPr>
        <dsp:cNvPr id="0" name=""/>
        <dsp:cNvSpPr/>
      </dsp:nvSpPr>
      <dsp:spPr>
        <a:xfrm>
          <a:off x="2771803" y="1657931"/>
          <a:ext cx="1885550" cy="35921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988095"/>
                <a:satOff val="4733"/>
                <a:lumOff val="4379"/>
                <a:alphaOff val="0"/>
                <a:tint val="96000"/>
                <a:lumMod val="100000"/>
              </a:schemeClr>
            </a:gs>
            <a:gs pos="78000">
              <a:schemeClr val="accent2">
                <a:hueOff val="-988095"/>
                <a:satOff val="4733"/>
                <a:lumOff val="4379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700" kern="1200" dirty="0" smtClean="0"/>
            <a:t>Son los sistemas de control interno los que deben ser capaces de prevenir este modo de delinquir</a:t>
          </a:r>
          <a:endParaRPr lang="es-SV" sz="1700" kern="1200" dirty="0"/>
        </a:p>
      </dsp:txBody>
      <dsp:txXfrm>
        <a:off x="2827029" y="1713157"/>
        <a:ext cx="1775098" cy="3481732"/>
      </dsp:txXfrm>
    </dsp:sp>
    <dsp:sp modelId="{95A6CB15-B5EA-46F0-ADED-04BCCF2149F6}">
      <dsp:nvSpPr>
        <dsp:cNvPr id="0" name=""/>
        <dsp:cNvSpPr/>
      </dsp:nvSpPr>
      <dsp:spPr>
        <a:xfrm>
          <a:off x="5133620" y="0"/>
          <a:ext cx="2356937" cy="5526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600" kern="1200" dirty="0" smtClean="0"/>
            <a:t>Desfalcos no encubiertos</a:t>
          </a:r>
          <a:endParaRPr lang="es-SV" sz="2600" kern="1200" dirty="0"/>
        </a:p>
      </dsp:txBody>
      <dsp:txXfrm>
        <a:off x="5133620" y="0"/>
        <a:ext cx="2356937" cy="1657931"/>
      </dsp:txXfrm>
    </dsp:sp>
    <dsp:sp modelId="{2A8D3DB1-3B0A-4A97-B212-F190C1E3E1D8}">
      <dsp:nvSpPr>
        <dsp:cNvPr id="0" name=""/>
        <dsp:cNvSpPr/>
      </dsp:nvSpPr>
      <dsp:spPr>
        <a:xfrm>
          <a:off x="5305511" y="1657931"/>
          <a:ext cx="1885550" cy="35921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1976191"/>
                <a:satOff val="9467"/>
                <a:lumOff val="8758"/>
                <a:alphaOff val="0"/>
                <a:tint val="96000"/>
                <a:lumMod val="100000"/>
              </a:schemeClr>
            </a:gs>
            <a:gs pos="78000">
              <a:schemeClr val="accent2">
                <a:hueOff val="-1976191"/>
                <a:satOff val="9467"/>
                <a:lumOff val="8758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700" kern="1200" smtClean="0"/>
            <a:t>Estos ocurren si el sistema de control interno omite procedimientos fundamentales, o si los funcionarios o empleados encargados de su ejecución son incompetentes o no lo suficientemente independientes</a:t>
          </a:r>
          <a:endParaRPr lang="es-SV" sz="1700" kern="1200" dirty="0"/>
        </a:p>
      </dsp:txBody>
      <dsp:txXfrm>
        <a:off x="5360737" y="1713157"/>
        <a:ext cx="1775098" cy="3481732"/>
      </dsp:txXfrm>
    </dsp:sp>
    <dsp:sp modelId="{E34063F4-3489-41A3-8671-EAE14792EFF9}">
      <dsp:nvSpPr>
        <dsp:cNvPr id="0" name=""/>
        <dsp:cNvSpPr/>
      </dsp:nvSpPr>
      <dsp:spPr>
        <a:xfrm>
          <a:off x="7603526" y="0"/>
          <a:ext cx="2356937" cy="5526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600" kern="1200" dirty="0" smtClean="0"/>
            <a:t>Perpetración y encubrimiento</a:t>
          </a:r>
          <a:endParaRPr lang="es-SV" sz="2600" kern="1200" dirty="0"/>
        </a:p>
      </dsp:txBody>
      <dsp:txXfrm>
        <a:off x="7603526" y="0"/>
        <a:ext cx="2356937" cy="1657931"/>
      </dsp:txXfrm>
    </dsp:sp>
    <dsp:sp modelId="{A9ECF9C7-5C4C-448A-A310-91184549E3EB}">
      <dsp:nvSpPr>
        <dsp:cNvPr id="0" name=""/>
        <dsp:cNvSpPr/>
      </dsp:nvSpPr>
      <dsp:spPr>
        <a:xfrm>
          <a:off x="7839220" y="1657931"/>
          <a:ext cx="1885550" cy="35921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2964286"/>
                <a:satOff val="14200"/>
                <a:lumOff val="13137"/>
                <a:alphaOff val="0"/>
                <a:tint val="96000"/>
                <a:lumMod val="100000"/>
              </a:schemeClr>
            </a:gs>
            <a:gs pos="78000">
              <a:schemeClr val="accent2">
                <a:hueOff val="-2964286"/>
                <a:satOff val="14200"/>
                <a:lumOff val="1313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700" kern="1200" smtClean="0"/>
            <a:t>La revisión de un sistema de control interno es más eficiente a medida que se tiene mayor conocimiento de las posibilidades para penetración y encubrimiento de irregularidades</a:t>
          </a:r>
          <a:endParaRPr lang="es-SV" sz="1700" kern="1200" dirty="0"/>
        </a:p>
      </dsp:txBody>
      <dsp:txXfrm>
        <a:off x="7894446" y="1713157"/>
        <a:ext cx="1775098" cy="34817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1497BE-C8BE-4702-A394-91EC387F3116}">
      <dsp:nvSpPr>
        <dsp:cNvPr id="0" name=""/>
        <dsp:cNvSpPr/>
      </dsp:nvSpPr>
      <dsp:spPr>
        <a:xfrm>
          <a:off x="0" y="0"/>
          <a:ext cx="8739092" cy="1566862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4500" kern="1200" dirty="0" smtClean="0"/>
            <a:t>Características de las irregularidades</a:t>
          </a:r>
          <a:endParaRPr lang="es-SV" sz="4500" kern="1200" dirty="0"/>
        </a:p>
      </dsp:txBody>
      <dsp:txXfrm>
        <a:off x="0" y="0"/>
        <a:ext cx="8739092" cy="1566862"/>
      </dsp:txXfrm>
    </dsp:sp>
    <dsp:sp modelId="{820273FF-467F-4033-8B12-B5F90C0622ED}">
      <dsp:nvSpPr>
        <dsp:cNvPr id="0" name=""/>
        <dsp:cNvSpPr/>
      </dsp:nvSpPr>
      <dsp:spPr>
        <a:xfrm>
          <a:off x="0" y="1566862"/>
          <a:ext cx="4369546" cy="329041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600" kern="1200" dirty="0" smtClean="0"/>
            <a:t>Desde el ángulo contable, se puede decir que una irregularidad sería cualquier desviación de la verdad en los estados financieros o registros contables o separarse de las políticas.</a:t>
          </a:r>
          <a:endParaRPr lang="es-SV" sz="2600" kern="1200" dirty="0"/>
        </a:p>
      </dsp:txBody>
      <dsp:txXfrm>
        <a:off x="0" y="1566862"/>
        <a:ext cx="4369546" cy="3290411"/>
      </dsp:txXfrm>
    </dsp:sp>
    <dsp:sp modelId="{B1094F6E-8933-4B66-9388-0E5216045D1D}">
      <dsp:nvSpPr>
        <dsp:cNvPr id="0" name=""/>
        <dsp:cNvSpPr/>
      </dsp:nvSpPr>
      <dsp:spPr>
        <a:xfrm>
          <a:off x="4369546" y="1566862"/>
          <a:ext cx="4369546" cy="329041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600" kern="1200" dirty="0" smtClean="0"/>
            <a:t>Materialidad</a:t>
          </a:r>
        </a:p>
        <a:p>
          <a:pPr lvl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600" kern="1200" dirty="0" smtClean="0"/>
            <a:t>Es un aspecto importante y de interés en la auditoría.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600" kern="1200" dirty="0" smtClean="0"/>
            <a:t>Está estrechamente relacionada con el volumen o cantidad de dato que se tome para comprensión</a:t>
          </a:r>
        </a:p>
      </dsp:txBody>
      <dsp:txXfrm>
        <a:off x="4369546" y="1566862"/>
        <a:ext cx="4369546" cy="3290411"/>
      </dsp:txXfrm>
    </dsp:sp>
    <dsp:sp modelId="{A8D3BE83-0B24-4D51-BC80-CD035B164AC5}">
      <dsp:nvSpPr>
        <dsp:cNvPr id="0" name=""/>
        <dsp:cNvSpPr/>
      </dsp:nvSpPr>
      <dsp:spPr>
        <a:xfrm>
          <a:off x="0" y="4857273"/>
          <a:ext cx="8739092" cy="36560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102F3C-51A6-4D95-A9CA-69C0F1E02350}">
      <dsp:nvSpPr>
        <dsp:cNvPr id="0" name=""/>
        <dsp:cNvSpPr/>
      </dsp:nvSpPr>
      <dsp:spPr>
        <a:xfrm>
          <a:off x="2584537" y="2647701"/>
          <a:ext cx="82791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119641"/>
              </a:moveTo>
              <a:lnTo>
                <a:pt x="827918" y="119641"/>
              </a:lnTo>
              <a:lnTo>
                <a:pt x="827918" y="4572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E0CFA5-7D82-416F-9153-E62AC888F10D}">
      <dsp:nvSpPr>
        <dsp:cNvPr id="0" name=""/>
        <dsp:cNvSpPr/>
      </dsp:nvSpPr>
      <dsp:spPr>
        <a:xfrm>
          <a:off x="6342268" y="4057949"/>
          <a:ext cx="236548" cy="516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8274" y="0"/>
              </a:lnTo>
              <a:lnTo>
                <a:pt x="118274" y="516242"/>
              </a:lnTo>
              <a:lnTo>
                <a:pt x="236548" y="516242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FC8080-F4CF-4EA7-BEEF-3A4EC66CB1E6}">
      <dsp:nvSpPr>
        <dsp:cNvPr id="0" name=""/>
        <dsp:cNvSpPr/>
      </dsp:nvSpPr>
      <dsp:spPr>
        <a:xfrm>
          <a:off x="6342268" y="3541707"/>
          <a:ext cx="236548" cy="516242"/>
        </a:xfrm>
        <a:custGeom>
          <a:avLst/>
          <a:gdLst/>
          <a:ahLst/>
          <a:cxnLst/>
          <a:rect l="0" t="0" r="0" b="0"/>
          <a:pathLst>
            <a:path>
              <a:moveTo>
                <a:pt x="0" y="516242"/>
              </a:moveTo>
              <a:lnTo>
                <a:pt x="118274" y="516242"/>
              </a:lnTo>
              <a:lnTo>
                <a:pt x="118274" y="0"/>
              </a:lnTo>
              <a:lnTo>
                <a:pt x="236548" y="0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0FD383-CAB3-4E21-BCF0-07AF8D1973E6}">
      <dsp:nvSpPr>
        <dsp:cNvPr id="0" name=""/>
        <dsp:cNvSpPr/>
      </dsp:nvSpPr>
      <dsp:spPr>
        <a:xfrm>
          <a:off x="2584537" y="2767342"/>
          <a:ext cx="1655836" cy="12906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37562" y="0"/>
              </a:lnTo>
              <a:lnTo>
                <a:pt x="1537562" y="1290606"/>
              </a:lnTo>
              <a:lnTo>
                <a:pt x="1655836" y="1290606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273CD6-B675-44F8-8168-EE24B19CB0B3}">
      <dsp:nvSpPr>
        <dsp:cNvPr id="0" name=""/>
        <dsp:cNvSpPr/>
      </dsp:nvSpPr>
      <dsp:spPr>
        <a:xfrm>
          <a:off x="6342268" y="1476735"/>
          <a:ext cx="236548" cy="10324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8274" y="0"/>
              </a:lnTo>
              <a:lnTo>
                <a:pt x="118274" y="1032485"/>
              </a:lnTo>
              <a:lnTo>
                <a:pt x="236548" y="103248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1BD301-BDA4-43C0-B03F-6BFA1D594E56}">
      <dsp:nvSpPr>
        <dsp:cNvPr id="0" name=""/>
        <dsp:cNvSpPr/>
      </dsp:nvSpPr>
      <dsp:spPr>
        <a:xfrm>
          <a:off x="6342268" y="1431015"/>
          <a:ext cx="23654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36548" y="45720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85DC9C-E6DD-4215-8F8A-A53ACECC64FD}">
      <dsp:nvSpPr>
        <dsp:cNvPr id="0" name=""/>
        <dsp:cNvSpPr/>
      </dsp:nvSpPr>
      <dsp:spPr>
        <a:xfrm>
          <a:off x="6342268" y="444250"/>
          <a:ext cx="236548" cy="1032485"/>
        </a:xfrm>
        <a:custGeom>
          <a:avLst/>
          <a:gdLst/>
          <a:ahLst/>
          <a:cxnLst/>
          <a:rect l="0" t="0" r="0" b="0"/>
          <a:pathLst>
            <a:path>
              <a:moveTo>
                <a:pt x="0" y="1032485"/>
              </a:moveTo>
              <a:lnTo>
                <a:pt x="118274" y="1032485"/>
              </a:lnTo>
              <a:lnTo>
                <a:pt x="118274" y="0"/>
              </a:lnTo>
              <a:lnTo>
                <a:pt x="236548" y="0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71B554-E867-4C8D-A184-EACAB40DBD37}">
      <dsp:nvSpPr>
        <dsp:cNvPr id="0" name=""/>
        <dsp:cNvSpPr/>
      </dsp:nvSpPr>
      <dsp:spPr>
        <a:xfrm>
          <a:off x="2584537" y="1476735"/>
          <a:ext cx="1655836" cy="1290606"/>
        </a:xfrm>
        <a:custGeom>
          <a:avLst/>
          <a:gdLst/>
          <a:ahLst/>
          <a:cxnLst/>
          <a:rect l="0" t="0" r="0" b="0"/>
          <a:pathLst>
            <a:path>
              <a:moveTo>
                <a:pt x="0" y="1290606"/>
              </a:moveTo>
              <a:lnTo>
                <a:pt x="1537562" y="1290606"/>
              </a:lnTo>
              <a:lnTo>
                <a:pt x="1537562" y="0"/>
              </a:lnTo>
              <a:lnTo>
                <a:pt x="1655836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647B05-6DD5-441B-8CAD-BE3D3F535A8A}">
      <dsp:nvSpPr>
        <dsp:cNvPr id="0" name=""/>
        <dsp:cNvSpPr/>
      </dsp:nvSpPr>
      <dsp:spPr>
        <a:xfrm>
          <a:off x="846087" y="2318351"/>
          <a:ext cx="1738450" cy="89798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800" kern="1200" dirty="0" smtClean="0"/>
            <a:t>Irregularidades</a:t>
          </a:r>
          <a:endParaRPr lang="es-SV" sz="1800" kern="1200" dirty="0"/>
        </a:p>
      </dsp:txBody>
      <dsp:txXfrm>
        <a:off x="846087" y="2318351"/>
        <a:ext cx="1738450" cy="897983"/>
      </dsp:txXfrm>
    </dsp:sp>
    <dsp:sp modelId="{9504015B-0719-4B30-A154-52A9CEE88A7B}">
      <dsp:nvSpPr>
        <dsp:cNvPr id="0" name=""/>
        <dsp:cNvSpPr/>
      </dsp:nvSpPr>
      <dsp:spPr>
        <a:xfrm>
          <a:off x="4240374" y="1132902"/>
          <a:ext cx="2101894" cy="68766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800" kern="1200" dirty="0" smtClean="0"/>
            <a:t>Intencionales</a:t>
          </a:r>
          <a:endParaRPr lang="es-SV" sz="1800" kern="1200" dirty="0"/>
        </a:p>
      </dsp:txBody>
      <dsp:txXfrm>
        <a:off x="4240374" y="1132902"/>
        <a:ext cx="2101894" cy="687666"/>
      </dsp:txXfrm>
    </dsp:sp>
    <dsp:sp modelId="{607A28A8-3849-4D61-8657-66C4B85C6E42}">
      <dsp:nvSpPr>
        <dsp:cNvPr id="0" name=""/>
        <dsp:cNvSpPr/>
      </dsp:nvSpPr>
      <dsp:spPr>
        <a:xfrm>
          <a:off x="6578816" y="1928"/>
          <a:ext cx="3415942" cy="88464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800" kern="1200" dirty="0" smtClean="0"/>
            <a:t>Las que están destinadas a encubrir la incompetencia o insuficiencia</a:t>
          </a:r>
          <a:endParaRPr lang="es-SV" sz="1800" kern="1200" dirty="0"/>
        </a:p>
      </dsp:txBody>
      <dsp:txXfrm>
        <a:off x="6578816" y="1928"/>
        <a:ext cx="3415942" cy="884643"/>
      </dsp:txXfrm>
    </dsp:sp>
    <dsp:sp modelId="{E58F67EE-9FB3-4334-AAB7-65253D1CEFD0}">
      <dsp:nvSpPr>
        <dsp:cNvPr id="0" name=""/>
        <dsp:cNvSpPr/>
      </dsp:nvSpPr>
      <dsp:spPr>
        <a:xfrm>
          <a:off x="6578816" y="1034414"/>
          <a:ext cx="3415942" cy="88464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800" kern="1200" dirty="0" smtClean="0"/>
            <a:t>Las que intentan disimular una falta</a:t>
          </a:r>
          <a:endParaRPr lang="es-SV" sz="1800" kern="1200" dirty="0"/>
        </a:p>
      </dsp:txBody>
      <dsp:txXfrm>
        <a:off x="6578816" y="1034414"/>
        <a:ext cx="3415942" cy="884643"/>
      </dsp:txXfrm>
    </dsp:sp>
    <dsp:sp modelId="{A296AA98-6826-4E3C-9B8C-6C6B37F65AFA}">
      <dsp:nvSpPr>
        <dsp:cNvPr id="0" name=""/>
        <dsp:cNvSpPr/>
      </dsp:nvSpPr>
      <dsp:spPr>
        <a:xfrm>
          <a:off x="6578816" y="2066899"/>
          <a:ext cx="3415942" cy="88464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800" kern="1200" dirty="0" smtClean="0"/>
            <a:t>Aquellas con el propósito de influir sobre la razonabilidad de los estados financieros</a:t>
          </a:r>
          <a:endParaRPr lang="es-SV" sz="1800" kern="1200" dirty="0"/>
        </a:p>
      </dsp:txBody>
      <dsp:txXfrm>
        <a:off x="6578816" y="2066899"/>
        <a:ext cx="3415942" cy="884643"/>
      </dsp:txXfrm>
    </dsp:sp>
    <dsp:sp modelId="{F7B01D5B-6260-4776-892D-ACAD83F75F1D}">
      <dsp:nvSpPr>
        <dsp:cNvPr id="0" name=""/>
        <dsp:cNvSpPr/>
      </dsp:nvSpPr>
      <dsp:spPr>
        <a:xfrm>
          <a:off x="4240374" y="3714116"/>
          <a:ext cx="2101894" cy="68766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800" kern="1200" dirty="0" smtClean="0"/>
            <a:t>No intencionales</a:t>
          </a:r>
          <a:endParaRPr lang="es-SV" sz="1800" kern="1200" dirty="0"/>
        </a:p>
      </dsp:txBody>
      <dsp:txXfrm>
        <a:off x="4240374" y="3714116"/>
        <a:ext cx="2101894" cy="687666"/>
      </dsp:txXfrm>
    </dsp:sp>
    <dsp:sp modelId="{64FB08CB-A925-4461-8591-48666352FEE0}">
      <dsp:nvSpPr>
        <dsp:cNvPr id="0" name=""/>
        <dsp:cNvSpPr/>
      </dsp:nvSpPr>
      <dsp:spPr>
        <a:xfrm>
          <a:off x="6578816" y="3099385"/>
          <a:ext cx="3415942" cy="88464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800" kern="1200" dirty="0" smtClean="0"/>
            <a:t>En mecánica, es decir en la forma monótona de realizar lo procedimientos</a:t>
          </a:r>
          <a:endParaRPr lang="es-SV" sz="1800" kern="1200" dirty="0"/>
        </a:p>
      </dsp:txBody>
      <dsp:txXfrm>
        <a:off x="6578816" y="3099385"/>
        <a:ext cx="3415942" cy="884643"/>
      </dsp:txXfrm>
    </dsp:sp>
    <dsp:sp modelId="{8276CEBB-A103-4524-844F-0F28036BEEEA}">
      <dsp:nvSpPr>
        <dsp:cNvPr id="0" name=""/>
        <dsp:cNvSpPr/>
      </dsp:nvSpPr>
      <dsp:spPr>
        <a:xfrm>
          <a:off x="6578816" y="4131871"/>
          <a:ext cx="3415942" cy="88464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800" kern="1200" dirty="0" smtClean="0"/>
            <a:t>En principio resultantes de parcialidad</a:t>
          </a:r>
          <a:endParaRPr lang="es-SV" sz="1800" kern="1200" dirty="0"/>
        </a:p>
      </dsp:txBody>
      <dsp:txXfrm>
        <a:off x="6578816" y="4131871"/>
        <a:ext cx="3415942" cy="884643"/>
      </dsp:txXfrm>
    </dsp:sp>
    <dsp:sp modelId="{0E426AEF-FE2F-4E59-9D6E-80B46A80B686}">
      <dsp:nvSpPr>
        <dsp:cNvPr id="0" name=""/>
        <dsp:cNvSpPr/>
      </dsp:nvSpPr>
      <dsp:spPr>
        <a:xfrm>
          <a:off x="2821085" y="2332685"/>
          <a:ext cx="1182740" cy="36073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800" kern="1200" dirty="0" smtClean="0"/>
            <a:t>Pueden ser</a:t>
          </a:r>
          <a:endParaRPr lang="es-SV" sz="1800" kern="1200" dirty="0"/>
        </a:p>
      </dsp:txBody>
      <dsp:txXfrm>
        <a:off x="2821085" y="2332685"/>
        <a:ext cx="1182740" cy="3607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279DD6-E1F6-4E76-BF24-3C6AA18926E4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SV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7920D3-C408-49C0-BC6D-3DD76008FB4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659049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920D3-C408-49C0-BC6D-3DD76008FB42}" type="slidenum">
              <a:rPr lang="es-SV" smtClean="0"/>
              <a:t>2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382640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920D3-C408-49C0-BC6D-3DD76008FB42}" type="slidenum">
              <a:rPr lang="es-SV" smtClean="0"/>
              <a:t>3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948390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920D3-C408-49C0-BC6D-3DD76008FB42}" type="slidenum">
              <a:rPr lang="es-SV" smtClean="0"/>
              <a:t>4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832118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920D3-C408-49C0-BC6D-3DD76008FB42}" type="slidenum">
              <a:rPr lang="es-SV" smtClean="0"/>
              <a:t>5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4533944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920D3-C408-49C0-BC6D-3DD76008FB42}" type="slidenum">
              <a:rPr lang="es-SV" smtClean="0"/>
              <a:t>7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490716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SV" dirty="0" smtClean="0"/>
              <a:t>Estafa de 2 a 5 años</a:t>
            </a:r>
          </a:p>
          <a:p>
            <a:r>
              <a:rPr lang="es-SV" dirty="0" smtClean="0"/>
              <a:t>Estafa agravada de 4 a 5</a:t>
            </a:r>
            <a:r>
              <a:rPr lang="es-SV" baseline="0" dirty="0" smtClean="0"/>
              <a:t> años </a:t>
            </a:r>
          </a:p>
          <a:p>
            <a:r>
              <a:rPr lang="es-SV" baseline="0" dirty="0" err="1" smtClean="0"/>
              <a:t>Admon</a:t>
            </a:r>
            <a:r>
              <a:rPr lang="es-SV" baseline="0" dirty="0" smtClean="0"/>
              <a:t> </a:t>
            </a:r>
            <a:r>
              <a:rPr lang="es-SV" baseline="0" dirty="0" err="1" smtClean="0"/>
              <a:t>fraudelante</a:t>
            </a:r>
            <a:r>
              <a:rPr lang="es-SV" baseline="0" dirty="0" smtClean="0"/>
              <a:t> de 3 a 5 años</a:t>
            </a:r>
            <a:endParaRPr lang="es-SV" dirty="0" smtClean="0"/>
          </a:p>
          <a:p>
            <a:r>
              <a:rPr lang="es-SV" dirty="0" smtClean="0"/>
              <a:t>Hacienda</a:t>
            </a:r>
            <a:r>
              <a:rPr lang="es-SV" baseline="0" dirty="0" smtClean="0"/>
              <a:t> pública tiene una pena de 2 a 4 años de prisión </a:t>
            </a:r>
            <a:endParaRPr lang="es-SV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920D3-C408-49C0-BC6D-3DD76008FB42}" type="slidenum">
              <a:rPr lang="es-SV" smtClean="0"/>
              <a:t>9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363391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03290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625624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03210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68603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4302436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370361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502065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607527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2489162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9367469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054687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5753354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6875226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671864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7605920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0983500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1901607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7020511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4136275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0980365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32851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714729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41636457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10722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2696728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1078467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647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470581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41891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76916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532845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606862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856086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044951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  <p:sldLayoutId id="2147483991" r:id="rId12"/>
    <p:sldLayoutId id="2147483992" r:id="rId13"/>
    <p:sldLayoutId id="2147483993" r:id="rId14"/>
    <p:sldLayoutId id="2147483994" r:id="rId15"/>
    <p:sldLayoutId id="2147483995" r:id="rId16"/>
    <p:sldLayoutId id="214748399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B40A-A351-4AA7-B145-349C23D9FBDB}" type="datetimeFigureOut">
              <a:rPr lang="es-SV" smtClean="0"/>
              <a:t>18/11/2013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2175CC6-1FC9-4B0F-9520-A6F14E0C4F22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792005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9" r:id="rId2"/>
    <p:sldLayoutId id="2147484000" r:id="rId3"/>
    <p:sldLayoutId id="2147484001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  <p:sldLayoutId id="2147484009" r:id="rId12"/>
    <p:sldLayoutId id="2147484010" r:id="rId13"/>
    <p:sldLayoutId id="2147484011" r:id="rId14"/>
    <p:sldLayoutId id="2147484012" r:id="rId15"/>
    <p:sldLayoutId id="214748401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SV" dirty="0" smtClean="0"/>
              <a:t>Los errores dentro de los Estados Financieros</a:t>
            </a:r>
            <a:endParaRPr lang="es-SV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 rot="21420000">
            <a:off x="983062" y="3396025"/>
            <a:ext cx="9755187" cy="550333"/>
          </a:xfrm>
        </p:spPr>
        <p:txBody>
          <a:bodyPr/>
          <a:lstStyle/>
          <a:p>
            <a:r>
              <a:rPr lang="es-SV" dirty="0" smtClean="0"/>
              <a:t>Control interno y fraudes</a:t>
            </a:r>
          </a:p>
          <a:p>
            <a:r>
              <a:rPr lang="es-SV" dirty="0" smtClean="0"/>
              <a:t>Autor – Rodrigo </a:t>
            </a:r>
            <a:r>
              <a:rPr lang="es-SV" dirty="0" err="1" smtClean="0"/>
              <a:t>estupinian</a:t>
            </a:r>
            <a:r>
              <a:rPr lang="es-SV" dirty="0" smtClean="0"/>
              <a:t> </a:t>
            </a:r>
            <a:r>
              <a:rPr lang="es-SV" dirty="0" err="1" smtClean="0"/>
              <a:t>gaitán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9264219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68904" y="2520286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es-SV" sz="8800" dirty="0" smtClean="0">
                <a:latin typeface="Edwardian Script ITC" panose="030303020407070D0804" pitchFamily="66" charset="0"/>
              </a:rPr>
              <a:t>Gracias por su atención</a:t>
            </a:r>
            <a:endParaRPr lang="es-SV" sz="8800" dirty="0">
              <a:latin typeface="Edwardian Script ITC" panose="030303020407070D08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2687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72868" y="1194458"/>
            <a:ext cx="3854528" cy="1278466"/>
          </a:xfrm>
        </p:spPr>
        <p:txBody>
          <a:bodyPr>
            <a:normAutofit/>
          </a:bodyPr>
          <a:lstStyle/>
          <a:p>
            <a:pPr algn="ctr"/>
            <a:r>
              <a:rPr lang="es-SV" sz="4000" dirty="0" smtClean="0"/>
              <a:t>Tipos de Errores</a:t>
            </a:r>
            <a:endParaRPr lang="es-SV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79158" y="3094352"/>
            <a:ext cx="8447481" cy="5526437"/>
          </a:xfrm>
        </p:spPr>
        <p:txBody>
          <a:bodyPr>
            <a:normAutofit/>
          </a:bodyPr>
          <a:lstStyle/>
          <a:p>
            <a:pPr algn="just"/>
            <a:r>
              <a:rPr lang="es-SV" sz="2800" dirty="0" smtClean="0"/>
              <a:t>Las probabilidades de ocurrencia de errores están estrechamente relacionadas con la eficiencia del control interno.</a:t>
            </a:r>
            <a:endParaRPr lang="es-SV" sz="28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166" y="776416"/>
            <a:ext cx="2668777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3917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622743" y="2413004"/>
            <a:ext cx="3854528" cy="1278466"/>
          </a:xfrm>
        </p:spPr>
        <p:txBody>
          <a:bodyPr>
            <a:normAutofit/>
          </a:bodyPr>
          <a:lstStyle/>
          <a:p>
            <a:pPr algn="ctr"/>
            <a:r>
              <a:rPr lang="es-SV" sz="3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Errores no intencionales</a:t>
            </a:r>
            <a:endParaRPr lang="es-SV" sz="36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graphicFrame>
        <p:nvGraphicFramePr>
          <p:cNvPr id="11" name="Marcador de contenido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7355855"/>
              </p:ext>
            </p:extLst>
          </p:nvPr>
        </p:nvGraphicFramePr>
        <p:xfrm>
          <a:off x="4760913" y="514350"/>
          <a:ext cx="6130000" cy="5527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623512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6" y="964442"/>
            <a:ext cx="8596668" cy="71423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SV" dirty="0" smtClean="0"/>
              <a:t>Errores intencionales</a:t>
            </a:r>
            <a:endParaRPr lang="es-SV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SV" sz="2400" dirty="0" smtClean="0"/>
              <a:t>Se interpretan como irregularidades, lo que lleva a decir que en tal caso se está ante la premeditación, lo intencional o deliberado.</a:t>
            </a:r>
            <a:endParaRPr lang="es-SV" sz="2400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es-SV" sz="2400" dirty="0" smtClean="0"/>
              <a:t>Son de carácter engañoso, pero no implica necesariamente una pérdida inmediata de activos.</a:t>
            </a:r>
            <a:endParaRPr lang="es-SV" sz="2400" dirty="0"/>
          </a:p>
        </p:txBody>
      </p:sp>
      <p:pic>
        <p:nvPicPr>
          <p:cNvPr id="2050" name="Picture 2" descr="https://encrypted-tbn2.gstatic.com/images?q=tbn:ANd9GcQr1sJ7yBOUkmGWV6XZOrVRCFqDyKEgFtTp8LhOxZGAfHS6nmS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156" y="4100975"/>
            <a:ext cx="2587625" cy="232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40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Marcador de contenido 2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0919799"/>
              </p:ext>
            </p:extLst>
          </p:nvPr>
        </p:nvGraphicFramePr>
        <p:xfrm>
          <a:off x="1293929" y="419390"/>
          <a:ext cx="8027492" cy="5526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2403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5082169"/>
              </p:ext>
            </p:extLst>
          </p:nvPr>
        </p:nvGraphicFramePr>
        <p:xfrm>
          <a:off x="573206" y="514924"/>
          <a:ext cx="9962866" cy="5526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020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9504967"/>
              </p:ext>
            </p:extLst>
          </p:nvPr>
        </p:nvGraphicFramePr>
        <p:xfrm>
          <a:off x="677863" y="819150"/>
          <a:ext cx="8739092" cy="5222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7188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1607" y="213815"/>
            <a:ext cx="8596668" cy="714233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SV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Resumen sobre irregularidades</a:t>
            </a:r>
            <a:endParaRPr lang="es-SV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3638476"/>
              </p:ext>
            </p:extLst>
          </p:nvPr>
        </p:nvGraphicFramePr>
        <p:xfrm>
          <a:off x="163773" y="1091820"/>
          <a:ext cx="10840847" cy="5018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6941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247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SV" dirty="0" smtClean="0"/>
              <a:t>Incidencia del Código Penal</a:t>
            </a:r>
            <a:endParaRPr lang="es-SV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8720311"/>
              </p:ext>
            </p:extLst>
          </p:nvPr>
        </p:nvGraphicFramePr>
        <p:xfrm>
          <a:off x="677863" y="2160588"/>
          <a:ext cx="8596312" cy="3175686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4298156"/>
                <a:gridCol w="4298156"/>
              </a:tblGrid>
              <a:tr h="534159">
                <a:tc gridSpan="2">
                  <a:txBody>
                    <a:bodyPr/>
                    <a:lstStyle/>
                    <a:p>
                      <a:pPr algn="ctr"/>
                      <a:r>
                        <a:rPr lang="es-SV" sz="2000" dirty="0" smtClean="0"/>
                        <a:t>Código</a:t>
                      </a:r>
                      <a:r>
                        <a:rPr lang="es-SV" sz="2000" baseline="0" dirty="0" smtClean="0"/>
                        <a:t> Penal</a:t>
                      </a:r>
                      <a:endParaRPr lang="es-SV" sz="200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SV" dirty="0"/>
                    </a:p>
                  </a:txBody>
                  <a:tcPr anchor="ctr"/>
                </a:tc>
              </a:tr>
              <a:tr h="534159">
                <a:tc>
                  <a:txBody>
                    <a:bodyPr/>
                    <a:lstStyle/>
                    <a:p>
                      <a:pPr algn="ctr"/>
                      <a:r>
                        <a:rPr lang="es-SV" sz="2000" dirty="0" smtClean="0"/>
                        <a:t>Empresas Privadas</a:t>
                      </a:r>
                      <a:endParaRPr lang="es-SV" sz="20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2000" dirty="0" smtClean="0"/>
                        <a:t>Hacienda</a:t>
                      </a:r>
                      <a:r>
                        <a:rPr lang="es-SV" sz="2000" baseline="0" dirty="0" smtClean="0"/>
                        <a:t> Pública</a:t>
                      </a:r>
                      <a:endParaRPr lang="es-SV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107368">
                <a:tc>
                  <a:txBody>
                    <a:bodyPr/>
                    <a:lstStyle/>
                    <a:p>
                      <a:r>
                        <a:rPr lang="es-SV" sz="2000" dirty="0" smtClean="0"/>
                        <a:t>Art. 215 </a:t>
                      </a:r>
                      <a:r>
                        <a:rPr lang="es-SV" sz="2000" baseline="0" dirty="0" smtClean="0"/>
                        <a:t>– Estafa</a:t>
                      </a:r>
                    </a:p>
                    <a:p>
                      <a:r>
                        <a:rPr lang="es-SV" sz="2000" baseline="0" dirty="0" smtClean="0"/>
                        <a:t>Art. 216 – Estafa agravada</a:t>
                      </a:r>
                    </a:p>
                    <a:p>
                      <a:r>
                        <a:rPr lang="es-SV" sz="2000" baseline="0" dirty="0" smtClean="0"/>
                        <a:t>Art. 218 – Administración fraudulenta</a:t>
                      </a:r>
                      <a:endParaRPr lang="es-SV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s-SV" sz="2000" dirty="0" smtClean="0"/>
                        <a:t>Art. 249 – Defraudación</a:t>
                      </a:r>
                      <a:r>
                        <a:rPr lang="es-SV" sz="2000" baseline="0" dirty="0" smtClean="0"/>
                        <a:t> al fisco</a:t>
                      </a:r>
                    </a:p>
                    <a:p>
                      <a:r>
                        <a:rPr lang="es-SV" sz="2000" baseline="0" dirty="0" smtClean="0"/>
                        <a:t>Art. 249-A – Evasión de impuestos</a:t>
                      </a:r>
                    </a:p>
                    <a:p>
                      <a:r>
                        <a:rPr lang="es-SV" sz="2000" baseline="0" dirty="0" smtClean="0"/>
                        <a:t>Art. 250 – Apropiación indebida de retenciones o percepciones tributarias</a:t>
                      </a:r>
                    </a:p>
                    <a:p>
                      <a:endParaRPr lang="es-SV" sz="2000" baseline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80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vento principal">
  <a:themeElements>
    <a:clrScheme name="Evento principal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Evento principal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vento principal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ppt/theme/theme2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Evento principal</Template>
  <TotalTime>341</TotalTime>
  <Words>443</Words>
  <Application>Microsoft Office PowerPoint</Application>
  <PresentationFormat>Panorámica</PresentationFormat>
  <Paragraphs>61</Paragraphs>
  <Slides>10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10</vt:i4>
      </vt:variant>
    </vt:vector>
  </HeadingPairs>
  <TitlesOfParts>
    <vt:vector size="18" baseType="lpstr">
      <vt:lpstr>Arial</vt:lpstr>
      <vt:lpstr>Calibri</vt:lpstr>
      <vt:lpstr>Edwardian Script ITC</vt:lpstr>
      <vt:lpstr>Impact</vt:lpstr>
      <vt:lpstr>Trebuchet MS</vt:lpstr>
      <vt:lpstr>Wingdings 3</vt:lpstr>
      <vt:lpstr>Evento principal</vt:lpstr>
      <vt:lpstr>Faceta</vt:lpstr>
      <vt:lpstr>Los errores dentro de los Estados Financieros</vt:lpstr>
      <vt:lpstr>Tipos de Errores</vt:lpstr>
      <vt:lpstr>Errores no intencionales</vt:lpstr>
      <vt:lpstr>Errores intencionales</vt:lpstr>
      <vt:lpstr>Presentación de PowerPoint</vt:lpstr>
      <vt:lpstr>Presentación de PowerPoint</vt:lpstr>
      <vt:lpstr>Presentación de PowerPoint</vt:lpstr>
      <vt:lpstr>Resumen sobre irregularidades</vt:lpstr>
      <vt:lpstr>Incidencia del Código Penal</vt:lpstr>
      <vt:lpstr>Gracias por su atención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Adriana Martinez</dc:creator>
  <cp:lastModifiedBy>Adriana Martinez</cp:lastModifiedBy>
  <cp:revision>30</cp:revision>
  <dcterms:created xsi:type="dcterms:W3CDTF">2013-11-17T01:25:45Z</dcterms:created>
  <dcterms:modified xsi:type="dcterms:W3CDTF">2013-11-19T03:21:50Z</dcterms:modified>
</cp:coreProperties>
</file>