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7" r:id="rId3"/>
    <p:sldId id="259" r:id="rId4"/>
    <p:sldId id="260" r:id="rId5"/>
    <p:sldId id="285" r:id="rId6"/>
    <p:sldId id="264" r:id="rId7"/>
    <p:sldId id="283" r:id="rId8"/>
    <p:sldId id="276"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4660" autoAdjust="0"/>
  </p:normalViewPr>
  <p:slideViewPr>
    <p:cSldViewPr>
      <p:cViewPr>
        <p:scale>
          <a:sx n="55" d="100"/>
          <a:sy n="55" d="100"/>
        </p:scale>
        <p:origin x="-936" y="21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3090" name="Rectangle 18"/>
          <p:cNvSpPr>
            <a:spLocks noChangeArrowheads="1"/>
          </p:cNvSpPr>
          <p:nvPr/>
        </p:nvSpPr>
        <p:spPr bwMode="ltGray">
          <a:xfrm>
            <a:off x="0" y="4652963"/>
            <a:ext cx="9144000" cy="2232025"/>
          </a:xfrm>
          <a:prstGeom prst="rect">
            <a:avLst/>
          </a:prstGeom>
          <a:gradFill rotWithShape="1">
            <a:gsLst>
              <a:gs pos="0">
                <a:schemeClr val="accent1">
                  <a:gamma/>
                  <a:shade val="46275"/>
                  <a:invGamma/>
                </a:schemeClr>
              </a:gs>
              <a:gs pos="100000">
                <a:schemeClr val="accent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094" name="Oval 22"/>
          <p:cNvSpPr>
            <a:spLocks noChangeArrowheads="1"/>
          </p:cNvSpPr>
          <p:nvPr/>
        </p:nvSpPr>
        <p:spPr bwMode="ltGray">
          <a:xfrm>
            <a:off x="7885113" y="4725988"/>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095" name="Oval 23"/>
          <p:cNvSpPr>
            <a:spLocks noChangeArrowheads="1"/>
          </p:cNvSpPr>
          <p:nvPr/>
        </p:nvSpPr>
        <p:spPr bwMode="ltGray">
          <a:xfrm>
            <a:off x="8316913" y="4725988"/>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096" name="Oval 24"/>
          <p:cNvSpPr>
            <a:spLocks noChangeArrowheads="1"/>
          </p:cNvSpPr>
          <p:nvPr/>
        </p:nvSpPr>
        <p:spPr bwMode="ltGray">
          <a:xfrm>
            <a:off x="8748713" y="4725988"/>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097" name="Oval 25"/>
          <p:cNvSpPr>
            <a:spLocks noChangeArrowheads="1"/>
          </p:cNvSpPr>
          <p:nvPr/>
        </p:nvSpPr>
        <p:spPr bwMode="ltGray">
          <a:xfrm>
            <a:off x="7885113" y="5157788"/>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098" name="Oval 26"/>
          <p:cNvSpPr>
            <a:spLocks noChangeArrowheads="1"/>
          </p:cNvSpPr>
          <p:nvPr/>
        </p:nvSpPr>
        <p:spPr bwMode="ltGray">
          <a:xfrm>
            <a:off x="8316913" y="5157788"/>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099" name="Oval 27"/>
          <p:cNvSpPr>
            <a:spLocks noChangeArrowheads="1"/>
          </p:cNvSpPr>
          <p:nvPr/>
        </p:nvSpPr>
        <p:spPr bwMode="ltGray">
          <a:xfrm>
            <a:off x="8748713" y="5157788"/>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100" name="Oval 28"/>
          <p:cNvSpPr>
            <a:spLocks noChangeArrowheads="1"/>
          </p:cNvSpPr>
          <p:nvPr/>
        </p:nvSpPr>
        <p:spPr bwMode="ltGray">
          <a:xfrm>
            <a:off x="7885113" y="5588000"/>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101" name="Oval 29"/>
          <p:cNvSpPr>
            <a:spLocks noChangeArrowheads="1"/>
          </p:cNvSpPr>
          <p:nvPr/>
        </p:nvSpPr>
        <p:spPr bwMode="ltGray">
          <a:xfrm>
            <a:off x="8316913" y="5588000"/>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102" name="Oval 30"/>
          <p:cNvSpPr>
            <a:spLocks noChangeArrowheads="1"/>
          </p:cNvSpPr>
          <p:nvPr/>
        </p:nvSpPr>
        <p:spPr bwMode="ltGray">
          <a:xfrm>
            <a:off x="8748713" y="5588000"/>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103" name="Oval 31"/>
          <p:cNvSpPr>
            <a:spLocks noChangeArrowheads="1"/>
          </p:cNvSpPr>
          <p:nvPr/>
        </p:nvSpPr>
        <p:spPr bwMode="ltGray">
          <a:xfrm>
            <a:off x="7885113" y="6021388"/>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104" name="Oval 32"/>
          <p:cNvSpPr>
            <a:spLocks noChangeArrowheads="1"/>
          </p:cNvSpPr>
          <p:nvPr/>
        </p:nvSpPr>
        <p:spPr bwMode="ltGray">
          <a:xfrm>
            <a:off x="8316913" y="6021388"/>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105" name="Oval 33"/>
          <p:cNvSpPr>
            <a:spLocks noChangeArrowheads="1"/>
          </p:cNvSpPr>
          <p:nvPr/>
        </p:nvSpPr>
        <p:spPr bwMode="ltGray">
          <a:xfrm>
            <a:off x="8748713" y="6021388"/>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106" name="Oval 34"/>
          <p:cNvSpPr>
            <a:spLocks noChangeArrowheads="1"/>
          </p:cNvSpPr>
          <p:nvPr/>
        </p:nvSpPr>
        <p:spPr bwMode="ltGray">
          <a:xfrm>
            <a:off x="7885113" y="6453188"/>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107" name="Oval 35"/>
          <p:cNvSpPr>
            <a:spLocks noChangeArrowheads="1"/>
          </p:cNvSpPr>
          <p:nvPr/>
        </p:nvSpPr>
        <p:spPr bwMode="ltGray">
          <a:xfrm>
            <a:off x="8316913" y="6453188"/>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108" name="Oval 36"/>
          <p:cNvSpPr>
            <a:spLocks noChangeArrowheads="1"/>
          </p:cNvSpPr>
          <p:nvPr/>
        </p:nvSpPr>
        <p:spPr bwMode="ltGray">
          <a:xfrm>
            <a:off x="8748713" y="6453188"/>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109" name="Oval 37"/>
          <p:cNvSpPr>
            <a:spLocks noChangeArrowheads="1"/>
          </p:cNvSpPr>
          <p:nvPr/>
        </p:nvSpPr>
        <p:spPr bwMode="ltGray">
          <a:xfrm>
            <a:off x="7091363" y="4725988"/>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110" name="Oval 38"/>
          <p:cNvSpPr>
            <a:spLocks noChangeArrowheads="1"/>
          </p:cNvSpPr>
          <p:nvPr/>
        </p:nvSpPr>
        <p:spPr bwMode="ltGray">
          <a:xfrm>
            <a:off x="7524750" y="4724400"/>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111" name="Oval 39"/>
          <p:cNvSpPr>
            <a:spLocks noChangeArrowheads="1"/>
          </p:cNvSpPr>
          <p:nvPr/>
        </p:nvSpPr>
        <p:spPr bwMode="ltGray">
          <a:xfrm>
            <a:off x="7091363" y="5157788"/>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112" name="Oval 40"/>
          <p:cNvSpPr>
            <a:spLocks noChangeArrowheads="1"/>
          </p:cNvSpPr>
          <p:nvPr/>
        </p:nvSpPr>
        <p:spPr bwMode="ltGray">
          <a:xfrm>
            <a:off x="7523163" y="5157788"/>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113" name="Oval 41"/>
          <p:cNvSpPr>
            <a:spLocks noChangeArrowheads="1"/>
          </p:cNvSpPr>
          <p:nvPr/>
        </p:nvSpPr>
        <p:spPr bwMode="ltGray">
          <a:xfrm>
            <a:off x="7091363" y="5588000"/>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114" name="Oval 42"/>
          <p:cNvSpPr>
            <a:spLocks noChangeArrowheads="1"/>
          </p:cNvSpPr>
          <p:nvPr/>
        </p:nvSpPr>
        <p:spPr bwMode="ltGray">
          <a:xfrm>
            <a:off x="7523163" y="5588000"/>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115" name="Oval 43"/>
          <p:cNvSpPr>
            <a:spLocks noChangeArrowheads="1"/>
          </p:cNvSpPr>
          <p:nvPr/>
        </p:nvSpPr>
        <p:spPr bwMode="ltGray">
          <a:xfrm>
            <a:off x="7091363" y="6021388"/>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116" name="Oval 44"/>
          <p:cNvSpPr>
            <a:spLocks noChangeArrowheads="1"/>
          </p:cNvSpPr>
          <p:nvPr/>
        </p:nvSpPr>
        <p:spPr bwMode="ltGray">
          <a:xfrm>
            <a:off x="7523163" y="6021388"/>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117" name="Oval 45"/>
          <p:cNvSpPr>
            <a:spLocks noChangeArrowheads="1"/>
          </p:cNvSpPr>
          <p:nvPr/>
        </p:nvSpPr>
        <p:spPr bwMode="ltGray">
          <a:xfrm>
            <a:off x="7091363" y="6453188"/>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118" name="Oval 46"/>
          <p:cNvSpPr>
            <a:spLocks noChangeArrowheads="1"/>
          </p:cNvSpPr>
          <p:nvPr/>
        </p:nvSpPr>
        <p:spPr bwMode="ltGray">
          <a:xfrm>
            <a:off x="7523163" y="6453188"/>
            <a:ext cx="215900" cy="215900"/>
          </a:xfrm>
          <a:prstGeom prst="ellipse">
            <a:avLst/>
          </a:prstGeom>
          <a:solidFill>
            <a:schemeClr val="accent1">
              <a:alpha val="8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pic>
        <p:nvPicPr>
          <p:cNvPr id="3091" name="Picture 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4437063"/>
          </a:xfrm>
          <a:prstGeom prst="rect">
            <a:avLst/>
          </a:prstGeom>
          <a:noFill/>
          <a:extLst>
            <a:ext uri="{909E8E84-426E-40DD-AFC4-6F175D3DCCD1}">
              <a14:hiddenFill xmlns:a14="http://schemas.microsoft.com/office/drawing/2010/main">
                <a:solidFill>
                  <a:srgbClr val="FFFFFF"/>
                </a:solidFill>
              </a14:hiddenFill>
            </a:ext>
          </a:extLst>
        </p:spPr>
      </p:pic>
      <p:sp>
        <p:nvSpPr>
          <p:cNvPr id="3092" name="Rectangle 20"/>
          <p:cNvSpPr>
            <a:spLocks noChangeArrowheads="1"/>
          </p:cNvSpPr>
          <p:nvPr/>
        </p:nvSpPr>
        <p:spPr bwMode="gray">
          <a:xfrm>
            <a:off x="0" y="4076700"/>
            <a:ext cx="9144000" cy="576263"/>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3074" name="Rectangle 2"/>
          <p:cNvSpPr>
            <a:spLocks noGrp="1" noChangeArrowheads="1"/>
          </p:cNvSpPr>
          <p:nvPr>
            <p:ph type="ctrTitle"/>
          </p:nvPr>
        </p:nvSpPr>
        <p:spPr>
          <a:xfrm>
            <a:off x="304800" y="4100513"/>
            <a:ext cx="8534400" cy="471487"/>
          </a:xfrm>
        </p:spPr>
        <p:txBody>
          <a:bodyPr/>
          <a:lstStyle>
            <a:lvl1pPr>
              <a:defRPr sz="4000"/>
            </a:lvl1pPr>
          </a:lstStyle>
          <a:p>
            <a:pPr lvl="0"/>
            <a:r>
              <a:rPr lang="es-ES" altLang="es-SV" noProof="0" smtClean="0"/>
              <a:t>Haga clic para modificar el estilo de título del patrón</a:t>
            </a:r>
            <a:endParaRPr lang="en-US" altLang="es-SV" noProof="0" smtClean="0"/>
          </a:p>
        </p:txBody>
      </p:sp>
      <p:sp>
        <p:nvSpPr>
          <p:cNvPr id="3075" name="Rectangle 3"/>
          <p:cNvSpPr>
            <a:spLocks noGrp="1" noChangeArrowheads="1"/>
          </p:cNvSpPr>
          <p:nvPr>
            <p:ph type="subTitle" idx="1"/>
          </p:nvPr>
        </p:nvSpPr>
        <p:spPr bwMode="white">
          <a:xfrm>
            <a:off x="990600" y="5105400"/>
            <a:ext cx="7086600" cy="609600"/>
          </a:xfrm>
        </p:spPr>
        <p:txBody>
          <a:bodyPr/>
          <a:lstStyle>
            <a:lvl1pPr marL="0" indent="0" algn="ctr">
              <a:buFont typeface="Wingdings" pitchFamily="2" charset="2"/>
              <a:buNone/>
              <a:defRPr sz="1800" b="0">
                <a:solidFill>
                  <a:schemeClr val="bg1"/>
                </a:solidFill>
              </a:defRPr>
            </a:lvl1pPr>
          </a:lstStyle>
          <a:p>
            <a:pPr lvl="0"/>
            <a:r>
              <a:rPr lang="es-ES" altLang="es-SV" noProof="0" smtClean="0"/>
              <a:t>Haga clic para modificar el estilo de subtítulo del patrón</a:t>
            </a:r>
            <a:endParaRPr lang="en-US" altLang="es-SV" noProof="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número de diapositiva"/>
          <p:cNvSpPr>
            <a:spLocks noGrp="1"/>
          </p:cNvSpPr>
          <p:nvPr>
            <p:ph type="sldNum" sz="quarter" idx="10"/>
          </p:nvPr>
        </p:nvSpPr>
        <p:spPr/>
        <p:txBody>
          <a:bodyPr/>
          <a:lstStyle>
            <a:lvl1pPr>
              <a:defRPr/>
            </a:lvl1pPr>
          </a:lstStyle>
          <a:p>
            <a:fld id="{D3D8D448-1A2C-4B84-94A8-1946BF513F65}" type="slidenum">
              <a:rPr lang="en-US" altLang="es-SV"/>
              <a:pPr/>
              <a:t>‹Nº›</a:t>
            </a:fld>
            <a:endParaRPr lang="en-US" altLang="es-SV"/>
          </a:p>
        </p:txBody>
      </p:sp>
    </p:spTree>
    <p:extLst>
      <p:ext uri="{BB962C8B-B14F-4D97-AF65-F5344CB8AC3E}">
        <p14:creationId xmlns:p14="http://schemas.microsoft.com/office/powerpoint/2010/main" val="3806323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934200" y="762000"/>
            <a:ext cx="2209800" cy="5529263"/>
          </a:xfrm>
        </p:spPr>
        <p:txBody>
          <a:bodyPr vert="eaVert"/>
          <a:lstStyle/>
          <a:p>
            <a:r>
              <a:rPr lang="es-ES" smtClean="0"/>
              <a:t>Haga clic para modificar el estilo de título del patrón</a:t>
            </a:r>
            <a:endParaRPr lang="es-SV"/>
          </a:p>
        </p:txBody>
      </p:sp>
      <p:sp>
        <p:nvSpPr>
          <p:cNvPr id="3" name="2 Marcador de texto vertical"/>
          <p:cNvSpPr>
            <a:spLocks noGrp="1"/>
          </p:cNvSpPr>
          <p:nvPr>
            <p:ph type="body" orient="vert" idx="1"/>
          </p:nvPr>
        </p:nvSpPr>
        <p:spPr>
          <a:xfrm>
            <a:off x="304800" y="762000"/>
            <a:ext cx="6477000" cy="55292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número de diapositiva"/>
          <p:cNvSpPr>
            <a:spLocks noGrp="1"/>
          </p:cNvSpPr>
          <p:nvPr>
            <p:ph type="sldNum" sz="quarter" idx="10"/>
          </p:nvPr>
        </p:nvSpPr>
        <p:spPr/>
        <p:txBody>
          <a:bodyPr/>
          <a:lstStyle>
            <a:lvl1pPr>
              <a:defRPr/>
            </a:lvl1pPr>
          </a:lstStyle>
          <a:p>
            <a:fld id="{7A595673-F506-4392-BB18-09A8B672DA64}" type="slidenum">
              <a:rPr lang="en-US" altLang="es-SV"/>
              <a:pPr/>
              <a:t>‹Nº›</a:t>
            </a:fld>
            <a:endParaRPr lang="en-US" altLang="es-SV"/>
          </a:p>
        </p:txBody>
      </p:sp>
    </p:spTree>
    <p:extLst>
      <p:ext uri="{BB962C8B-B14F-4D97-AF65-F5344CB8AC3E}">
        <p14:creationId xmlns:p14="http://schemas.microsoft.com/office/powerpoint/2010/main" val="35799980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304800" y="762000"/>
            <a:ext cx="8839200" cy="487363"/>
          </a:xfrm>
        </p:spPr>
        <p:txBody>
          <a:bodyPr/>
          <a:lstStyle/>
          <a:p>
            <a:r>
              <a:rPr lang="es-ES" smtClean="0"/>
              <a:t>Haga clic para modificar el estilo de título del patrón</a:t>
            </a:r>
            <a:endParaRPr lang="es-SV"/>
          </a:p>
        </p:txBody>
      </p:sp>
      <p:sp>
        <p:nvSpPr>
          <p:cNvPr id="3" name="2 Marcador de tabla"/>
          <p:cNvSpPr>
            <a:spLocks noGrp="1"/>
          </p:cNvSpPr>
          <p:nvPr>
            <p:ph type="tbl" idx="1"/>
          </p:nvPr>
        </p:nvSpPr>
        <p:spPr>
          <a:xfrm>
            <a:off x="685800" y="1395413"/>
            <a:ext cx="7910513" cy="4895850"/>
          </a:xfrm>
        </p:spPr>
        <p:txBody>
          <a:bodyPr/>
          <a:lstStyle/>
          <a:p>
            <a:r>
              <a:rPr lang="es-ES" smtClean="0"/>
              <a:t>Haga clic en el icono para agregar una tabla</a:t>
            </a:r>
            <a:endParaRPr lang="es-SV"/>
          </a:p>
        </p:txBody>
      </p:sp>
      <p:sp>
        <p:nvSpPr>
          <p:cNvPr id="4" name="3 Marcador de número de diapositiva"/>
          <p:cNvSpPr>
            <a:spLocks noGrp="1"/>
          </p:cNvSpPr>
          <p:nvPr>
            <p:ph type="sldNum" sz="quarter" idx="10"/>
          </p:nvPr>
        </p:nvSpPr>
        <p:spPr>
          <a:xfrm>
            <a:off x="3429000" y="6443663"/>
            <a:ext cx="2133600" cy="320675"/>
          </a:xfrm>
        </p:spPr>
        <p:txBody>
          <a:bodyPr/>
          <a:lstStyle>
            <a:lvl1pPr>
              <a:defRPr/>
            </a:lvl1pPr>
          </a:lstStyle>
          <a:p>
            <a:fld id="{A1A96EF2-E4A8-431B-B161-4777567F773A}" type="slidenum">
              <a:rPr lang="en-US" altLang="es-SV"/>
              <a:pPr/>
              <a:t>‹Nº›</a:t>
            </a:fld>
            <a:endParaRPr lang="en-US" altLang="es-SV"/>
          </a:p>
        </p:txBody>
      </p:sp>
    </p:spTree>
    <p:extLst>
      <p:ext uri="{BB962C8B-B14F-4D97-AF65-F5344CB8AC3E}">
        <p14:creationId xmlns:p14="http://schemas.microsoft.com/office/powerpoint/2010/main" val="600409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número de diapositiva"/>
          <p:cNvSpPr>
            <a:spLocks noGrp="1"/>
          </p:cNvSpPr>
          <p:nvPr>
            <p:ph type="sldNum" sz="quarter" idx="10"/>
          </p:nvPr>
        </p:nvSpPr>
        <p:spPr/>
        <p:txBody>
          <a:bodyPr/>
          <a:lstStyle>
            <a:lvl1pPr>
              <a:defRPr/>
            </a:lvl1pPr>
          </a:lstStyle>
          <a:p>
            <a:fld id="{981B2941-DEE7-4D11-97DF-F14BF941C59C}" type="slidenum">
              <a:rPr lang="en-US" altLang="es-SV"/>
              <a:pPr/>
              <a:t>‹Nº›</a:t>
            </a:fld>
            <a:endParaRPr lang="en-US" altLang="es-SV"/>
          </a:p>
        </p:txBody>
      </p:sp>
    </p:spTree>
    <p:extLst>
      <p:ext uri="{BB962C8B-B14F-4D97-AF65-F5344CB8AC3E}">
        <p14:creationId xmlns:p14="http://schemas.microsoft.com/office/powerpoint/2010/main" val="3029581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SV"/>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número de diapositiva"/>
          <p:cNvSpPr>
            <a:spLocks noGrp="1"/>
          </p:cNvSpPr>
          <p:nvPr>
            <p:ph type="sldNum" sz="quarter" idx="10"/>
          </p:nvPr>
        </p:nvSpPr>
        <p:spPr/>
        <p:txBody>
          <a:bodyPr/>
          <a:lstStyle>
            <a:lvl1pPr>
              <a:defRPr/>
            </a:lvl1pPr>
          </a:lstStyle>
          <a:p>
            <a:fld id="{CD9886B5-6802-4753-B782-82BA1F9C92C0}" type="slidenum">
              <a:rPr lang="en-US" altLang="es-SV"/>
              <a:pPr/>
              <a:t>‹Nº›</a:t>
            </a:fld>
            <a:endParaRPr lang="en-US" altLang="es-SV"/>
          </a:p>
        </p:txBody>
      </p:sp>
    </p:spTree>
    <p:extLst>
      <p:ext uri="{BB962C8B-B14F-4D97-AF65-F5344CB8AC3E}">
        <p14:creationId xmlns:p14="http://schemas.microsoft.com/office/powerpoint/2010/main" val="1065618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2 Marcador de contenido"/>
          <p:cNvSpPr>
            <a:spLocks noGrp="1"/>
          </p:cNvSpPr>
          <p:nvPr>
            <p:ph sz="half" idx="1"/>
          </p:nvPr>
        </p:nvSpPr>
        <p:spPr>
          <a:xfrm>
            <a:off x="685800" y="1395413"/>
            <a:ext cx="3878263" cy="4895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contenido"/>
          <p:cNvSpPr>
            <a:spLocks noGrp="1"/>
          </p:cNvSpPr>
          <p:nvPr>
            <p:ph sz="half" idx="2"/>
          </p:nvPr>
        </p:nvSpPr>
        <p:spPr>
          <a:xfrm>
            <a:off x="4716463" y="1395413"/>
            <a:ext cx="3879850" cy="4895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5" name="4 Marcador de número de diapositiva"/>
          <p:cNvSpPr>
            <a:spLocks noGrp="1"/>
          </p:cNvSpPr>
          <p:nvPr>
            <p:ph type="sldNum" sz="quarter" idx="10"/>
          </p:nvPr>
        </p:nvSpPr>
        <p:spPr/>
        <p:txBody>
          <a:bodyPr/>
          <a:lstStyle>
            <a:lvl1pPr>
              <a:defRPr/>
            </a:lvl1pPr>
          </a:lstStyle>
          <a:p>
            <a:fld id="{637460F4-FEEE-4C7E-9CA2-3881D7D8AA84}" type="slidenum">
              <a:rPr lang="en-US" altLang="es-SV"/>
              <a:pPr/>
              <a:t>‹Nº›</a:t>
            </a:fld>
            <a:endParaRPr lang="en-US" altLang="es-SV"/>
          </a:p>
        </p:txBody>
      </p:sp>
    </p:spTree>
    <p:extLst>
      <p:ext uri="{BB962C8B-B14F-4D97-AF65-F5344CB8AC3E}">
        <p14:creationId xmlns:p14="http://schemas.microsoft.com/office/powerpoint/2010/main" val="1093688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SV"/>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7" name="6 Marcador de número de diapositiva"/>
          <p:cNvSpPr>
            <a:spLocks noGrp="1"/>
          </p:cNvSpPr>
          <p:nvPr>
            <p:ph type="sldNum" sz="quarter" idx="10"/>
          </p:nvPr>
        </p:nvSpPr>
        <p:spPr/>
        <p:txBody>
          <a:bodyPr/>
          <a:lstStyle>
            <a:lvl1pPr>
              <a:defRPr/>
            </a:lvl1pPr>
          </a:lstStyle>
          <a:p>
            <a:fld id="{639A418D-1501-4721-8FD3-0C3D9C7E8A28}" type="slidenum">
              <a:rPr lang="en-US" altLang="es-SV"/>
              <a:pPr/>
              <a:t>‹Nº›</a:t>
            </a:fld>
            <a:endParaRPr lang="en-US" altLang="es-SV"/>
          </a:p>
        </p:txBody>
      </p:sp>
    </p:spTree>
    <p:extLst>
      <p:ext uri="{BB962C8B-B14F-4D97-AF65-F5344CB8AC3E}">
        <p14:creationId xmlns:p14="http://schemas.microsoft.com/office/powerpoint/2010/main" val="3533636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SV"/>
          </a:p>
        </p:txBody>
      </p:sp>
      <p:sp>
        <p:nvSpPr>
          <p:cNvPr id="3" name="2 Marcador de número de diapositiva"/>
          <p:cNvSpPr>
            <a:spLocks noGrp="1"/>
          </p:cNvSpPr>
          <p:nvPr>
            <p:ph type="sldNum" sz="quarter" idx="10"/>
          </p:nvPr>
        </p:nvSpPr>
        <p:spPr/>
        <p:txBody>
          <a:bodyPr/>
          <a:lstStyle>
            <a:lvl1pPr>
              <a:defRPr/>
            </a:lvl1pPr>
          </a:lstStyle>
          <a:p>
            <a:fld id="{92CCEF7A-46D3-491D-B729-233769EF54B5}" type="slidenum">
              <a:rPr lang="en-US" altLang="es-SV"/>
              <a:pPr/>
              <a:t>‹Nº›</a:t>
            </a:fld>
            <a:endParaRPr lang="en-US" altLang="es-SV"/>
          </a:p>
        </p:txBody>
      </p:sp>
    </p:spTree>
    <p:extLst>
      <p:ext uri="{BB962C8B-B14F-4D97-AF65-F5344CB8AC3E}">
        <p14:creationId xmlns:p14="http://schemas.microsoft.com/office/powerpoint/2010/main" val="333483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0"/>
          </p:nvPr>
        </p:nvSpPr>
        <p:spPr/>
        <p:txBody>
          <a:bodyPr/>
          <a:lstStyle>
            <a:lvl1pPr>
              <a:defRPr/>
            </a:lvl1pPr>
          </a:lstStyle>
          <a:p>
            <a:fld id="{315E6801-A7A5-451A-8AC0-E9E90D3B3A79}" type="slidenum">
              <a:rPr lang="en-US" altLang="es-SV"/>
              <a:pPr/>
              <a:t>‹Nº›</a:t>
            </a:fld>
            <a:endParaRPr lang="en-US" altLang="es-SV"/>
          </a:p>
        </p:txBody>
      </p:sp>
    </p:spTree>
    <p:extLst>
      <p:ext uri="{BB962C8B-B14F-4D97-AF65-F5344CB8AC3E}">
        <p14:creationId xmlns:p14="http://schemas.microsoft.com/office/powerpoint/2010/main" val="623693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SV"/>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número de diapositiva"/>
          <p:cNvSpPr>
            <a:spLocks noGrp="1"/>
          </p:cNvSpPr>
          <p:nvPr>
            <p:ph type="sldNum" sz="quarter" idx="10"/>
          </p:nvPr>
        </p:nvSpPr>
        <p:spPr/>
        <p:txBody>
          <a:bodyPr/>
          <a:lstStyle>
            <a:lvl1pPr>
              <a:defRPr/>
            </a:lvl1pPr>
          </a:lstStyle>
          <a:p>
            <a:fld id="{B5CD67A5-28E2-4FC1-B727-D5AE25C7A214}" type="slidenum">
              <a:rPr lang="en-US" altLang="es-SV"/>
              <a:pPr/>
              <a:t>‹Nº›</a:t>
            </a:fld>
            <a:endParaRPr lang="en-US" altLang="es-SV"/>
          </a:p>
        </p:txBody>
      </p:sp>
    </p:spTree>
    <p:extLst>
      <p:ext uri="{BB962C8B-B14F-4D97-AF65-F5344CB8AC3E}">
        <p14:creationId xmlns:p14="http://schemas.microsoft.com/office/powerpoint/2010/main" val="35883313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SV"/>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SV"/>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número de diapositiva"/>
          <p:cNvSpPr>
            <a:spLocks noGrp="1"/>
          </p:cNvSpPr>
          <p:nvPr>
            <p:ph type="sldNum" sz="quarter" idx="10"/>
          </p:nvPr>
        </p:nvSpPr>
        <p:spPr/>
        <p:txBody>
          <a:bodyPr/>
          <a:lstStyle>
            <a:lvl1pPr>
              <a:defRPr/>
            </a:lvl1pPr>
          </a:lstStyle>
          <a:p>
            <a:fld id="{CCE52D89-0231-45BB-A1BC-F48414B6A328}" type="slidenum">
              <a:rPr lang="en-US" altLang="es-SV"/>
              <a:pPr/>
              <a:t>‹Nº›</a:t>
            </a:fld>
            <a:endParaRPr lang="en-US" altLang="es-SV"/>
          </a:p>
        </p:txBody>
      </p:sp>
    </p:spTree>
    <p:extLst>
      <p:ext uri="{BB962C8B-B14F-4D97-AF65-F5344CB8AC3E}">
        <p14:creationId xmlns:p14="http://schemas.microsoft.com/office/powerpoint/2010/main" val="15263207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2" name="Picture 1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4000" cy="800100"/>
          </a:xfrm>
          <a:prstGeom prst="rect">
            <a:avLst/>
          </a:prstGeom>
          <a:noFill/>
          <a:extLst>
            <a:ext uri="{909E8E84-426E-40DD-AFC4-6F175D3DCCD1}">
              <a14:hiddenFill xmlns:a14="http://schemas.microsoft.com/office/drawing/2010/main">
                <a:solidFill>
                  <a:srgbClr val="FFFFFF"/>
                </a:solidFill>
              </a14:hiddenFill>
            </a:ext>
          </a:extLst>
        </p:spPr>
      </p:pic>
      <p:sp>
        <p:nvSpPr>
          <p:cNvPr id="1027" name="Rectangle 3"/>
          <p:cNvSpPr>
            <a:spLocks noGrp="1" noChangeArrowheads="1"/>
          </p:cNvSpPr>
          <p:nvPr>
            <p:ph type="body" idx="1"/>
          </p:nvPr>
        </p:nvSpPr>
        <p:spPr bwMode="auto">
          <a:xfrm>
            <a:off x="685800" y="1395413"/>
            <a:ext cx="7910513" cy="489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altLang="es-SV" smtClean="0"/>
              <a:t>Haga clic para modificar el estilo de texto del patrón</a:t>
            </a:r>
          </a:p>
          <a:p>
            <a:pPr lvl="1"/>
            <a:r>
              <a:rPr lang="es-ES" altLang="es-SV" smtClean="0"/>
              <a:t>Segundo nivel</a:t>
            </a:r>
          </a:p>
          <a:p>
            <a:pPr lvl="2"/>
            <a:r>
              <a:rPr lang="es-ES" altLang="es-SV" smtClean="0"/>
              <a:t>Tercer nivel</a:t>
            </a:r>
          </a:p>
          <a:p>
            <a:pPr lvl="3"/>
            <a:r>
              <a:rPr lang="es-ES" altLang="es-SV" smtClean="0"/>
              <a:t>Cuarto nivel</a:t>
            </a:r>
          </a:p>
          <a:p>
            <a:pPr lvl="4"/>
            <a:r>
              <a:rPr lang="es-ES" altLang="es-SV" smtClean="0"/>
              <a:t>Quinto nivel</a:t>
            </a:r>
            <a:endParaRPr lang="en-US" altLang="es-SV" smtClean="0"/>
          </a:p>
        </p:txBody>
      </p:sp>
      <p:sp>
        <p:nvSpPr>
          <p:cNvPr id="1030" name="Rectangle 6"/>
          <p:cNvSpPr>
            <a:spLocks noGrp="1" noChangeArrowheads="1"/>
          </p:cNvSpPr>
          <p:nvPr>
            <p:ph type="sldNum" sz="quarter" idx="4"/>
          </p:nvPr>
        </p:nvSpPr>
        <p:spPr bwMode="auto">
          <a:xfrm>
            <a:off x="3429000" y="6443663"/>
            <a:ext cx="2133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1">
                <a:latin typeface="Verdana" pitchFamily="34" charset="0"/>
              </a:defRPr>
            </a:lvl1pPr>
          </a:lstStyle>
          <a:p>
            <a:fld id="{8BB7DF3D-5632-453E-A04C-2C12F0F90752}" type="slidenum">
              <a:rPr lang="en-US" altLang="es-SV"/>
              <a:pPr/>
              <a:t>‹Nº›</a:t>
            </a:fld>
            <a:endParaRPr lang="en-US" altLang="es-SV"/>
          </a:p>
        </p:txBody>
      </p:sp>
      <p:sp>
        <p:nvSpPr>
          <p:cNvPr id="1040" name="Rectangle 16"/>
          <p:cNvSpPr>
            <a:spLocks noChangeArrowheads="1"/>
          </p:cNvSpPr>
          <p:nvPr/>
        </p:nvSpPr>
        <p:spPr bwMode="ltGray">
          <a:xfrm>
            <a:off x="0" y="765175"/>
            <a:ext cx="9144000" cy="5032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1041" name="Rectangle 17"/>
          <p:cNvSpPr>
            <a:spLocks noChangeArrowheads="1"/>
          </p:cNvSpPr>
          <p:nvPr/>
        </p:nvSpPr>
        <p:spPr bwMode="ltGray">
          <a:xfrm>
            <a:off x="0" y="893763"/>
            <a:ext cx="395288" cy="5964237"/>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1026" name="Rectangle 2"/>
          <p:cNvSpPr>
            <a:spLocks noGrp="1" noChangeArrowheads="1"/>
          </p:cNvSpPr>
          <p:nvPr>
            <p:ph type="title"/>
          </p:nvPr>
        </p:nvSpPr>
        <p:spPr bwMode="white">
          <a:xfrm>
            <a:off x="304800" y="762000"/>
            <a:ext cx="883920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altLang="es-SV" smtClean="0"/>
              <a:t>Haga clic para modificar el estilo de título del patrón</a:t>
            </a:r>
            <a:endParaRPr lang="en-US" altLang="es-SV" smtClean="0"/>
          </a:p>
        </p:txBody>
      </p:sp>
      <p:sp>
        <p:nvSpPr>
          <p:cNvPr id="1043" name="Text Box 19"/>
          <p:cNvSpPr txBox="1">
            <a:spLocks noChangeArrowheads="1"/>
          </p:cNvSpPr>
          <p:nvPr/>
        </p:nvSpPr>
        <p:spPr bwMode="auto">
          <a:xfrm rot="16200000">
            <a:off x="-1393031" y="5107782"/>
            <a:ext cx="31400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s-SV" sz="1200" b="1">
                <a:solidFill>
                  <a:schemeClr val="bg1"/>
                </a:solidFill>
              </a:rPr>
              <a:t>company name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1" fontAlgn="base" hangingPunct="1">
        <a:spcBef>
          <a:spcPct val="0"/>
        </a:spcBef>
        <a:spcAft>
          <a:spcPct val="0"/>
        </a:spcAft>
        <a:defRPr sz="3600" b="1">
          <a:solidFill>
            <a:schemeClr val="bg1"/>
          </a:solidFill>
          <a:latin typeface="+mj-lt"/>
          <a:ea typeface="+mj-ea"/>
          <a:cs typeface="+mj-cs"/>
        </a:defRPr>
      </a:lvl1pPr>
      <a:lvl2pPr algn="ctr" rtl="0" eaLnBrk="1" fontAlgn="base" hangingPunct="1">
        <a:spcBef>
          <a:spcPct val="0"/>
        </a:spcBef>
        <a:spcAft>
          <a:spcPct val="0"/>
        </a:spcAft>
        <a:defRPr sz="3600" b="1">
          <a:solidFill>
            <a:schemeClr val="bg1"/>
          </a:solidFill>
          <a:latin typeface="Arial" charset="0"/>
        </a:defRPr>
      </a:lvl2pPr>
      <a:lvl3pPr algn="ctr" rtl="0" eaLnBrk="1" fontAlgn="base" hangingPunct="1">
        <a:spcBef>
          <a:spcPct val="0"/>
        </a:spcBef>
        <a:spcAft>
          <a:spcPct val="0"/>
        </a:spcAft>
        <a:defRPr sz="3600" b="1">
          <a:solidFill>
            <a:schemeClr val="bg1"/>
          </a:solidFill>
          <a:latin typeface="Arial" charset="0"/>
        </a:defRPr>
      </a:lvl3pPr>
      <a:lvl4pPr algn="ctr" rtl="0" eaLnBrk="1" fontAlgn="base" hangingPunct="1">
        <a:spcBef>
          <a:spcPct val="0"/>
        </a:spcBef>
        <a:spcAft>
          <a:spcPct val="0"/>
        </a:spcAft>
        <a:defRPr sz="3600" b="1">
          <a:solidFill>
            <a:schemeClr val="bg1"/>
          </a:solidFill>
          <a:latin typeface="Arial" charset="0"/>
        </a:defRPr>
      </a:lvl4pPr>
      <a:lvl5pPr algn="ctr" rtl="0" eaLnBrk="1" fontAlgn="base" hangingPunct="1">
        <a:spcBef>
          <a:spcPct val="0"/>
        </a:spcBef>
        <a:spcAft>
          <a:spcPct val="0"/>
        </a:spcAft>
        <a:defRPr sz="3600" b="1">
          <a:solidFill>
            <a:schemeClr val="bg1"/>
          </a:solidFill>
          <a:latin typeface="Arial" charset="0"/>
        </a:defRPr>
      </a:lvl5pPr>
      <a:lvl6pPr marL="457200" algn="ctr" rtl="0" eaLnBrk="1" fontAlgn="base" hangingPunct="1">
        <a:spcBef>
          <a:spcPct val="0"/>
        </a:spcBef>
        <a:spcAft>
          <a:spcPct val="0"/>
        </a:spcAft>
        <a:defRPr sz="3600" b="1">
          <a:solidFill>
            <a:schemeClr val="bg1"/>
          </a:solidFill>
          <a:latin typeface="Arial" charset="0"/>
        </a:defRPr>
      </a:lvl6pPr>
      <a:lvl7pPr marL="914400" algn="ctr" rtl="0" eaLnBrk="1" fontAlgn="base" hangingPunct="1">
        <a:spcBef>
          <a:spcPct val="0"/>
        </a:spcBef>
        <a:spcAft>
          <a:spcPct val="0"/>
        </a:spcAft>
        <a:defRPr sz="3600" b="1">
          <a:solidFill>
            <a:schemeClr val="bg1"/>
          </a:solidFill>
          <a:latin typeface="Arial" charset="0"/>
        </a:defRPr>
      </a:lvl7pPr>
      <a:lvl8pPr marL="1371600" algn="ctr" rtl="0" eaLnBrk="1" fontAlgn="base" hangingPunct="1">
        <a:spcBef>
          <a:spcPct val="0"/>
        </a:spcBef>
        <a:spcAft>
          <a:spcPct val="0"/>
        </a:spcAft>
        <a:defRPr sz="3600" b="1">
          <a:solidFill>
            <a:schemeClr val="bg1"/>
          </a:solidFill>
          <a:latin typeface="Arial" charset="0"/>
        </a:defRPr>
      </a:lvl8pPr>
      <a:lvl9pPr marL="1828800" algn="ctr" rtl="0" eaLnBrk="1" fontAlgn="base" hangingPunct="1">
        <a:spcBef>
          <a:spcPct val="0"/>
        </a:spcBef>
        <a:spcAft>
          <a:spcPct val="0"/>
        </a:spcAft>
        <a:defRPr sz="3600" b="1">
          <a:solidFill>
            <a:schemeClr val="bg1"/>
          </a:solidFill>
          <a:latin typeface="Arial" charset="0"/>
        </a:defRPr>
      </a:lvl9pPr>
    </p:titleStyle>
    <p:bodyStyle>
      <a:lvl1pPr marL="342900" indent="-342900" algn="l" rtl="0" eaLnBrk="1" fontAlgn="base" hangingPunct="1">
        <a:spcBef>
          <a:spcPct val="20000"/>
        </a:spcBef>
        <a:spcAft>
          <a:spcPct val="0"/>
        </a:spcAft>
        <a:buClr>
          <a:schemeClr val="hlink"/>
        </a:buClr>
        <a:buFont typeface="Wingdings" pitchFamily="2" charset="2"/>
        <a:buChar char="v"/>
        <a:defRPr sz="3200" b="1">
          <a:solidFill>
            <a:schemeClr val="accent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esquema.xlsx"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cita.xlsx" TargetMode="External"/><Relationship Id="rId2" Type="http://schemas.openxmlformats.org/officeDocument/2006/relationships/hyperlink" Target="carta.xls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PROGRAMA.docx" TargetMode="External"/><Relationship Id="rId2" Type="http://schemas.openxmlformats.org/officeDocument/2006/relationships/hyperlink" Target="memo.xlsx" TargetMode="External"/><Relationship Id="rId1" Type="http://schemas.openxmlformats.org/officeDocument/2006/relationships/slideLayout" Target="../slideLayouts/slideLayout2.xml"/><Relationship Id="rId4" Type="http://schemas.openxmlformats.org/officeDocument/2006/relationships/hyperlink" Target="informe.docx"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ltLang="es-SV" sz="3600" dirty="0" smtClean="0"/>
              <a:t>AUDITORIA FORENSE</a:t>
            </a:r>
            <a:endParaRPr lang="en-US" altLang="es-SV" sz="3600" dirty="0"/>
          </a:p>
        </p:txBody>
      </p:sp>
      <p:sp>
        <p:nvSpPr>
          <p:cNvPr id="2051" name="Rectangle 3"/>
          <p:cNvSpPr>
            <a:spLocks noGrp="1" noChangeArrowheads="1"/>
          </p:cNvSpPr>
          <p:nvPr>
            <p:ph type="subTitle" idx="1"/>
          </p:nvPr>
        </p:nvSpPr>
        <p:spPr/>
        <p:txBody>
          <a:bodyPr/>
          <a:lstStyle/>
          <a:p>
            <a:pPr>
              <a:lnSpc>
                <a:spcPct val="90000"/>
              </a:lnSpc>
            </a:pPr>
            <a:r>
              <a:rPr lang="en-US" altLang="es-SV" b="1" dirty="0" err="1" smtClean="0"/>
              <a:t>Lineamientos</a:t>
            </a:r>
            <a:r>
              <a:rPr lang="en-US" altLang="es-SV" b="1" dirty="0" smtClean="0"/>
              <a:t> para la </a:t>
            </a:r>
            <a:r>
              <a:rPr lang="en-US" altLang="es-SV" b="1" dirty="0" err="1" smtClean="0"/>
              <a:t>recopilación</a:t>
            </a:r>
            <a:r>
              <a:rPr lang="en-US" altLang="es-SV" b="1" dirty="0" smtClean="0"/>
              <a:t> de </a:t>
            </a:r>
            <a:r>
              <a:rPr lang="en-US" altLang="es-SV" b="1" dirty="0" err="1" smtClean="0"/>
              <a:t>pruebas</a:t>
            </a:r>
            <a:r>
              <a:rPr lang="en-US" altLang="es-SV" b="1" dirty="0" smtClean="0"/>
              <a:t> y </a:t>
            </a:r>
            <a:r>
              <a:rPr lang="en-US" altLang="es-SV" b="1" dirty="0" err="1" smtClean="0"/>
              <a:t>evidencias</a:t>
            </a:r>
            <a:r>
              <a:rPr lang="en-US" altLang="es-SV" b="1" dirty="0" smtClean="0"/>
              <a:t>, </a:t>
            </a:r>
            <a:r>
              <a:rPr lang="en-US" altLang="es-SV" b="1" dirty="0" err="1" smtClean="0"/>
              <a:t>ejecución</a:t>
            </a:r>
            <a:r>
              <a:rPr lang="en-US" altLang="es-SV" b="1" dirty="0" smtClean="0"/>
              <a:t> e </a:t>
            </a:r>
            <a:r>
              <a:rPr lang="en-US" altLang="es-SV" b="1" dirty="0" err="1" smtClean="0"/>
              <a:t>informe</a:t>
            </a:r>
            <a:r>
              <a:rPr lang="en-US" altLang="es-SV" b="1" dirty="0" smtClean="0"/>
              <a:t> de </a:t>
            </a:r>
            <a:r>
              <a:rPr lang="en-US" altLang="es-SV" b="1" dirty="0" err="1" smtClean="0"/>
              <a:t>auditoría</a:t>
            </a:r>
            <a:r>
              <a:rPr lang="en-US" altLang="es-SV" b="1" dirty="0" smtClean="0"/>
              <a:t> </a:t>
            </a:r>
            <a:r>
              <a:rPr lang="en-US" altLang="es-SV" b="1" dirty="0" err="1" smtClean="0"/>
              <a:t>forense</a:t>
            </a:r>
            <a:r>
              <a:rPr lang="en-US" altLang="es-SV" b="1" dirty="0" smtClean="0"/>
              <a:t>, en la </a:t>
            </a:r>
            <a:r>
              <a:rPr lang="en-US" altLang="es-SV" b="1" dirty="0" err="1" smtClean="0"/>
              <a:t>investigación</a:t>
            </a:r>
            <a:r>
              <a:rPr lang="en-US" altLang="es-SV" b="1" dirty="0" smtClean="0"/>
              <a:t> del </a:t>
            </a:r>
            <a:r>
              <a:rPr lang="en-US" altLang="es-SV" b="1" dirty="0" err="1" smtClean="0"/>
              <a:t>delito</a:t>
            </a:r>
            <a:r>
              <a:rPr lang="en-US" altLang="es-SV" b="1" dirty="0" smtClean="0"/>
              <a:t> de </a:t>
            </a:r>
            <a:r>
              <a:rPr lang="en-US" altLang="es-SV" b="1" dirty="0" err="1" smtClean="0"/>
              <a:t>enriquecimiento</a:t>
            </a:r>
            <a:r>
              <a:rPr lang="en-US" altLang="es-SV" b="1" dirty="0" smtClean="0"/>
              <a:t> </a:t>
            </a:r>
            <a:r>
              <a:rPr lang="en-US" altLang="es-SV" b="1" dirty="0" err="1" smtClean="0"/>
              <a:t>ílicito</a:t>
            </a:r>
            <a:r>
              <a:rPr lang="en-US" altLang="es-SV" b="1" dirty="0"/>
              <a:t>.</a:t>
            </a:r>
            <a:r>
              <a:rPr lang="en-US" altLang="es-SV" b="1" dirty="0" smtClean="0"/>
              <a:t> </a:t>
            </a:r>
            <a:endParaRPr lang="en-US" altLang="es-SV"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altLang="es-SV" dirty="0" err="1" smtClean="0"/>
              <a:t>Contenido</a:t>
            </a:r>
            <a:endParaRPr lang="en-US" altLang="es-SV" dirty="0">
              <a:solidFill>
                <a:schemeClr val="accent1"/>
              </a:solidFill>
            </a:endParaRPr>
          </a:p>
        </p:txBody>
      </p:sp>
      <p:grpSp>
        <p:nvGrpSpPr>
          <p:cNvPr id="90153" name="Group 41"/>
          <p:cNvGrpSpPr>
            <a:grpSpLocks/>
          </p:cNvGrpSpPr>
          <p:nvPr/>
        </p:nvGrpSpPr>
        <p:grpSpPr bwMode="auto">
          <a:xfrm>
            <a:off x="2286000" y="2057400"/>
            <a:ext cx="4724400" cy="685800"/>
            <a:chOff x="1296" y="1824"/>
            <a:chExt cx="2976" cy="432"/>
          </a:xfrm>
        </p:grpSpPr>
        <p:sp>
          <p:nvSpPr>
            <p:cNvPr id="90154" name="AutoShape 42"/>
            <p:cNvSpPr>
              <a:spLocks noChangeArrowheads="1"/>
            </p:cNvSpPr>
            <p:nvPr/>
          </p:nvSpPr>
          <p:spPr bwMode="gray">
            <a:xfrm>
              <a:off x="1536" y="1899"/>
              <a:ext cx="2736" cy="288"/>
            </a:xfrm>
            <a:prstGeom prst="roundRect">
              <a:avLst>
                <a:gd name="adj" fmla="val 16667"/>
              </a:avLst>
            </a:prstGeom>
            <a:gradFill rotWithShape="1">
              <a:gsLst>
                <a:gs pos="0">
                  <a:schemeClr val="accent2">
                    <a:gamma/>
                    <a:tint val="69804"/>
                    <a:invGamma/>
                  </a:schemeClr>
                </a:gs>
                <a:gs pos="100000">
                  <a:schemeClr val="accent2"/>
                </a:gs>
              </a:gsLst>
              <a:lin ang="0" scaled="1"/>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endParaRPr lang="es-SV"/>
            </a:p>
          </p:txBody>
        </p:sp>
        <p:sp>
          <p:nvSpPr>
            <p:cNvPr id="90155" name="AutoShape 43"/>
            <p:cNvSpPr>
              <a:spLocks noChangeArrowheads="1"/>
            </p:cNvSpPr>
            <p:nvPr/>
          </p:nvSpPr>
          <p:spPr bwMode="gray">
            <a:xfrm>
              <a:off x="1296" y="1824"/>
              <a:ext cx="432" cy="432"/>
            </a:xfrm>
            <a:prstGeom prst="diamond">
              <a:avLst/>
            </a:prstGeom>
            <a:solidFill>
              <a:schemeClr val="accent2"/>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es-SV"/>
            </a:p>
          </p:txBody>
        </p:sp>
        <p:sp>
          <p:nvSpPr>
            <p:cNvPr id="90156" name="Text Box 44"/>
            <p:cNvSpPr txBox="1">
              <a:spLocks noChangeArrowheads="1"/>
            </p:cNvSpPr>
            <p:nvPr/>
          </p:nvSpPr>
          <p:spPr bwMode="gray">
            <a:xfrm>
              <a:off x="1680" y="1934"/>
              <a:ext cx="21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altLang="es-SV" b="1" dirty="0" err="1" smtClean="0">
                  <a:solidFill>
                    <a:schemeClr val="bg1"/>
                  </a:solidFill>
                </a:rPr>
                <a:t>Definición</a:t>
              </a:r>
              <a:endParaRPr lang="en-US" altLang="es-SV" b="1" dirty="0">
                <a:solidFill>
                  <a:schemeClr val="bg1"/>
                </a:solidFill>
              </a:endParaRPr>
            </a:p>
          </p:txBody>
        </p:sp>
        <p:sp>
          <p:nvSpPr>
            <p:cNvPr id="90157" name="Text Box 45"/>
            <p:cNvSpPr txBox="1">
              <a:spLocks noChangeArrowheads="1"/>
            </p:cNvSpPr>
            <p:nvPr/>
          </p:nvSpPr>
          <p:spPr bwMode="gray">
            <a:xfrm>
              <a:off x="1393" y="1886"/>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92457" dir="9843276" algn="ctr" rotWithShape="0">
                      <a:schemeClr val="bg2"/>
                    </a:outerShdw>
                  </a:effectLst>
                </a14:hiddenEffects>
              </a:ext>
            </a:extLst>
          </p:spPr>
          <p:txBody>
            <a:bodyPr wrap="none">
              <a:spAutoFit/>
            </a:bodyPr>
            <a:lstStyle/>
            <a:p>
              <a:pPr algn="ctr" eaLnBrk="0" hangingPunct="0"/>
              <a:r>
                <a:rPr lang="en-US" altLang="es-SV" sz="2400">
                  <a:solidFill>
                    <a:schemeClr val="bg1"/>
                  </a:solidFill>
                </a:rPr>
                <a:t>1</a:t>
              </a:r>
            </a:p>
          </p:txBody>
        </p:sp>
      </p:grpSp>
      <p:grpSp>
        <p:nvGrpSpPr>
          <p:cNvPr id="90158" name="Group 46"/>
          <p:cNvGrpSpPr>
            <a:grpSpLocks/>
          </p:cNvGrpSpPr>
          <p:nvPr/>
        </p:nvGrpSpPr>
        <p:grpSpPr bwMode="auto">
          <a:xfrm>
            <a:off x="2286000" y="2895600"/>
            <a:ext cx="4724400" cy="685800"/>
            <a:chOff x="1296" y="1824"/>
            <a:chExt cx="2976" cy="432"/>
          </a:xfrm>
        </p:grpSpPr>
        <p:sp>
          <p:nvSpPr>
            <p:cNvPr id="90159" name="AutoShape 47"/>
            <p:cNvSpPr>
              <a:spLocks noChangeArrowheads="1"/>
            </p:cNvSpPr>
            <p:nvPr/>
          </p:nvSpPr>
          <p:spPr bwMode="gray">
            <a:xfrm>
              <a:off x="1536" y="1899"/>
              <a:ext cx="2736" cy="288"/>
            </a:xfrm>
            <a:prstGeom prst="roundRect">
              <a:avLst>
                <a:gd name="adj" fmla="val 16667"/>
              </a:avLst>
            </a:prstGeom>
            <a:gradFill rotWithShape="1">
              <a:gsLst>
                <a:gs pos="0">
                  <a:schemeClr val="accent1">
                    <a:gamma/>
                    <a:tint val="63529"/>
                    <a:invGamma/>
                  </a:schemeClr>
                </a:gs>
                <a:gs pos="100000">
                  <a:schemeClr val="accent1"/>
                </a:gs>
              </a:gsLst>
              <a:lin ang="0" scaled="1"/>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endParaRPr lang="es-SV"/>
            </a:p>
          </p:txBody>
        </p:sp>
        <p:sp>
          <p:nvSpPr>
            <p:cNvPr id="90160" name="AutoShape 48"/>
            <p:cNvSpPr>
              <a:spLocks noChangeArrowheads="1"/>
            </p:cNvSpPr>
            <p:nvPr/>
          </p:nvSpPr>
          <p:spPr bwMode="gray">
            <a:xfrm>
              <a:off x="1296" y="1824"/>
              <a:ext cx="432" cy="432"/>
            </a:xfrm>
            <a:prstGeom prst="diamond">
              <a:avLst/>
            </a:prstGeom>
            <a:solidFill>
              <a:schemeClr val="accent1"/>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es-SV"/>
            </a:p>
          </p:txBody>
        </p:sp>
        <p:sp>
          <p:nvSpPr>
            <p:cNvPr id="90161" name="Text Box 49"/>
            <p:cNvSpPr txBox="1">
              <a:spLocks noChangeArrowheads="1"/>
            </p:cNvSpPr>
            <p:nvPr/>
          </p:nvSpPr>
          <p:spPr bwMode="gray">
            <a:xfrm>
              <a:off x="1680" y="1934"/>
              <a:ext cx="21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altLang="es-SV" b="1" dirty="0" err="1" smtClean="0">
                  <a:solidFill>
                    <a:schemeClr val="bg1"/>
                  </a:solidFill>
                </a:rPr>
                <a:t>Tipo</a:t>
              </a:r>
              <a:r>
                <a:rPr lang="en-US" altLang="es-SV" b="1" dirty="0" smtClean="0">
                  <a:solidFill>
                    <a:schemeClr val="bg1"/>
                  </a:solidFill>
                </a:rPr>
                <a:t> de </a:t>
              </a:r>
              <a:r>
                <a:rPr lang="en-US" altLang="es-SV" b="1" dirty="0" err="1" smtClean="0">
                  <a:solidFill>
                    <a:schemeClr val="bg1"/>
                  </a:solidFill>
                </a:rPr>
                <a:t>auditoría</a:t>
              </a:r>
              <a:endParaRPr lang="en-US" altLang="es-SV" b="1" dirty="0">
                <a:solidFill>
                  <a:schemeClr val="bg1"/>
                </a:solidFill>
              </a:endParaRPr>
            </a:p>
          </p:txBody>
        </p:sp>
        <p:sp>
          <p:nvSpPr>
            <p:cNvPr id="90162" name="Text Box 50"/>
            <p:cNvSpPr txBox="1">
              <a:spLocks noChangeArrowheads="1"/>
            </p:cNvSpPr>
            <p:nvPr/>
          </p:nvSpPr>
          <p:spPr bwMode="gray">
            <a:xfrm>
              <a:off x="1393" y="1886"/>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92457" dir="9843276" algn="ctr" rotWithShape="0">
                      <a:schemeClr val="bg2"/>
                    </a:outerShdw>
                  </a:effectLst>
                </a14:hiddenEffects>
              </a:ext>
            </a:extLst>
          </p:spPr>
          <p:txBody>
            <a:bodyPr wrap="none">
              <a:spAutoFit/>
            </a:bodyPr>
            <a:lstStyle/>
            <a:p>
              <a:pPr algn="ctr" eaLnBrk="0" hangingPunct="0"/>
              <a:r>
                <a:rPr lang="en-US" altLang="es-SV" sz="2400">
                  <a:solidFill>
                    <a:schemeClr val="bg1"/>
                  </a:solidFill>
                </a:rPr>
                <a:t>2</a:t>
              </a:r>
            </a:p>
          </p:txBody>
        </p:sp>
      </p:grpSp>
      <p:grpSp>
        <p:nvGrpSpPr>
          <p:cNvPr id="90163" name="Group 51"/>
          <p:cNvGrpSpPr>
            <a:grpSpLocks/>
          </p:cNvGrpSpPr>
          <p:nvPr/>
        </p:nvGrpSpPr>
        <p:grpSpPr bwMode="auto">
          <a:xfrm>
            <a:off x="2286000" y="3733800"/>
            <a:ext cx="4724400" cy="685800"/>
            <a:chOff x="1296" y="1824"/>
            <a:chExt cx="2976" cy="432"/>
          </a:xfrm>
        </p:grpSpPr>
        <p:sp>
          <p:nvSpPr>
            <p:cNvPr id="90164" name="AutoShape 52"/>
            <p:cNvSpPr>
              <a:spLocks noChangeArrowheads="1"/>
            </p:cNvSpPr>
            <p:nvPr/>
          </p:nvSpPr>
          <p:spPr bwMode="gray">
            <a:xfrm>
              <a:off x="1536" y="1899"/>
              <a:ext cx="2736" cy="288"/>
            </a:xfrm>
            <a:prstGeom prst="roundRect">
              <a:avLst>
                <a:gd name="adj" fmla="val 16667"/>
              </a:avLst>
            </a:prstGeom>
            <a:gradFill rotWithShape="1">
              <a:gsLst>
                <a:gs pos="0">
                  <a:schemeClr val="hlink">
                    <a:gamma/>
                    <a:tint val="48627"/>
                    <a:invGamma/>
                  </a:schemeClr>
                </a:gs>
                <a:gs pos="100000">
                  <a:schemeClr val="hlink"/>
                </a:gs>
              </a:gsLst>
              <a:lin ang="0" scaled="1"/>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endParaRPr lang="es-SV"/>
            </a:p>
          </p:txBody>
        </p:sp>
        <p:sp>
          <p:nvSpPr>
            <p:cNvPr id="90165" name="AutoShape 53"/>
            <p:cNvSpPr>
              <a:spLocks noChangeArrowheads="1"/>
            </p:cNvSpPr>
            <p:nvPr/>
          </p:nvSpPr>
          <p:spPr bwMode="gray">
            <a:xfrm>
              <a:off x="1296" y="1824"/>
              <a:ext cx="432" cy="432"/>
            </a:xfrm>
            <a:prstGeom prst="diamond">
              <a:avLst/>
            </a:prstGeom>
            <a:solidFill>
              <a:schemeClr val="hlink"/>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es-SV"/>
            </a:p>
          </p:txBody>
        </p:sp>
        <p:sp>
          <p:nvSpPr>
            <p:cNvPr id="90166" name="Text Box 54"/>
            <p:cNvSpPr txBox="1">
              <a:spLocks noChangeArrowheads="1"/>
            </p:cNvSpPr>
            <p:nvPr/>
          </p:nvSpPr>
          <p:spPr bwMode="gray">
            <a:xfrm>
              <a:off x="1680" y="1934"/>
              <a:ext cx="2592" cy="233"/>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en-US" altLang="es-SV" b="1" dirty="0" err="1" smtClean="0">
                  <a:solidFill>
                    <a:schemeClr val="bg1"/>
                  </a:solidFill>
                </a:rPr>
                <a:t>Requeriminetos</a:t>
              </a:r>
              <a:r>
                <a:rPr lang="en-US" altLang="es-SV" b="1" dirty="0" smtClean="0">
                  <a:solidFill>
                    <a:schemeClr val="bg1"/>
                  </a:solidFill>
                </a:rPr>
                <a:t> del </a:t>
              </a:r>
              <a:r>
                <a:rPr lang="en-US" altLang="es-SV" b="1" dirty="0" err="1" smtClean="0">
                  <a:solidFill>
                    <a:schemeClr val="bg1"/>
                  </a:solidFill>
                </a:rPr>
                <a:t>Juez</a:t>
              </a:r>
              <a:endParaRPr lang="en-US" altLang="es-SV" b="1" dirty="0">
                <a:solidFill>
                  <a:schemeClr val="bg1"/>
                </a:solidFill>
              </a:endParaRPr>
            </a:p>
          </p:txBody>
        </p:sp>
        <p:sp>
          <p:nvSpPr>
            <p:cNvPr id="90167" name="Text Box 55"/>
            <p:cNvSpPr txBox="1">
              <a:spLocks noChangeArrowheads="1"/>
            </p:cNvSpPr>
            <p:nvPr/>
          </p:nvSpPr>
          <p:spPr bwMode="gray">
            <a:xfrm>
              <a:off x="1393" y="1886"/>
              <a:ext cx="223" cy="288"/>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92457" dir="9843276" algn="ctr" rotWithShape="0">
                      <a:schemeClr val="bg2"/>
                    </a:outerShdw>
                  </a:effectLst>
                </a14:hiddenEffects>
              </a:ext>
            </a:extLst>
          </p:spPr>
          <p:txBody>
            <a:bodyPr wrap="none">
              <a:spAutoFit/>
            </a:bodyPr>
            <a:lstStyle/>
            <a:p>
              <a:pPr algn="ctr" eaLnBrk="0" hangingPunct="0"/>
              <a:r>
                <a:rPr lang="en-US" altLang="es-SV" sz="2400">
                  <a:solidFill>
                    <a:schemeClr val="bg1"/>
                  </a:solidFill>
                </a:rPr>
                <a:t>3</a:t>
              </a:r>
            </a:p>
          </p:txBody>
        </p:sp>
      </p:grpSp>
      <p:grpSp>
        <p:nvGrpSpPr>
          <p:cNvPr id="90168" name="Group 56"/>
          <p:cNvGrpSpPr>
            <a:grpSpLocks/>
          </p:cNvGrpSpPr>
          <p:nvPr/>
        </p:nvGrpSpPr>
        <p:grpSpPr bwMode="auto">
          <a:xfrm>
            <a:off x="2286000" y="4648200"/>
            <a:ext cx="4724400" cy="685800"/>
            <a:chOff x="1296" y="1824"/>
            <a:chExt cx="2976" cy="432"/>
          </a:xfrm>
        </p:grpSpPr>
        <p:sp>
          <p:nvSpPr>
            <p:cNvPr id="90169" name="AutoShape 57"/>
            <p:cNvSpPr>
              <a:spLocks noChangeArrowheads="1"/>
            </p:cNvSpPr>
            <p:nvPr/>
          </p:nvSpPr>
          <p:spPr bwMode="gray">
            <a:xfrm>
              <a:off x="1536" y="1899"/>
              <a:ext cx="2736" cy="288"/>
            </a:xfrm>
            <a:prstGeom prst="roundRect">
              <a:avLst>
                <a:gd name="adj" fmla="val 16667"/>
              </a:avLst>
            </a:prstGeom>
            <a:gradFill rotWithShape="1">
              <a:gsLst>
                <a:gs pos="0">
                  <a:schemeClr val="folHlink">
                    <a:gamma/>
                    <a:tint val="73725"/>
                    <a:invGamma/>
                  </a:schemeClr>
                </a:gs>
                <a:gs pos="100000">
                  <a:schemeClr val="folHlink"/>
                </a:gs>
              </a:gsLst>
              <a:lin ang="0" scaled="1"/>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endParaRPr lang="es-SV"/>
            </a:p>
          </p:txBody>
        </p:sp>
        <p:sp>
          <p:nvSpPr>
            <p:cNvPr id="90170" name="AutoShape 58"/>
            <p:cNvSpPr>
              <a:spLocks noChangeArrowheads="1"/>
            </p:cNvSpPr>
            <p:nvPr/>
          </p:nvSpPr>
          <p:spPr bwMode="gray">
            <a:xfrm>
              <a:off x="1296" y="1824"/>
              <a:ext cx="432" cy="432"/>
            </a:xfrm>
            <a:prstGeom prst="diamond">
              <a:avLst/>
            </a:prstGeom>
            <a:solidFill>
              <a:schemeClr val="folHlink"/>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es-SV"/>
            </a:p>
          </p:txBody>
        </p:sp>
        <p:sp>
          <p:nvSpPr>
            <p:cNvPr id="90171" name="Text Box 59"/>
            <p:cNvSpPr txBox="1">
              <a:spLocks noChangeArrowheads="1"/>
            </p:cNvSpPr>
            <p:nvPr/>
          </p:nvSpPr>
          <p:spPr bwMode="gray">
            <a:xfrm>
              <a:off x="1680" y="1934"/>
              <a:ext cx="2160" cy="231"/>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altLang="es-SV" b="1" dirty="0" err="1" smtClean="0">
                  <a:solidFill>
                    <a:schemeClr val="bg1"/>
                  </a:solidFill>
                </a:rPr>
                <a:t>Procedimiento</a:t>
              </a:r>
              <a:r>
                <a:rPr lang="en-US" altLang="es-SV" b="1" dirty="0" smtClean="0">
                  <a:solidFill>
                    <a:schemeClr val="bg1"/>
                  </a:solidFill>
                </a:rPr>
                <a:t> de </a:t>
              </a:r>
              <a:r>
                <a:rPr lang="en-US" altLang="es-SV" b="1" dirty="0" err="1" smtClean="0">
                  <a:solidFill>
                    <a:schemeClr val="bg1"/>
                  </a:solidFill>
                </a:rPr>
                <a:t>Auditoría</a:t>
              </a:r>
              <a:r>
                <a:rPr lang="en-US" altLang="es-SV" b="1" dirty="0" smtClean="0">
                  <a:solidFill>
                    <a:schemeClr val="bg1"/>
                  </a:solidFill>
                </a:rPr>
                <a:t> </a:t>
              </a:r>
              <a:endParaRPr lang="en-US" altLang="es-SV" b="1" dirty="0">
                <a:solidFill>
                  <a:schemeClr val="bg1"/>
                </a:solidFill>
              </a:endParaRPr>
            </a:p>
          </p:txBody>
        </p:sp>
        <p:sp>
          <p:nvSpPr>
            <p:cNvPr id="90172" name="Text Box 60"/>
            <p:cNvSpPr txBox="1">
              <a:spLocks noChangeArrowheads="1"/>
            </p:cNvSpPr>
            <p:nvPr/>
          </p:nvSpPr>
          <p:spPr bwMode="gray">
            <a:xfrm>
              <a:off x="1393" y="1886"/>
              <a:ext cx="223" cy="288"/>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92457" dir="9843276" algn="ctr" rotWithShape="0">
                      <a:schemeClr val="bg2"/>
                    </a:outerShdw>
                  </a:effectLst>
                </a14:hiddenEffects>
              </a:ext>
            </a:extLst>
          </p:spPr>
          <p:txBody>
            <a:bodyPr wrap="none">
              <a:spAutoFit/>
            </a:bodyPr>
            <a:lstStyle/>
            <a:p>
              <a:pPr algn="ctr" eaLnBrk="0" hangingPunct="0"/>
              <a:r>
                <a:rPr lang="en-US" altLang="es-SV" sz="2400">
                  <a:solidFill>
                    <a:schemeClr val="bg1"/>
                  </a:solidFill>
                </a:rPr>
                <a:t>4</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altLang="es-SV" dirty="0" smtClean="0"/>
              <a:t>AUDITORIA FORENSE</a:t>
            </a:r>
            <a:endParaRPr lang="en-US" altLang="es-SV" dirty="0"/>
          </a:p>
        </p:txBody>
      </p:sp>
      <p:sp>
        <p:nvSpPr>
          <p:cNvPr id="70659" name="Rectangle 3"/>
          <p:cNvSpPr>
            <a:spLocks noGrp="1" noChangeArrowheads="1"/>
          </p:cNvSpPr>
          <p:nvPr>
            <p:ph type="body" idx="1"/>
          </p:nvPr>
        </p:nvSpPr>
        <p:spPr>
          <a:xfrm>
            <a:off x="841375" y="1690688"/>
            <a:ext cx="7521575" cy="4525962"/>
          </a:xfrm>
        </p:spPr>
        <p:txBody>
          <a:bodyPr/>
          <a:lstStyle/>
          <a:p>
            <a:pPr algn="just">
              <a:lnSpc>
                <a:spcPct val="80000"/>
              </a:lnSpc>
            </a:pPr>
            <a:r>
              <a:rPr lang="es-SV" b="0" dirty="0" smtClean="0">
                <a:solidFill>
                  <a:schemeClr val="accent1"/>
                </a:solidFill>
                <a:latin typeface="+mn-lt"/>
                <a:ea typeface="+mn-ea"/>
                <a:cs typeface="+mn-cs"/>
              </a:rPr>
              <a:t>Procede </a:t>
            </a:r>
            <a:r>
              <a:rPr lang="es-SV" b="0" dirty="0">
                <a:solidFill>
                  <a:schemeClr val="accent1"/>
                </a:solidFill>
                <a:latin typeface="+mn-lt"/>
                <a:ea typeface="+mn-ea"/>
                <a:cs typeface="+mn-cs"/>
              </a:rPr>
              <a:t>dentro del contexto de un conflicto real o de una acción legal con una pérdida financiera significativa, donde el Auditor Forense ofrece sus servicios basados en la aplicación del conocimiento, relacionado con el dominio de lo contable, como información financiera, auditoria y control. </a:t>
            </a:r>
            <a:endParaRPr lang="en-US" altLang="es-SV" b="0" dirty="0">
              <a:solidFill>
                <a:schemeClr val="tx1"/>
              </a:solidFill>
            </a:endParaRPr>
          </a:p>
          <a:p>
            <a:pPr marL="457200" lvl="1" indent="0">
              <a:lnSpc>
                <a:spcPct val="80000"/>
              </a:lnSpc>
              <a:buNone/>
            </a:pPr>
            <a:r>
              <a:rPr lang="en-US" altLang="es-SV" sz="2900" dirty="0"/>
              <a:t/>
            </a:r>
            <a:br>
              <a:rPr lang="en-US" altLang="es-SV" sz="2900" dirty="0"/>
            </a:br>
            <a:endParaRPr lang="en-US" altLang="es-SV" sz="2900" dirty="0"/>
          </a:p>
          <a:p>
            <a:pPr lvl="1">
              <a:lnSpc>
                <a:spcPct val="80000"/>
              </a:lnSpc>
            </a:pPr>
            <a:endParaRPr lang="en-US" altLang="es-SV" sz="29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altLang="es-SV" sz="4000" dirty="0" smtClean="0"/>
              <a:t>Auditoria </a:t>
            </a:r>
            <a:r>
              <a:rPr lang="en-US" altLang="es-SV" sz="4000" dirty="0" err="1" smtClean="0"/>
              <a:t>Forense</a:t>
            </a:r>
            <a:r>
              <a:rPr lang="en-US" altLang="es-SV" sz="4000" dirty="0" smtClean="0"/>
              <a:t> </a:t>
            </a:r>
            <a:endParaRPr lang="en-US" altLang="es-SV" sz="2400" dirty="0"/>
          </a:p>
        </p:txBody>
      </p:sp>
      <p:sp>
        <p:nvSpPr>
          <p:cNvPr id="71683" name="AutoShape 3"/>
          <p:cNvSpPr>
            <a:spLocks noChangeArrowheads="1"/>
          </p:cNvSpPr>
          <p:nvPr/>
        </p:nvSpPr>
        <p:spPr bwMode="auto">
          <a:xfrm>
            <a:off x="5562600" y="3352800"/>
            <a:ext cx="2286000" cy="2667000"/>
          </a:xfrm>
          <a:prstGeom prst="roundRect">
            <a:avLst>
              <a:gd name="adj" fmla="val 16667"/>
            </a:avLst>
          </a:prstGeom>
          <a:noFill/>
          <a:ln w="38100">
            <a:solidFill>
              <a:schemeClr val="tx1"/>
            </a:solidFill>
            <a:round/>
            <a:headEnd/>
            <a:tailEnd/>
          </a:ln>
          <a:effectLst/>
          <a:extLst>
            <a:ext uri="{909E8E84-426E-40DD-AFC4-6F175D3DCCD1}">
              <a14:hiddenFill xmlns:a14="http://schemas.microsoft.com/office/drawing/2010/main">
                <a:gradFill rotWithShape="1">
                  <a:gsLst>
                    <a:gs pos="0">
                      <a:srgbClr val="99CCFF"/>
                    </a:gs>
                    <a:gs pos="100000">
                      <a:srgbClr val="99CCFF">
                        <a:gamma/>
                        <a:tint val="27451"/>
                        <a:invGamma/>
                      </a:srgb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s-SV" altLang="es-SV">
              <a:latin typeface="Verdana" pitchFamily="34" charset="0"/>
            </a:endParaRPr>
          </a:p>
        </p:txBody>
      </p:sp>
      <p:sp>
        <p:nvSpPr>
          <p:cNvPr id="71685" name="AutoShape 5"/>
          <p:cNvSpPr>
            <a:spLocks noChangeArrowheads="1"/>
          </p:cNvSpPr>
          <p:nvPr/>
        </p:nvSpPr>
        <p:spPr bwMode="auto">
          <a:xfrm>
            <a:off x="1143000" y="3352800"/>
            <a:ext cx="2286000" cy="2667000"/>
          </a:xfrm>
          <a:prstGeom prst="roundRect">
            <a:avLst>
              <a:gd name="adj" fmla="val 16667"/>
            </a:avLst>
          </a:prstGeom>
          <a:noFill/>
          <a:ln w="38100">
            <a:solidFill>
              <a:schemeClr val="tx1"/>
            </a:solidFill>
            <a:round/>
            <a:headEnd/>
            <a:tailEnd/>
          </a:ln>
          <a:effectLst/>
          <a:extLst>
            <a:ext uri="{909E8E84-426E-40DD-AFC4-6F175D3DCCD1}">
              <a14:hiddenFill xmlns:a14="http://schemas.microsoft.com/office/drawing/2010/main">
                <a:gradFill rotWithShape="1">
                  <a:gsLst>
                    <a:gs pos="0">
                      <a:srgbClr val="99CCFF"/>
                    </a:gs>
                    <a:gs pos="100000">
                      <a:srgbClr val="99CCFF">
                        <a:gamma/>
                        <a:tint val="27451"/>
                        <a:invGamma/>
                      </a:srgb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s-SV" altLang="es-SV">
              <a:latin typeface="Verdana" pitchFamily="34" charset="0"/>
            </a:endParaRPr>
          </a:p>
        </p:txBody>
      </p:sp>
      <p:sp>
        <p:nvSpPr>
          <p:cNvPr id="71686" name="Text Box 6"/>
          <p:cNvSpPr txBox="1">
            <a:spLocks noChangeArrowheads="1"/>
          </p:cNvSpPr>
          <p:nvPr/>
        </p:nvSpPr>
        <p:spPr bwMode="auto">
          <a:xfrm>
            <a:off x="1238250" y="3552825"/>
            <a:ext cx="2038350"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0" hangingPunct="0"/>
            <a:r>
              <a:rPr lang="es-SV" dirty="0"/>
              <a:t>Es una técnica que permite reunir y presentar </a:t>
            </a:r>
            <a:r>
              <a:rPr lang="es-SV" dirty="0" smtClean="0"/>
              <a:t>información financiera</a:t>
            </a:r>
            <a:r>
              <a:rPr lang="es-SV" dirty="0"/>
              <a:t>, contable, legal, administrativa e impositiva, </a:t>
            </a:r>
            <a:endParaRPr lang="en-US" altLang="es-SV" dirty="0">
              <a:solidFill>
                <a:srgbClr val="000000"/>
              </a:solidFill>
            </a:endParaRPr>
          </a:p>
        </p:txBody>
      </p:sp>
      <p:sp>
        <p:nvSpPr>
          <p:cNvPr id="71687" name="Freeform 7"/>
          <p:cNvSpPr>
            <a:spLocks/>
          </p:cNvSpPr>
          <p:nvPr/>
        </p:nvSpPr>
        <p:spPr bwMode="gray">
          <a:xfrm>
            <a:off x="3222625" y="3255963"/>
            <a:ext cx="903288"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63529"/>
                  <a:invGamma/>
                </a:schemeClr>
              </a:gs>
            </a:gsLst>
            <a:lin ang="0" scaled="1"/>
          </a:gradFill>
          <a:ln>
            <a:noFill/>
          </a:ln>
          <a:extLst>
            <a:ext uri="{91240B29-F687-4F45-9708-019B960494DF}">
              <a14:hiddenLine xmlns:a14="http://schemas.microsoft.com/office/drawing/2010/main" w="0">
                <a:solidFill>
                  <a:srgbClr val="00A06C"/>
                </a:solidFill>
                <a:prstDash val="solid"/>
                <a:round/>
                <a:headEnd/>
                <a:tailEnd/>
              </a14:hiddenLine>
            </a:ext>
          </a:extLst>
        </p:spPr>
        <p:txBody>
          <a:bodyPr/>
          <a:lstStyle/>
          <a:p>
            <a:endParaRPr lang="es-SV"/>
          </a:p>
        </p:txBody>
      </p:sp>
      <p:sp>
        <p:nvSpPr>
          <p:cNvPr id="71688" name="AutoShape 8"/>
          <p:cNvSpPr>
            <a:spLocks noChangeAspect="1" noChangeArrowheads="1" noTextEdit="1"/>
          </p:cNvSpPr>
          <p:nvPr/>
        </p:nvSpPr>
        <p:spPr bwMode="gray">
          <a:xfrm flipH="1">
            <a:off x="4868863" y="3252788"/>
            <a:ext cx="909637"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SV"/>
          </a:p>
        </p:txBody>
      </p:sp>
      <p:sp>
        <p:nvSpPr>
          <p:cNvPr id="71689" name="Freeform 9"/>
          <p:cNvSpPr>
            <a:spLocks/>
          </p:cNvSpPr>
          <p:nvPr/>
        </p:nvSpPr>
        <p:spPr bwMode="gray">
          <a:xfrm flipH="1">
            <a:off x="4875213" y="3255963"/>
            <a:ext cx="903287"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a:noFill/>
          </a:ln>
          <a:extLst>
            <a:ext uri="{91240B29-F687-4F45-9708-019B960494DF}">
              <a14:hiddenLine xmlns:a14="http://schemas.microsoft.com/office/drawing/2010/main" w="0">
                <a:solidFill>
                  <a:srgbClr val="00A06C"/>
                </a:solidFill>
                <a:prstDash val="solid"/>
                <a:round/>
                <a:headEnd/>
                <a:tailEnd/>
              </a14:hiddenLine>
            </a:ext>
          </a:extLst>
        </p:spPr>
        <p:txBody>
          <a:bodyPr/>
          <a:lstStyle/>
          <a:p>
            <a:endParaRPr lang="es-SV"/>
          </a:p>
        </p:txBody>
      </p:sp>
      <p:grpSp>
        <p:nvGrpSpPr>
          <p:cNvPr id="71690" name="Group 10"/>
          <p:cNvGrpSpPr>
            <a:grpSpLocks/>
          </p:cNvGrpSpPr>
          <p:nvPr/>
        </p:nvGrpSpPr>
        <p:grpSpPr bwMode="auto">
          <a:xfrm>
            <a:off x="3048000" y="1628775"/>
            <a:ext cx="2998788" cy="1601788"/>
            <a:chOff x="1997" y="1314"/>
            <a:chExt cx="1889" cy="1009"/>
          </a:xfrm>
        </p:grpSpPr>
        <p:grpSp>
          <p:nvGrpSpPr>
            <p:cNvPr id="71691" name="Group 11"/>
            <p:cNvGrpSpPr>
              <a:grpSpLocks/>
            </p:cNvGrpSpPr>
            <p:nvPr/>
          </p:nvGrpSpPr>
          <p:grpSpPr bwMode="auto">
            <a:xfrm>
              <a:off x="1997" y="1404"/>
              <a:ext cx="1889" cy="919"/>
              <a:chOff x="1973" y="1027"/>
              <a:chExt cx="1926" cy="937"/>
            </a:xfrm>
          </p:grpSpPr>
          <p:sp>
            <p:nvSpPr>
              <p:cNvPr id="71692" name="Oval 12"/>
              <p:cNvSpPr>
                <a:spLocks noChangeArrowheads="1"/>
              </p:cNvSpPr>
              <p:nvPr/>
            </p:nvSpPr>
            <p:spPr bwMode="gray">
              <a:xfrm>
                <a:off x="1994" y="1057"/>
                <a:ext cx="1905" cy="907"/>
              </a:xfrm>
              <a:prstGeom prst="ellipse">
                <a:avLst/>
              </a:prstGeom>
              <a:gradFill rotWithShape="1">
                <a:gsLst>
                  <a:gs pos="0">
                    <a:schemeClr val="hlink"/>
                  </a:gs>
                  <a:gs pos="100000">
                    <a:schemeClr val="hlink">
                      <a:gamma/>
                      <a:shade val="48627"/>
                      <a:invGamma/>
                    </a:schemeClr>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71693" name="Oval 13"/>
              <p:cNvSpPr>
                <a:spLocks noChangeArrowheads="1"/>
              </p:cNvSpPr>
              <p:nvPr/>
            </p:nvSpPr>
            <p:spPr bwMode="gray">
              <a:xfrm>
                <a:off x="1973" y="1027"/>
                <a:ext cx="1905" cy="907"/>
              </a:xfrm>
              <a:prstGeom prst="ellipse">
                <a:avLst/>
              </a:prstGeom>
              <a:gradFill rotWithShape="1">
                <a:gsLst>
                  <a:gs pos="0">
                    <a:schemeClr val="hlink">
                      <a:gamma/>
                      <a:tint val="44314"/>
                      <a:invGamma/>
                    </a:schemeClr>
                  </a:gs>
                  <a:gs pos="100000">
                    <a:schemeClr val="hlink"/>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grpSp>
        <p:sp>
          <p:nvSpPr>
            <p:cNvPr id="71694" name="Oval 14"/>
            <p:cNvSpPr>
              <a:spLocks noChangeArrowheads="1"/>
            </p:cNvSpPr>
            <p:nvPr/>
          </p:nvSpPr>
          <p:spPr bwMode="gray">
            <a:xfrm>
              <a:off x="2086" y="1314"/>
              <a:ext cx="1691" cy="845"/>
            </a:xfrm>
            <a:prstGeom prst="ellipse">
              <a:avLst/>
            </a:prstGeom>
            <a:gradFill rotWithShape="1">
              <a:gsLst>
                <a:gs pos="0">
                  <a:schemeClr val="accent1">
                    <a:gamma/>
                    <a:shade val="46275"/>
                    <a:invGamma/>
                  </a:schemeClr>
                </a:gs>
                <a:gs pos="100000">
                  <a:schemeClr val="accent1"/>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SV"/>
            </a:p>
          </p:txBody>
        </p:sp>
        <p:sp>
          <p:nvSpPr>
            <p:cNvPr id="71695" name="Oval 15"/>
            <p:cNvSpPr>
              <a:spLocks noChangeArrowheads="1"/>
            </p:cNvSpPr>
            <p:nvPr/>
          </p:nvSpPr>
          <p:spPr bwMode="gray">
            <a:xfrm>
              <a:off x="2108" y="1319"/>
              <a:ext cx="1650" cy="824"/>
            </a:xfrm>
            <a:prstGeom prst="ellipse">
              <a:avLst/>
            </a:prstGeom>
            <a:gradFill rotWithShape="1">
              <a:gsLst>
                <a:gs pos="0">
                  <a:schemeClr val="accent1">
                    <a:alpha val="0"/>
                  </a:schemeClr>
                </a:gs>
                <a:gs pos="100000">
                  <a:schemeClr val="accent1">
                    <a:gamma/>
                    <a:tint val="34902"/>
                    <a:invGamma/>
                  </a:schemeClr>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SV"/>
            </a:p>
          </p:txBody>
        </p:sp>
        <p:sp>
          <p:nvSpPr>
            <p:cNvPr id="71696" name="Oval 16"/>
            <p:cNvSpPr>
              <a:spLocks noChangeArrowheads="1"/>
            </p:cNvSpPr>
            <p:nvPr/>
          </p:nvSpPr>
          <p:spPr bwMode="gray">
            <a:xfrm>
              <a:off x="2125" y="1327"/>
              <a:ext cx="1570" cy="770"/>
            </a:xfrm>
            <a:prstGeom prst="ellipse">
              <a:avLst/>
            </a:prstGeom>
            <a:gradFill rotWithShape="1">
              <a:gsLst>
                <a:gs pos="0">
                  <a:schemeClr val="accent1">
                    <a:gamma/>
                    <a:shade val="79216"/>
                    <a:invGamma/>
                  </a:schemeClr>
                </a:gs>
                <a:gs pos="100000">
                  <a:schemeClr val="accent1">
                    <a:alpha val="48000"/>
                  </a:schemeClr>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SV"/>
            </a:p>
          </p:txBody>
        </p:sp>
        <p:sp>
          <p:nvSpPr>
            <p:cNvPr id="71697" name="Oval 17"/>
            <p:cNvSpPr>
              <a:spLocks noChangeArrowheads="1"/>
            </p:cNvSpPr>
            <p:nvPr/>
          </p:nvSpPr>
          <p:spPr bwMode="gray">
            <a:xfrm>
              <a:off x="2208" y="1344"/>
              <a:ext cx="1382" cy="624"/>
            </a:xfrm>
            <a:prstGeom prst="ellipse">
              <a:avLst/>
            </a:prstGeom>
            <a:gradFill rotWithShape="1">
              <a:gsLst>
                <a:gs pos="0">
                  <a:schemeClr val="accent1">
                    <a:gamma/>
                    <a:tint val="0"/>
                    <a:invGamma/>
                  </a:schemeClr>
                </a:gs>
                <a:gs pos="100000">
                  <a:schemeClr val="accent1">
                    <a:alpha val="38000"/>
                  </a:schemeClr>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SV"/>
            </a:p>
          </p:txBody>
        </p:sp>
      </p:grpSp>
      <p:sp>
        <p:nvSpPr>
          <p:cNvPr id="71698" name="Text Box 18"/>
          <p:cNvSpPr txBox="1">
            <a:spLocks noChangeArrowheads="1"/>
          </p:cNvSpPr>
          <p:nvPr/>
        </p:nvSpPr>
        <p:spPr bwMode="auto">
          <a:xfrm>
            <a:off x="4079614" y="1828800"/>
            <a:ext cx="841897"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es-SV" sz="2400" b="1" dirty="0" err="1" smtClean="0">
                <a:solidFill>
                  <a:srgbClr val="000000"/>
                </a:solidFill>
              </a:rPr>
              <a:t>Tipo</a:t>
            </a:r>
            <a:endParaRPr lang="en-US" altLang="es-SV" sz="2400" b="1" dirty="0">
              <a:solidFill>
                <a:srgbClr val="000000"/>
              </a:solidFill>
            </a:endParaRPr>
          </a:p>
          <a:p>
            <a:pPr algn="ctr" eaLnBrk="0" hangingPunct="0"/>
            <a:r>
              <a:rPr lang="en-US" altLang="es-SV" sz="1400" dirty="0" smtClean="0">
                <a:solidFill>
                  <a:srgbClr val="000000"/>
                </a:solidFill>
              </a:rPr>
              <a:t>PENAL</a:t>
            </a:r>
            <a:endParaRPr lang="en-US" altLang="es-SV" sz="1400" dirty="0">
              <a:solidFill>
                <a:srgbClr val="000000"/>
              </a:solidFill>
            </a:endParaRPr>
          </a:p>
        </p:txBody>
      </p:sp>
      <p:sp>
        <p:nvSpPr>
          <p:cNvPr id="71699" name="Text Box 19"/>
          <p:cNvSpPr txBox="1">
            <a:spLocks noChangeArrowheads="1"/>
          </p:cNvSpPr>
          <p:nvPr/>
        </p:nvSpPr>
        <p:spPr bwMode="auto">
          <a:xfrm>
            <a:off x="5791200" y="3581400"/>
            <a:ext cx="2038350"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s-SV" dirty="0" smtClean="0"/>
              <a:t>En </a:t>
            </a:r>
            <a:r>
              <a:rPr lang="es-SV" dirty="0"/>
              <a:t>una forma que será aceptada por una Corte de Jurisprudencia contra los perpetradores de un crimen económico</a:t>
            </a:r>
            <a:endParaRPr lang="en-US" altLang="es-SV" dirty="0"/>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7190" y="1347788"/>
            <a:ext cx="1905000" cy="1524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306" name="Group 2"/>
          <p:cNvGrpSpPr>
            <a:grpSpLocks/>
          </p:cNvGrpSpPr>
          <p:nvPr/>
        </p:nvGrpSpPr>
        <p:grpSpPr bwMode="auto">
          <a:xfrm>
            <a:off x="1671638" y="2209800"/>
            <a:ext cx="6329362" cy="3711575"/>
            <a:chOff x="864" y="1310"/>
            <a:chExt cx="3987" cy="2338"/>
          </a:xfrm>
        </p:grpSpPr>
        <p:sp>
          <p:nvSpPr>
            <p:cNvPr id="98307" name="Oval 3"/>
            <p:cNvSpPr>
              <a:spLocks noChangeArrowheads="1"/>
            </p:cNvSpPr>
            <p:nvPr/>
          </p:nvSpPr>
          <p:spPr bwMode="gray">
            <a:xfrm>
              <a:off x="1347" y="2813"/>
              <a:ext cx="3504" cy="835"/>
            </a:xfrm>
            <a:prstGeom prst="ellipse">
              <a:avLst/>
            </a:prstGeom>
            <a:gradFill rotWithShape="1">
              <a:gsLst>
                <a:gs pos="0">
                  <a:schemeClr val="bg2"/>
                </a:gs>
                <a:gs pos="100000">
                  <a:srgbClr val="F7F9F2"/>
                </a:gs>
              </a:gsLst>
              <a:lin ang="2700000" scaled="1"/>
            </a:gradFill>
            <a:ln>
              <a:noFill/>
            </a:ln>
            <a:effectLst/>
            <a:extLst>
              <a:ext uri="{91240B29-F687-4F45-9708-019B960494DF}">
                <a14:hiddenLine xmlns:a14="http://schemas.microsoft.com/office/drawing/2010/main" w="3175">
                  <a:solidFill>
                    <a:schemeClr val="tx1"/>
                  </a:solidFill>
                  <a:round/>
                  <a:headEnd/>
                  <a:tailEnd type="none" w="sm" len="sm"/>
                </a14:hiddenLine>
              </a:ext>
              <a:ext uri="{AF507438-7753-43E0-B8FC-AC1667EBCBE1}">
                <a14:hiddenEffects xmlns:a14="http://schemas.microsoft.com/office/drawing/2010/main">
                  <a:effectLst>
                    <a:outerShdw dist="71842" dir="2700000" algn="ctr" rotWithShape="0">
                      <a:schemeClr val="bg2"/>
                    </a:outerShdw>
                  </a:effectLst>
                </a14:hiddenEffects>
              </a:ext>
            </a:extLst>
          </p:spPr>
          <p:txBody>
            <a:bodyPr vert="eaVert" wrap="none" lIns="92075" tIns="46038" rIns="92075" bIns="46038" anchor="ctr"/>
            <a:lstStyle/>
            <a:p>
              <a:endParaRPr lang="es-SV"/>
            </a:p>
          </p:txBody>
        </p:sp>
        <p:sp>
          <p:nvSpPr>
            <p:cNvPr id="98308" name="Oval 4"/>
            <p:cNvSpPr>
              <a:spLocks noChangeArrowheads="1"/>
            </p:cNvSpPr>
            <p:nvPr/>
          </p:nvSpPr>
          <p:spPr bwMode="gray">
            <a:xfrm rot="-998297">
              <a:off x="890" y="1482"/>
              <a:ext cx="3630" cy="1900"/>
            </a:xfrm>
            <a:prstGeom prst="ellipse">
              <a:avLst/>
            </a:prstGeom>
            <a:gradFill rotWithShape="0">
              <a:gsLst>
                <a:gs pos="0">
                  <a:srgbClr val="808080"/>
                </a:gs>
                <a:gs pos="50000">
                  <a:srgbClr val="808080">
                    <a:gamma/>
                    <a:tint val="63529"/>
                    <a:invGamma/>
                  </a:srgbClr>
                </a:gs>
                <a:gs pos="100000">
                  <a:srgbClr val="808080"/>
                </a:gs>
              </a:gsLst>
              <a:lin ang="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98309" name="Oval 5"/>
            <p:cNvSpPr>
              <a:spLocks noChangeArrowheads="1"/>
            </p:cNvSpPr>
            <p:nvPr/>
          </p:nvSpPr>
          <p:spPr bwMode="gray">
            <a:xfrm rot="-998297">
              <a:off x="926" y="1380"/>
              <a:ext cx="3504" cy="1841"/>
            </a:xfrm>
            <a:prstGeom prst="ellipse">
              <a:avLst/>
            </a:prstGeom>
            <a:gradFill rotWithShape="1">
              <a:gsLst>
                <a:gs pos="0">
                  <a:srgbClr val="2791BB"/>
                </a:gs>
                <a:gs pos="100000">
                  <a:srgbClr val="2791BB">
                    <a:gamma/>
                    <a:shade val="0"/>
                    <a:invGamma/>
                  </a:srgbClr>
                </a:gs>
              </a:gsLst>
              <a:lin ang="27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98310" name="Arc 6"/>
            <p:cNvSpPr>
              <a:spLocks/>
            </p:cNvSpPr>
            <p:nvPr/>
          </p:nvSpPr>
          <p:spPr bwMode="gray">
            <a:xfrm rot="-998297">
              <a:off x="2599" y="1310"/>
              <a:ext cx="1795" cy="1239"/>
            </a:xfrm>
            <a:custGeom>
              <a:avLst/>
              <a:gdLst>
                <a:gd name="G0" fmla="+- 0 0 0"/>
                <a:gd name="G1" fmla="+- 17105 0 0"/>
                <a:gd name="G2" fmla="+- 21600 0 0"/>
                <a:gd name="T0" fmla="*/ 13190 w 21600"/>
                <a:gd name="T1" fmla="*/ 0 h 29046"/>
                <a:gd name="T2" fmla="*/ 17999 w 21600"/>
                <a:gd name="T3" fmla="*/ 29046 h 29046"/>
                <a:gd name="T4" fmla="*/ 0 w 21600"/>
                <a:gd name="T5" fmla="*/ 17105 h 29046"/>
              </a:gdLst>
              <a:ahLst/>
              <a:cxnLst>
                <a:cxn ang="0">
                  <a:pos x="T0" y="T1"/>
                </a:cxn>
                <a:cxn ang="0">
                  <a:pos x="T2" y="T3"/>
                </a:cxn>
                <a:cxn ang="0">
                  <a:pos x="T4" y="T5"/>
                </a:cxn>
              </a:cxnLst>
              <a:rect l="0" t="0" r="r" b="b"/>
              <a:pathLst>
                <a:path w="21600" h="29046" fill="none" extrusionOk="0">
                  <a:moveTo>
                    <a:pt x="13190" y="-1"/>
                  </a:moveTo>
                  <a:cubicBezTo>
                    <a:pt x="18493" y="4089"/>
                    <a:pt x="21600" y="10407"/>
                    <a:pt x="21600" y="17105"/>
                  </a:cubicBezTo>
                  <a:cubicBezTo>
                    <a:pt x="21600" y="21352"/>
                    <a:pt x="20347" y="25506"/>
                    <a:pt x="17999" y="29046"/>
                  </a:cubicBezTo>
                </a:path>
                <a:path w="21600" h="29046" stroke="0" extrusionOk="0">
                  <a:moveTo>
                    <a:pt x="13190" y="-1"/>
                  </a:moveTo>
                  <a:cubicBezTo>
                    <a:pt x="18493" y="4089"/>
                    <a:pt x="21600" y="10407"/>
                    <a:pt x="21600" y="17105"/>
                  </a:cubicBezTo>
                  <a:cubicBezTo>
                    <a:pt x="21600" y="21352"/>
                    <a:pt x="20347" y="25506"/>
                    <a:pt x="17999" y="29046"/>
                  </a:cubicBezTo>
                  <a:lnTo>
                    <a:pt x="0" y="17105"/>
                  </a:lnTo>
                  <a:close/>
                </a:path>
              </a:pathLst>
            </a:custGeom>
            <a:gradFill rotWithShape="1">
              <a:gsLst>
                <a:gs pos="0">
                  <a:schemeClr val="hlink"/>
                </a:gs>
                <a:gs pos="100000">
                  <a:schemeClr val="hlink">
                    <a:gamma/>
                    <a:tint val="63529"/>
                    <a:invGamma/>
                  </a:schemeClr>
                </a:gs>
              </a:gsLst>
              <a:lin ang="54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98311" name="Arc 7"/>
            <p:cNvSpPr>
              <a:spLocks/>
            </p:cNvSpPr>
            <p:nvPr/>
          </p:nvSpPr>
          <p:spPr bwMode="gray">
            <a:xfrm rot="20601703" flipH="1">
              <a:off x="1080" y="2491"/>
              <a:ext cx="2067" cy="930"/>
            </a:xfrm>
            <a:custGeom>
              <a:avLst/>
              <a:gdLst>
                <a:gd name="G0" fmla="+- 3659 0 0"/>
                <a:gd name="G1" fmla="+- 0 0 0"/>
                <a:gd name="G2" fmla="+- 21600 0 0"/>
                <a:gd name="T0" fmla="*/ 25114 w 25114"/>
                <a:gd name="T1" fmla="*/ 2497 h 21600"/>
                <a:gd name="T2" fmla="*/ 0 w 25114"/>
                <a:gd name="T3" fmla="*/ 21288 h 21600"/>
                <a:gd name="T4" fmla="*/ 3659 w 25114"/>
                <a:gd name="T5" fmla="*/ 0 h 21600"/>
              </a:gdLst>
              <a:ahLst/>
              <a:cxnLst>
                <a:cxn ang="0">
                  <a:pos x="T0" y="T1"/>
                </a:cxn>
                <a:cxn ang="0">
                  <a:pos x="T2" y="T3"/>
                </a:cxn>
                <a:cxn ang="0">
                  <a:pos x="T4" y="T5"/>
                </a:cxn>
              </a:cxnLst>
              <a:rect l="0" t="0" r="r" b="b"/>
              <a:pathLst>
                <a:path w="25114" h="21600" fill="none" extrusionOk="0">
                  <a:moveTo>
                    <a:pt x="25114" y="2497"/>
                  </a:moveTo>
                  <a:cubicBezTo>
                    <a:pt x="23846" y="13386"/>
                    <a:pt x="14622" y="21599"/>
                    <a:pt x="3659" y="21600"/>
                  </a:cubicBezTo>
                  <a:cubicBezTo>
                    <a:pt x="2432" y="21600"/>
                    <a:pt x="1208" y="21495"/>
                    <a:pt x="0" y="21287"/>
                  </a:cubicBezTo>
                </a:path>
                <a:path w="25114" h="21600" stroke="0" extrusionOk="0">
                  <a:moveTo>
                    <a:pt x="25114" y="2497"/>
                  </a:moveTo>
                  <a:cubicBezTo>
                    <a:pt x="23846" y="13386"/>
                    <a:pt x="14622" y="21599"/>
                    <a:pt x="3659" y="21600"/>
                  </a:cubicBezTo>
                  <a:cubicBezTo>
                    <a:pt x="2432" y="21600"/>
                    <a:pt x="1208" y="21495"/>
                    <a:pt x="0" y="21287"/>
                  </a:cubicBezTo>
                  <a:lnTo>
                    <a:pt x="3659" y="0"/>
                  </a:lnTo>
                  <a:close/>
                </a:path>
              </a:pathLst>
            </a:custGeom>
            <a:gradFill rotWithShape="1">
              <a:gsLst>
                <a:gs pos="0">
                  <a:schemeClr val="accent1">
                    <a:gamma/>
                    <a:shade val="69804"/>
                    <a:invGamma/>
                  </a:schemeClr>
                </a:gs>
                <a:gs pos="100000">
                  <a:schemeClr val="accent1"/>
                </a:gs>
              </a:gsLst>
              <a:lin ang="27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98312" name="Arc 8"/>
            <p:cNvSpPr>
              <a:spLocks/>
            </p:cNvSpPr>
            <p:nvPr/>
          </p:nvSpPr>
          <p:spPr bwMode="gray">
            <a:xfrm rot="-998297">
              <a:off x="1715" y="1339"/>
              <a:ext cx="2034" cy="893"/>
            </a:xfrm>
            <a:custGeom>
              <a:avLst/>
              <a:gdLst>
                <a:gd name="G0" fmla="+- 9843 0 0"/>
                <a:gd name="G1" fmla="+- 21600 0 0"/>
                <a:gd name="G2" fmla="+- 21600 0 0"/>
                <a:gd name="T0" fmla="*/ 0 w 24549"/>
                <a:gd name="T1" fmla="*/ 2373 h 21600"/>
                <a:gd name="T2" fmla="*/ 24549 w 24549"/>
                <a:gd name="T3" fmla="*/ 5780 h 21600"/>
                <a:gd name="T4" fmla="*/ 9843 w 24549"/>
                <a:gd name="T5" fmla="*/ 21600 h 21600"/>
              </a:gdLst>
              <a:ahLst/>
              <a:cxnLst>
                <a:cxn ang="0">
                  <a:pos x="T0" y="T1"/>
                </a:cxn>
                <a:cxn ang="0">
                  <a:pos x="T2" y="T3"/>
                </a:cxn>
                <a:cxn ang="0">
                  <a:pos x="T4" y="T5"/>
                </a:cxn>
              </a:cxnLst>
              <a:rect l="0" t="0" r="r" b="b"/>
              <a:pathLst>
                <a:path w="24549" h="21600" fill="none" extrusionOk="0">
                  <a:moveTo>
                    <a:pt x="0" y="2373"/>
                  </a:moveTo>
                  <a:cubicBezTo>
                    <a:pt x="3046" y="813"/>
                    <a:pt x="6420" y="-1"/>
                    <a:pt x="9843" y="0"/>
                  </a:cubicBezTo>
                  <a:cubicBezTo>
                    <a:pt x="15299" y="0"/>
                    <a:pt x="20553" y="2064"/>
                    <a:pt x="24549" y="5779"/>
                  </a:cubicBezTo>
                </a:path>
                <a:path w="24549" h="21600" stroke="0" extrusionOk="0">
                  <a:moveTo>
                    <a:pt x="0" y="2373"/>
                  </a:moveTo>
                  <a:cubicBezTo>
                    <a:pt x="3046" y="813"/>
                    <a:pt x="6420" y="-1"/>
                    <a:pt x="9843" y="0"/>
                  </a:cubicBezTo>
                  <a:cubicBezTo>
                    <a:pt x="15299" y="0"/>
                    <a:pt x="20553" y="2064"/>
                    <a:pt x="24549" y="5779"/>
                  </a:cubicBezTo>
                  <a:lnTo>
                    <a:pt x="9843" y="21600"/>
                  </a:lnTo>
                  <a:close/>
                </a:path>
              </a:pathLst>
            </a:custGeom>
            <a:gradFill rotWithShape="1">
              <a:gsLst>
                <a:gs pos="0">
                  <a:schemeClr val="hlink"/>
                </a:gs>
                <a:gs pos="100000">
                  <a:schemeClr val="hlink">
                    <a:gamma/>
                    <a:tint val="48627"/>
                    <a:invGamma/>
                  </a:schemeClr>
                </a:gs>
              </a:gsLst>
              <a:lin ang="27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98313" name="Arc 9"/>
            <p:cNvSpPr>
              <a:spLocks/>
            </p:cNvSpPr>
            <p:nvPr/>
          </p:nvSpPr>
          <p:spPr bwMode="gray">
            <a:xfrm rot="20601703" flipH="1">
              <a:off x="864" y="1713"/>
              <a:ext cx="1796" cy="1302"/>
            </a:xfrm>
            <a:custGeom>
              <a:avLst/>
              <a:gdLst>
                <a:gd name="G0" fmla="+- 0 0 0"/>
                <a:gd name="G1" fmla="+- 19945 0 0"/>
                <a:gd name="G2" fmla="+- 21600 0 0"/>
                <a:gd name="T0" fmla="*/ 8292 w 21600"/>
                <a:gd name="T1" fmla="*/ 0 h 30468"/>
                <a:gd name="T2" fmla="*/ 18863 w 21600"/>
                <a:gd name="T3" fmla="*/ 30468 h 30468"/>
                <a:gd name="T4" fmla="*/ 0 w 21600"/>
                <a:gd name="T5" fmla="*/ 19945 h 30468"/>
              </a:gdLst>
              <a:ahLst/>
              <a:cxnLst>
                <a:cxn ang="0">
                  <a:pos x="T0" y="T1"/>
                </a:cxn>
                <a:cxn ang="0">
                  <a:pos x="T2" y="T3"/>
                </a:cxn>
                <a:cxn ang="0">
                  <a:pos x="T4" y="T5"/>
                </a:cxn>
              </a:cxnLst>
              <a:rect l="0" t="0" r="r" b="b"/>
              <a:pathLst>
                <a:path w="21600" h="30468" fill="none" extrusionOk="0">
                  <a:moveTo>
                    <a:pt x="8291" y="0"/>
                  </a:moveTo>
                  <a:cubicBezTo>
                    <a:pt x="16349" y="3349"/>
                    <a:pt x="21600" y="11218"/>
                    <a:pt x="21600" y="19945"/>
                  </a:cubicBezTo>
                  <a:cubicBezTo>
                    <a:pt x="21600" y="23628"/>
                    <a:pt x="20657" y="27251"/>
                    <a:pt x="18863" y="30468"/>
                  </a:cubicBezTo>
                </a:path>
                <a:path w="21600" h="30468" stroke="0" extrusionOk="0">
                  <a:moveTo>
                    <a:pt x="8291" y="0"/>
                  </a:moveTo>
                  <a:cubicBezTo>
                    <a:pt x="16349" y="3349"/>
                    <a:pt x="21600" y="11218"/>
                    <a:pt x="21600" y="19945"/>
                  </a:cubicBezTo>
                  <a:cubicBezTo>
                    <a:pt x="21600" y="23628"/>
                    <a:pt x="20657" y="27251"/>
                    <a:pt x="18863" y="30468"/>
                  </a:cubicBezTo>
                  <a:lnTo>
                    <a:pt x="0" y="19945"/>
                  </a:lnTo>
                  <a:close/>
                </a:path>
              </a:pathLst>
            </a:custGeom>
            <a:gradFill rotWithShape="1">
              <a:gsLst>
                <a:gs pos="0">
                  <a:schemeClr val="accent2"/>
                </a:gs>
                <a:gs pos="100000">
                  <a:schemeClr val="accent2">
                    <a:gamma/>
                    <a:shade val="46275"/>
                    <a:invGamma/>
                  </a:schemeClr>
                </a:gs>
              </a:gsLst>
              <a:lin ang="27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98314" name="Freeform 10"/>
            <p:cNvSpPr>
              <a:spLocks/>
            </p:cNvSpPr>
            <p:nvPr/>
          </p:nvSpPr>
          <p:spPr bwMode="gray">
            <a:xfrm>
              <a:off x="3442" y="2282"/>
              <a:ext cx="1105" cy="1120"/>
            </a:xfrm>
            <a:custGeom>
              <a:avLst/>
              <a:gdLst>
                <a:gd name="T0" fmla="*/ 9 w 1105"/>
                <a:gd name="T1" fmla="*/ 888 h 1120"/>
                <a:gd name="T2" fmla="*/ 1105 w 1105"/>
                <a:gd name="T3" fmla="*/ 0 h 1120"/>
                <a:gd name="T4" fmla="*/ 1081 w 1105"/>
                <a:gd name="T5" fmla="*/ 256 h 1120"/>
                <a:gd name="T6" fmla="*/ 705 w 1105"/>
                <a:gd name="T7" fmla="*/ 704 h 1120"/>
                <a:gd name="T8" fmla="*/ 17 w 1105"/>
                <a:gd name="T9" fmla="*/ 1120 h 1120"/>
                <a:gd name="T10" fmla="*/ 9 w 1105"/>
                <a:gd name="T11" fmla="*/ 888 h 1120"/>
              </a:gdLst>
              <a:ahLst/>
              <a:cxnLst>
                <a:cxn ang="0">
                  <a:pos x="T0" y="T1"/>
                </a:cxn>
                <a:cxn ang="0">
                  <a:pos x="T2" y="T3"/>
                </a:cxn>
                <a:cxn ang="0">
                  <a:pos x="T4" y="T5"/>
                </a:cxn>
                <a:cxn ang="0">
                  <a:pos x="T6" y="T7"/>
                </a:cxn>
                <a:cxn ang="0">
                  <a:pos x="T8" y="T9"/>
                </a:cxn>
                <a:cxn ang="0">
                  <a:pos x="T10" y="T11"/>
                </a:cxn>
              </a:cxnLst>
              <a:rect l="0" t="0" r="r" b="b"/>
              <a:pathLst>
                <a:path w="1105" h="1120">
                  <a:moveTo>
                    <a:pt x="9" y="888"/>
                  </a:moveTo>
                  <a:lnTo>
                    <a:pt x="1105" y="0"/>
                  </a:lnTo>
                  <a:lnTo>
                    <a:pt x="1081" y="256"/>
                  </a:lnTo>
                  <a:cubicBezTo>
                    <a:pt x="1014" y="373"/>
                    <a:pt x="882" y="560"/>
                    <a:pt x="705" y="704"/>
                  </a:cubicBezTo>
                  <a:cubicBezTo>
                    <a:pt x="528" y="848"/>
                    <a:pt x="133" y="1089"/>
                    <a:pt x="17" y="1120"/>
                  </a:cubicBezTo>
                  <a:cubicBezTo>
                    <a:pt x="0" y="1038"/>
                    <a:pt x="9" y="888"/>
                    <a:pt x="9" y="888"/>
                  </a:cubicBezTo>
                  <a:close/>
                </a:path>
              </a:pathLst>
            </a:custGeom>
            <a:gradFill rotWithShape="0">
              <a:gsLst>
                <a:gs pos="0">
                  <a:schemeClr val="folHlink">
                    <a:gamma/>
                    <a:shade val="78824"/>
                    <a:invGamma/>
                  </a:schemeClr>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SV"/>
            </a:p>
          </p:txBody>
        </p:sp>
        <p:sp>
          <p:nvSpPr>
            <p:cNvPr id="98315" name="Arc 11"/>
            <p:cNvSpPr>
              <a:spLocks/>
            </p:cNvSpPr>
            <p:nvPr/>
          </p:nvSpPr>
          <p:spPr bwMode="gray">
            <a:xfrm rot="-1060795">
              <a:off x="2840" y="1897"/>
              <a:ext cx="1719" cy="1171"/>
            </a:xfrm>
            <a:custGeom>
              <a:avLst/>
              <a:gdLst>
                <a:gd name="G0" fmla="+- 0 0 0"/>
                <a:gd name="G1" fmla="+- 0 0 0"/>
                <a:gd name="G2" fmla="+- 21600 0 0"/>
                <a:gd name="T0" fmla="*/ 18016 w 18016"/>
                <a:gd name="T1" fmla="*/ 11915 h 21282"/>
                <a:gd name="T2" fmla="*/ 3695 w 18016"/>
                <a:gd name="T3" fmla="*/ 21282 h 21282"/>
                <a:gd name="T4" fmla="*/ 0 w 18016"/>
                <a:gd name="T5" fmla="*/ 0 h 21282"/>
              </a:gdLst>
              <a:ahLst/>
              <a:cxnLst>
                <a:cxn ang="0">
                  <a:pos x="T0" y="T1"/>
                </a:cxn>
                <a:cxn ang="0">
                  <a:pos x="T2" y="T3"/>
                </a:cxn>
                <a:cxn ang="0">
                  <a:pos x="T4" y="T5"/>
                </a:cxn>
              </a:cxnLst>
              <a:rect l="0" t="0" r="r" b="b"/>
              <a:pathLst>
                <a:path w="18016" h="21282" fill="none" extrusionOk="0">
                  <a:moveTo>
                    <a:pt x="18016" y="11915"/>
                  </a:moveTo>
                  <a:cubicBezTo>
                    <a:pt x="14735" y="16875"/>
                    <a:pt x="9554" y="20264"/>
                    <a:pt x="3694" y="21281"/>
                  </a:cubicBezTo>
                </a:path>
                <a:path w="18016" h="21282" stroke="0" extrusionOk="0">
                  <a:moveTo>
                    <a:pt x="18016" y="11915"/>
                  </a:moveTo>
                  <a:cubicBezTo>
                    <a:pt x="14735" y="16875"/>
                    <a:pt x="9554" y="20264"/>
                    <a:pt x="3694" y="21281"/>
                  </a:cubicBezTo>
                  <a:lnTo>
                    <a:pt x="0" y="0"/>
                  </a:lnTo>
                  <a:close/>
                </a:path>
              </a:pathLst>
            </a:custGeom>
            <a:ln/>
            <a:extLst/>
          </p:spPr>
          <p:style>
            <a:lnRef idx="2">
              <a:schemeClr val="accent4">
                <a:shade val="50000"/>
              </a:schemeClr>
            </a:lnRef>
            <a:fillRef idx="1">
              <a:schemeClr val="accent4"/>
            </a:fillRef>
            <a:effectRef idx="0">
              <a:schemeClr val="accent4"/>
            </a:effectRef>
            <a:fontRef idx="minor">
              <a:schemeClr val="lt1"/>
            </a:fontRef>
          </p:style>
          <p:txBody>
            <a:bodyPr wrap="none" anchor="ctr"/>
            <a:lstStyle/>
            <a:p>
              <a:endParaRPr lang="es-SV"/>
            </a:p>
          </p:txBody>
        </p:sp>
        <p:sp>
          <p:nvSpPr>
            <p:cNvPr id="98316" name="Freeform 12"/>
            <p:cNvSpPr>
              <a:spLocks/>
            </p:cNvSpPr>
            <p:nvPr/>
          </p:nvSpPr>
          <p:spPr bwMode="gray">
            <a:xfrm>
              <a:off x="2819" y="2496"/>
              <a:ext cx="648" cy="928"/>
            </a:xfrm>
            <a:custGeom>
              <a:avLst/>
              <a:gdLst>
                <a:gd name="T0" fmla="*/ 648 w 648"/>
                <a:gd name="T1" fmla="*/ 632 h 928"/>
                <a:gd name="T2" fmla="*/ 648 w 648"/>
                <a:gd name="T3" fmla="*/ 928 h 928"/>
                <a:gd name="T4" fmla="*/ 0 w 648"/>
                <a:gd name="T5" fmla="*/ 64 h 928"/>
                <a:gd name="T6" fmla="*/ 96 w 648"/>
                <a:gd name="T7" fmla="*/ 0 h 928"/>
                <a:gd name="T8" fmla="*/ 648 w 648"/>
                <a:gd name="T9" fmla="*/ 632 h 928"/>
              </a:gdLst>
              <a:ahLst/>
              <a:cxnLst>
                <a:cxn ang="0">
                  <a:pos x="T0" y="T1"/>
                </a:cxn>
                <a:cxn ang="0">
                  <a:pos x="T2" y="T3"/>
                </a:cxn>
                <a:cxn ang="0">
                  <a:pos x="T4" y="T5"/>
                </a:cxn>
                <a:cxn ang="0">
                  <a:pos x="T6" y="T7"/>
                </a:cxn>
                <a:cxn ang="0">
                  <a:pos x="T8" y="T9"/>
                </a:cxn>
              </a:cxnLst>
              <a:rect l="0" t="0" r="r" b="b"/>
              <a:pathLst>
                <a:path w="648" h="928">
                  <a:moveTo>
                    <a:pt x="648" y="632"/>
                  </a:moveTo>
                  <a:lnTo>
                    <a:pt x="648" y="928"/>
                  </a:lnTo>
                  <a:lnTo>
                    <a:pt x="0" y="64"/>
                  </a:lnTo>
                  <a:lnTo>
                    <a:pt x="96" y="0"/>
                  </a:lnTo>
                  <a:lnTo>
                    <a:pt x="648" y="632"/>
                  </a:lnTo>
                  <a:close/>
                </a:path>
              </a:pathLst>
            </a:custGeom>
            <a:gradFill rotWithShape="1">
              <a:gsLst>
                <a:gs pos="0">
                  <a:schemeClr val="folHlink">
                    <a:gamma/>
                    <a:shade val="60784"/>
                    <a:invGamma/>
                  </a:schemeClr>
                </a:gs>
                <a:gs pos="100000">
                  <a:schemeClr val="folHlink"/>
                </a:gs>
              </a:gsLst>
              <a:lin ang="27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SV"/>
            </a:p>
          </p:txBody>
        </p:sp>
        <p:sp>
          <p:nvSpPr>
            <p:cNvPr id="98317" name="Oval 13"/>
            <p:cNvSpPr>
              <a:spLocks noChangeArrowheads="1"/>
            </p:cNvSpPr>
            <p:nvPr/>
          </p:nvSpPr>
          <p:spPr bwMode="gray">
            <a:xfrm rot="-998297">
              <a:off x="1846" y="1830"/>
              <a:ext cx="1698" cy="844"/>
            </a:xfrm>
            <a:prstGeom prst="ellipse">
              <a:avLst/>
            </a:prstGeom>
            <a:gradFill rotWithShape="0">
              <a:gsLst>
                <a:gs pos="0">
                  <a:srgbClr val="000000"/>
                </a:gs>
                <a:gs pos="50000">
                  <a:srgbClr val="000000">
                    <a:gamma/>
                    <a:tint val="24314"/>
                    <a:invGamma/>
                  </a:srgbClr>
                </a:gs>
                <a:gs pos="100000">
                  <a:srgbClr val="000000"/>
                </a:gs>
              </a:gsLst>
              <a:lin ang="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98318" name="Text Box 14"/>
            <p:cNvSpPr txBox="1">
              <a:spLocks noChangeArrowheads="1"/>
            </p:cNvSpPr>
            <p:nvPr/>
          </p:nvSpPr>
          <p:spPr bwMode="gray">
            <a:xfrm>
              <a:off x="1221" y="2258"/>
              <a:ext cx="485"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es-SV" b="1" dirty="0" err="1" smtClean="0">
                  <a:solidFill>
                    <a:srgbClr val="FFFFFF"/>
                  </a:solidFill>
                  <a:latin typeface="Verdana" pitchFamily="34" charset="0"/>
                </a:rPr>
                <a:t>Juez</a:t>
              </a:r>
              <a:endParaRPr lang="en-US" altLang="es-SV" b="1" dirty="0">
                <a:solidFill>
                  <a:srgbClr val="FFFFFF"/>
                </a:solidFill>
                <a:latin typeface="Verdana" pitchFamily="34" charset="0"/>
              </a:endParaRPr>
            </a:p>
          </p:txBody>
        </p:sp>
        <p:sp>
          <p:nvSpPr>
            <p:cNvPr id="98319" name="Text Box 15"/>
            <p:cNvSpPr txBox="1">
              <a:spLocks noChangeArrowheads="1"/>
            </p:cNvSpPr>
            <p:nvPr/>
          </p:nvSpPr>
          <p:spPr bwMode="gray">
            <a:xfrm>
              <a:off x="2281" y="1490"/>
              <a:ext cx="762"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es-SV" b="1" dirty="0" err="1" smtClean="0">
                  <a:solidFill>
                    <a:srgbClr val="FFFFFF"/>
                  </a:solidFill>
                  <a:latin typeface="Verdana" pitchFamily="34" charset="0"/>
                </a:rPr>
                <a:t>Peritaje</a:t>
              </a:r>
              <a:endParaRPr lang="en-US" altLang="es-SV" b="1" dirty="0">
                <a:solidFill>
                  <a:srgbClr val="FFFFFF"/>
                </a:solidFill>
                <a:latin typeface="Verdana" pitchFamily="34" charset="0"/>
              </a:endParaRPr>
            </a:p>
          </p:txBody>
        </p:sp>
        <p:sp>
          <p:nvSpPr>
            <p:cNvPr id="98320" name="Text Box 16"/>
            <p:cNvSpPr txBox="1">
              <a:spLocks noChangeArrowheads="1"/>
            </p:cNvSpPr>
            <p:nvPr/>
          </p:nvSpPr>
          <p:spPr bwMode="gray">
            <a:xfrm>
              <a:off x="3325" y="1682"/>
              <a:ext cx="981"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es-SV" b="1" dirty="0" err="1" smtClean="0">
                  <a:solidFill>
                    <a:srgbClr val="FFFFFF"/>
                  </a:solidFill>
                  <a:latin typeface="Verdana" pitchFamily="34" charset="0"/>
                </a:rPr>
                <a:t>Evidencias</a:t>
              </a:r>
              <a:endParaRPr lang="en-US" altLang="es-SV" b="1" dirty="0">
                <a:solidFill>
                  <a:srgbClr val="FFFFFF"/>
                </a:solidFill>
                <a:latin typeface="Verdana" pitchFamily="34" charset="0"/>
              </a:endParaRPr>
            </a:p>
          </p:txBody>
        </p:sp>
        <p:sp>
          <p:nvSpPr>
            <p:cNvPr id="98321" name="Text Box 17"/>
            <p:cNvSpPr txBox="1">
              <a:spLocks noChangeArrowheads="1"/>
            </p:cNvSpPr>
            <p:nvPr/>
          </p:nvSpPr>
          <p:spPr bwMode="gray">
            <a:xfrm>
              <a:off x="3322" y="2450"/>
              <a:ext cx="600"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es-SV" b="1" dirty="0" err="1" smtClean="0">
                  <a:solidFill>
                    <a:srgbClr val="FFFFFF"/>
                  </a:solidFill>
                  <a:latin typeface="Verdana" pitchFamily="34" charset="0"/>
                  <a:hlinkClick r:id="rId2" action="ppaction://hlinkfile"/>
                </a:rPr>
                <a:t>Delito</a:t>
              </a:r>
              <a:endParaRPr lang="en-US" altLang="es-SV" b="1" dirty="0">
                <a:solidFill>
                  <a:srgbClr val="FFFFFF"/>
                </a:solidFill>
                <a:latin typeface="Verdana" pitchFamily="34" charset="0"/>
              </a:endParaRPr>
            </a:p>
          </p:txBody>
        </p:sp>
        <p:sp>
          <p:nvSpPr>
            <p:cNvPr id="98322" name="Text Box 18"/>
            <p:cNvSpPr txBox="1">
              <a:spLocks noChangeArrowheads="1"/>
            </p:cNvSpPr>
            <p:nvPr/>
          </p:nvSpPr>
          <p:spPr bwMode="gray">
            <a:xfrm>
              <a:off x="1720" y="2882"/>
              <a:ext cx="1021"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es-SV" b="1" dirty="0" err="1" smtClean="0">
                  <a:solidFill>
                    <a:srgbClr val="FFFFFF"/>
                  </a:solidFill>
                  <a:latin typeface="Verdana" pitchFamily="34" charset="0"/>
                </a:rPr>
                <a:t>Implicados</a:t>
              </a:r>
              <a:endParaRPr lang="en-US" altLang="es-SV" b="1" dirty="0">
                <a:solidFill>
                  <a:srgbClr val="FFFFFF"/>
                </a:solidFill>
                <a:latin typeface="Verdana" pitchFamily="34" charset="0"/>
              </a:endParaRPr>
            </a:p>
          </p:txBody>
        </p:sp>
        <p:sp>
          <p:nvSpPr>
            <p:cNvPr id="98323" name="Freeform 19"/>
            <p:cNvSpPr>
              <a:spLocks/>
            </p:cNvSpPr>
            <p:nvPr/>
          </p:nvSpPr>
          <p:spPr bwMode="gray">
            <a:xfrm>
              <a:off x="2768" y="2632"/>
              <a:ext cx="544" cy="680"/>
            </a:xfrm>
            <a:custGeom>
              <a:avLst/>
              <a:gdLst>
                <a:gd name="T0" fmla="*/ 0 w 544"/>
                <a:gd name="T1" fmla="*/ 16 h 680"/>
                <a:gd name="T2" fmla="*/ 256 w 544"/>
                <a:gd name="T3" fmla="*/ 528 h 680"/>
                <a:gd name="T4" fmla="*/ 264 w 544"/>
                <a:gd name="T5" fmla="*/ 680 h 680"/>
                <a:gd name="T6" fmla="*/ 448 w 544"/>
                <a:gd name="T7" fmla="*/ 624 h 680"/>
                <a:gd name="T8" fmla="*/ 544 w 544"/>
                <a:gd name="T9" fmla="*/ 576 h 680"/>
                <a:gd name="T10" fmla="*/ 112 w 544"/>
                <a:gd name="T11" fmla="*/ 0 h 680"/>
                <a:gd name="T12" fmla="*/ 0 w 544"/>
                <a:gd name="T13" fmla="*/ 16 h 680"/>
              </a:gdLst>
              <a:ahLst/>
              <a:cxnLst>
                <a:cxn ang="0">
                  <a:pos x="T0" y="T1"/>
                </a:cxn>
                <a:cxn ang="0">
                  <a:pos x="T2" y="T3"/>
                </a:cxn>
                <a:cxn ang="0">
                  <a:pos x="T4" y="T5"/>
                </a:cxn>
                <a:cxn ang="0">
                  <a:pos x="T6" y="T7"/>
                </a:cxn>
                <a:cxn ang="0">
                  <a:pos x="T8" y="T9"/>
                </a:cxn>
                <a:cxn ang="0">
                  <a:pos x="T10" y="T11"/>
                </a:cxn>
                <a:cxn ang="0">
                  <a:pos x="T12" y="T13"/>
                </a:cxn>
              </a:cxnLst>
              <a:rect l="0" t="0" r="r" b="b"/>
              <a:pathLst>
                <a:path w="544" h="680">
                  <a:moveTo>
                    <a:pt x="0" y="16"/>
                  </a:moveTo>
                  <a:lnTo>
                    <a:pt x="256" y="528"/>
                  </a:lnTo>
                  <a:lnTo>
                    <a:pt x="264" y="680"/>
                  </a:lnTo>
                  <a:lnTo>
                    <a:pt x="448" y="624"/>
                  </a:lnTo>
                  <a:lnTo>
                    <a:pt x="544" y="576"/>
                  </a:lnTo>
                  <a:lnTo>
                    <a:pt x="112" y="0"/>
                  </a:lnTo>
                  <a:lnTo>
                    <a:pt x="0" y="16"/>
                  </a:lnTo>
                  <a:close/>
                </a:path>
              </a:pathLst>
            </a:custGeom>
            <a:gradFill rotWithShape="1">
              <a:gsLst>
                <a:gs pos="0">
                  <a:schemeClr val="hlink">
                    <a:alpha val="19000"/>
                  </a:schemeClr>
                </a:gs>
                <a:gs pos="100000">
                  <a:schemeClr val="hlink">
                    <a:gamma/>
                    <a:tint val="66667"/>
                    <a:invGamma/>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98324" name="Oval 20"/>
            <p:cNvSpPr>
              <a:spLocks noChangeArrowheads="1"/>
            </p:cNvSpPr>
            <p:nvPr/>
          </p:nvSpPr>
          <p:spPr bwMode="gray">
            <a:xfrm rot="-998297">
              <a:off x="1910" y="1989"/>
              <a:ext cx="1629" cy="687"/>
            </a:xfrm>
            <a:prstGeom prst="ellipse">
              <a:avLst/>
            </a:prstGeom>
            <a:solidFill>
              <a:srgbClr val="FFFFFF"/>
            </a:soli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grpSp>
      <p:sp>
        <p:nvSpPr>
          <p:cNvPr id="98325" name="Rectangle 21"/>
          <p:cNvSpPr>
            <a:spLocks noGrp="1" noChangeArrowheads="1"/>
          </p:cNvSpPr>
          <p:nvPr>
            <p:ph type="title"/>
          </p:nvPr>
        </p:nvSpPr>
        <p:spPr bwMode="gray">
          <a:noFill/>
          <a:ln/>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a:lstStyle/>
          <a:p>
            <a:r>
              <a:rPr lang="en-US" altLang="es-SV" dirty="0" smtClean="0"/>
              <a:t>AUDITORIA FORENSE</a:t>
            </a:r>
            <a:endParaRPr lang="en-US" altLang="es-SV"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endParaRPr lang="en-US" altLang="es-SV" sz="2400"/>
          </a:p>
        </p:txBody>
      </p:sp>
      <p:grpSp>
        <p:nvGrpSpPr>
          <p:cNvPr id="75833" name="Group 57"/>
          <p:cNvGrpSpPr>
            <a:grpSpLocks/>
          </p:cNvGrpSpPr>
          <p:nvPr/>
        </p:nvGrpSpPr>
        <p:grpSpPr bwMode="auto">
          <a:xfrm>
            <a:off x="873125" y="2276475"/>
            <a:ext cx="7543800" cy="3341688"/>
            <a:chOff x="550" y="1434"/>
            <a:chExt cx="4752" cy="2105"/>
          </a:xfrm>
        </p:grpSpPr>
        <p:sp>
          <p:nvSpPr>
            <p:cNvPr id="75806" name="Line 30"/>
            <p:cNvSpPr>
              <a:spLocks noChangeShapeType="1"/>
            </p:cNvSpPr>
            <p:nvPr/>
          </p:nvSpPr>
          <p:spPr bwMode="gray">
            <a:xfrm flipH="1">
              <a:off x="550" y="3534"/>
              <a:ext cx="1044" cy="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SV"/>
            </a:p>
          </p:txBody>
        </p:sp>
        <p:sp>
          <p:nvSpPr>
            <p:cNvPr id="75807" name="Line 31"/>
            <p:cNvSpPr>
              <a:spLocks noChangeShapeType="1"/>
            </p:cNvSpPr>
            <p:nvPr/>
          </p:nvSpPr>
          <p:spPr bwMode="gray">
            <a:xfrm flipH="1">
              <a:off x="550" y="3006"/>
              <a:ext cx="15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SV"/>
            </a:p>
          </p:txBody>
        </p:sp>
        <p:sp>
          <p:nvSpPr>
            <p:cNvPr id="75808" name="Line 32"/>
            <p:cNvSpPr>
              <a:spLocks noChangeShapeType="1"/>
            </p:cNvSpPr>
            <p:nvPr/>
          </p:nvSpPr>
          <p:spPr bwMode="gray">
            <a:xfrm flipH="1">
              <a:off x="550" y="2490"/>
              <a:ext cx="21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SV"/>
            </a:p>
          </p:txBody>
        </p:sp>
        <p:sp>
          <p:nvSpPr>
            <p:cNvPr id="75809" name="Line 33"/>
            <p:cNvSpPr>
              <a:spLocks noChangeShapeType="1"/>
            </p:cNvSpPr>
            <p:nvPr/>
          </p:nvSpPr>
          <p:spPr bwMode="gray">
            <a:xfrm flipH="1">
              <a:off x="550" y="1968"/>
              <a:ext cx="2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SV"/>
            </a:p>
          </p:txBody>
        </p:sp>
        <p:sp>
          <p:nvSpPr>
            <p:cNvPr id="75810" name="Line 34"/>
            <p:cNvSpPr>
              <a:spLocks noChangeShapeType="1"/>
            </p:cNvSpPr>
            <p:nvPr/>
          </p:nvSpPr>
          <p:spPr bwMode="gray">
            <a:xfrm flipH="1" flipV="1">
              <a:off x="550" y="1438"/>
              <a:ext cx="317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SV"/>
            </a:p>
          </p:txBody>
        </p:sp>
        <p:sp>
          <p:nvSpPr>
            <p:cNvPr id="75811" name="Line 35"/>
            <p:cNvSpPr>
              <a:spLocks noChangeShapeType="1"/>
            </p:cNvSpPr>
            <p:nvPr/>
          </p:nvSpPr>
          <p:spPr bwMode="gray">
            <a:xfrm>
              <a:off x="646" y="1434"/>
              <a:ext cx="0" cy="549"/>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SV"/>
            </a:p>
          </p:txBody>
        </p:sp>
        <p:sp>
          <p:nvSpPr>
            <p:cNvPr id="75812" name="Line 36"/>
            <p:cNvSpPr>
              <a:spLocks noChangeShapeType="1"/>
            </p:cNvSpPr>
            <p:nvPr/>
          </p:nvSpPr>
          <p:spPr bwMode="gray">
            <a:xfrm>
              <a:off x="646" y="1983"/>
              <a:ext cx="0" cy="51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SV"/>
            </a:p>
          </p:txBody>
        </p:sp>
        <p:sp>
          <p:nvSpPr>
            <p:cNvPr id="75813" name="Line 37"/>
            <p:cNvSpPr>
              <a:spLocks noChangeShapeType="1"/>
            </p:cNvSpPr>
            <p:nvPr/>
          </p:nvSpPr>
          <p:spPr bwMode="gray">
            <a:xfrm>
              <a:off x="646" y="2498"/>
              <a:ext cx="0" cy="514"/>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SV"/>
            </a:p>
          </p:txBody>
        </p:sp>
        <p:sp>
          <p:nvSpPr>
            <p:cNvPr id="75814" name="Line 38"/>
            <p:cNvSpPr>
              <a:spLocks noChangeShapeType="1"/>
            </p:cNvSpPr>
            <p:nvPr/>
          </p:nvSpPr>
          <p:spPr bwMode="gray">
            <a:xfrm>
              <a:off x="646" y="3006"/>
              <a:ext cx="0" cy="514"/>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s-SV"/>
            </a:p>
          </p:txBody>
        </p:sp>
        <p:sp>
          <p:nvSpPr>
            <p:cNvPr id="75815" name="Text Box 39"/>
            <p:cNvSpPr txBox="1">
              <a:spLocks noChangeArrowheads="1"/>
            </p:cNvSpPr>
            <p:nvPr/>
          </p:nvSpPr>
          <p:spPr bwMode="gray">
            <a:xfrm>
              <a:off x="657" y="1638"/>
              <a:ext cx="2020"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s-SV" sz="1400" dirty="0" err="1" smtClean="0">
                  <a:latin typeface="Verdana" pitchFamily="34" charset="0"/>
                </a:rPr>
                <a:t>Informes</a:t>
              </a:r>
              <a:r>
                <a:rPr lang="en-US" altLang="es-SV" sz="1400" dirty="0" smtClean="0">
                  <a:latin typeface="Verdana" pitchFamily="34" charset="0"/>
                </a:rPr>
                <a:t> de </a:t>
              </a:r>
              <a:r>
                <a:rPr lang="en-US" altLang="es-SV" sz="1400" dirty="0" err="1" smtClean="0">
                  <a:latin typeface="Verdana" pitchFamily="34" charset="0"/>
                </a:rPr>
                <a:t>auditorias</a:t>
              </a:r>
              <a:r>
                <a:rPr lang="en-US" altLang="es-SV" sz="1400" dirty="0" smtClean="0">
                  <a:latin typeface="Verdana" pitchFamily="34" charset="0"/>
                </a:rPr>
                <a:t> </a:t>
              </a:r>
              <a:r>
                <a:rPr lang="en-US" altLang="es-SV" sz="1400" dirty="0" err="1" smtClean="0">
                  <a:latin typeface="Verdana" pitchFamily="34" charset="0"/>
                </a:rPr>
                <a:t>anteriores</a:t>
              </a:r>
              <a:endParaRPr lang="en-US" altLang="es-SV" sz="1400" dirty="0">
                <a:latin typeface="Verdana" pitchFamily="34" charset="0"/>
              </a:endParaRPr>
            </a:p>
          </p:txBody>
        </p:sp>
        <p:sp>
          <p:nvSpPr>
            <p:cNvPr id="75816" name="Text Box 40"/>
            <p:cNvSpPr txBox="1">
              <a:spLocks noChangeArrowheads="1"/>
            </p:cNvSpPr>
            <p:nvPr/>
          </p:nvSpPr>
          <p:spPr bwMode="gray">
            <a:xfrm>
              <a:off x="742" y="2110"/>
              <a:ext cx="1548"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s-SV" sz="1400" dirty="0" err="1" smtClean="0">
                  <a:latin typeface="Verdana" pitchFamily="34" charset="0"/>
                </a:rPr>
                <a:t>Obligatoriedad</a:t>
              </a:r>
              <a:r>
                <a:rPr lang="en-US" altLang="es-SV" sz="1400" dirty="0" smtClean="0">
                  <a:latin typeface="Verdana" pitchFamily="34" charset="0"/>
                </a:rPr>
                <a:t> del cargo</a:t>
              </a:r>
              <a:endParaRPr lang="en-US" altLang="es-SV" sz="1400" dirty="0">
                <a:latin typeface="Verdana" pitchFamily="34" charset="0"/>
              </a:endParaRPr>
            </a:p>
          </p:txBody>
        </p:sp>
        <p:sp>
          <p:nvSpPr>
            <p:cNvPr id="75817" name="Text Box 41"/>
            <p:cNvSpPr txBox="1">
              <a:spLocks noChangeArrowheads="1"/>
            </p:cNvSpPr>
            <p:nvPr/>
          </p:nvSpPr>
          <p:spPr bwMode="gray">
            <a:xfrm>
              <a:off x="742" y="2620"/>
              <a:ext cx="1330"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s-SV" sz="1400" dirty="0" err="1" smtClean="0">
                  <a:latin typeface="Verdana" pitchFamily="34" charset="0"/>
                </a:rPr>
                <a:t>Actividades</a:t>
              </a:r>
              <a:r>
                <a:rPr lang="en-US" altLang="es-SV" sz="1400" dirty="0" smtClean="0">
                  <a:latin typeface="Verdana" pitchFamily="34" charset="0"/>
                </a:rPr>
                <a:t> a </a:t>
              </a:r>
              <a:r>
                <a:rPr lang="en-US" altLang="es-SV" sz="1400" dirty="0" err="1" smtClean="0">
                  <a:latin typeface="Verdana" pitchFamily="34" charset="0"/>
                </a:rPr>
                <a:t>realizar</a:t>
              </a:r>
              <a:endParaRPr lang="en-US" altLang="es-SV" sz="1400" dirty="0">
                <a:latin typeface="Verdana" pitchFamily="34" charset="0"/>
              </a:endParaRPr>
            </a:p>
          </p:txBody>
        </p:sp>
        <p:sp>
          <p:nvSpPr>
            <p:cNvPr id="75818" name="Text Box 42"/>
            <p:cNvSpPr txBox="1">
              <a:spLocks noChangeArrowheads="1"/>
            </p:cNvSpPr>
            <p:nvPr/>
          </p:nvSpPr>
          <p:spPr bwMode="gray">
            <a:xfrm>
              <a:off x="657" y="3169"/>
              <a:ext cx="1015"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s-SV" sz="1400" dirty="0" smtClean="0">
                  <a:latin typeface="Verdana" pitchFamily="34" charset="0"/>
                </a:rPr>
                <a:t>Cargo </a:t>
              </a:r>
              <a:r>
                <a:rPr lang="en-US" altLang="es-SV" sz="1400" dirty="0" err="1" smtClean="0">
                  <a:latin typeface="Verdana" pitchFamily="34" charset="0"/>
                </a:rPr>
                <a:t>conferido</a:t>
              </a:r>
              <a:endParaRPr lang="en-US" altLang="es-SV" sz="1400" dirty="0">
                <a:latin typeface="Verdana" pitchFamily="34" charset="0"/>
              </a:endParaRPr>
            </a:p>
          </p:txBody>
        </p:sp>
        <p:sp>
          <p:nvSpPr>
            <p:cNvPr id="75820" name="Freeform 44"/>
            <p:cNvSpPr>
              <a:spLocks/>
            </p:cNvSpPr>
            <p:nvPr/>
          </p:nvSpPr>
          <p:spPr bwMode="gray">
            <a:xfrm>
              <a:off x="4935" y="1440"/>
              <a:ext cx="363" cy="533"/>
            </a:xfrm>
            <a:custGeom>
              <a:avLst/>
              <a:gdLst>
                <a:gd name="T0" fmla="*/ 308 w 308"/>
                <a:gd name="T1" fmla="*/ 120 h 444"/>
                <a:gd name="T2" fmla="*/ 0 w 308"/>
                <a:gd name="T3" fmla="*/ 444 h 444"/>
                <a:gd name="T4" fmla="*/ 0 w 308"/>
                <a:gd name="T5" fmla="*/ 286 h 444"/>
                <a:gd name="T6" fmla="*/ 308 w 308"/>
                <a:gd name="T7" fmla="*/ 0 h 444"/>
                <a:gd name="T8" fmla="*/ 308 w 308"/>
                <a:gd name="T9" fmla="*/ 120 h 444"/>
              </a:gdLst>
              <a:ahLst/>
              <a:cxnLst>
                <a:cxn ang="0">
                  <a:pos x="T0" y="T1"/>
                </a:cxn>
                <a:cxn ang="0">
                  <a:pos x="T2" y="T3"/>
                </a:cxn>
                <a:cxn ang="0">
                  <a:pos x="T4" y="T5"/>
                </a:cxn>
                <a:cxn ang="0">
                  <a:pos x="T6" y="T7"/>
                </a:cxn>
                <a:cxn ang="0">
                  <a:pos x="T8" y="T9"/>
                </a:cxn>
              </a:cxnLst>
              <a:rect l="0" t="0" r="r" b="b"/>
              <a:pathLst>
                <a:path w="308" h="444">
                  <a:moveTo>
                    <a:pt x="308" y="120"/>
                  </a:moveTo>
                  <a:lnTo>
                    <a:pt x="0" y="444"/>
                  </a:lnTo>
                  <a:lnTo>
                    <a:pt x="0" y="286"/>
                  </a:lnTo>
                  <a:lnTo>
                    <a:pt x="308" y="0"/>
                  </a:lnTo>
                  <a:lnTo>
                    <a:pt x="308" y="120"/>
                  </a:lnTo>
                  <a:close/>
                </a:path>
              </a:pathLst>
            </a:custGeom>
            <a:gradFill rotWithShape="1">
              <a:gsLst>
                <a:gs pos="0">
                  <a:schemeClr val="accent2">
                    <a:gamma/>
                    <a:shade val="46275"/>
                    <a:invGamma/>
                  </a:schemeClr>
                </a:gs>
                <a:gs pos="50000">
                  <a:schemeClr val="accent2"/>
                </a:gs>
                <a:gs pos="100000">
                  <a:schemeClr val="accent2">
                    <a:gamma/>
                    <a:shade val="46275"/>
                    <a:invGamma/>
                  </a:schemeClr>
                </a:gs>
              </a:gsLst>
              <a:lin ang="2700000" scaled="1"/>
            </a:gradFill>
            <a:ln>
              <a:noFill/>
            </a:ln>
            <a:extLst>
              <a:ext uri="{91240B29-F687-4F45-9708-019B960494DF}">
                <a14:hiddenLine xmlns:a14="http://schemas.microsoft.com/office/drawing/2010/main" w="0">
                  <a:solidFill>
                    <a:srgbClr val="D1D1D1"/>
                  </a:solidFill>
                  <a:prstDash val="solid"/>
                  <a:round/>
                  <a:headEnd/>
                  <a:tailEnd/>
                </a14:hiddenLine>
              </a:ext>
            </a:extLst>
          </p:spPr>
          <p:txBody>
            <a:bodyPr/>
            <a:lstStyle/>
            <a:p>
              <a:endParaRPr lang="es-SV"/>
            </a:p>
          </p:txBody>
        </p:sp>
        <p:sp>
          <p:nvSpPr>
            <p:cNvPr id="75821" name="Freeform 45"/>
            <p:cNvSpPr>
              <a:spLocks/>
            </p:cNvSpPr>
            <p:nvPr/>
          </p:nvSpPr>
          <p:spPr bwMode="gray">
            <a:xfrm>
              <a:off x="3196" y="1440"/>
              <a:ext cx="2106" cy="341"/>
            </a:xfrm>
            <a:custGeom>
              <a:avLst/>
              <a:gdLst>
                <a:gd name="T0" fmla="*/ 1478 w 1786"/>
                <a:gd name="T1" fmla="*/ 284 h 284"/>
                <a:gd name="T2" fmla="*/ 0 w 1786"/>
                <a:gd name="T3" fmla="*/ 284 h 284"/>
                <a:gd name="T4" fmla="*/ 446 w 1786"/>
                <a:gd name="T5" fmla="*/ 0 h 284"/>
                <a:gd name="T6" fmla="*/ 1786 w 1786"/>
                <a:gd name="T7" fmla="*/ 0 h 284"/>
                <a:gd name="T8" fmla="*/ 1478 w 1786"/>
                <a:gd name="T9" fmla="*/ 284 h 284"/>
              </a:gdLst>
              <a:ahLst/>
              <a:cxnLst>
                <a:cxn ang="0">
                  <a:pos x="T0" y="T1"/>
                </a:cxn>
                <a:cxn ang="0">
                  <a:pos x="T2" y="T3"/>
                </a:cxn>
                <a:cxn ang="0">
                  <a:pos x="T4" y="T5"/>
                </a:cxn>
                <a:cxn ang="0">
                  <a:pos x="T6" y="T7"/>
                </a:cxn>
                <a:cxn ang="0">
                  <a:pos x="T8" y="T9"/>
                </a:cxn>
              </a:cxnLst>
              <a:rect l="0" t="0" r="r" b="b"/>
              <a:pathLst>
                <a:path w="1786" h="284">
                  <a:moveTo>
                    <a:pt x="1478" y="284"/>
                  </a:moveTo>
                  <a:lnTo>
                    <a:pt x="0" y="284"/>
                  </a:lnTo>
                  <a:lnTo>
                    <a:pt x="446" y="0"/>
                  </a:lnTo>
                  <a:lnTo>
                    <a:pt x="1786" y="0"/>
                  </a:lnTo>
                  <a:lnTo>
                    <a:pt x="1478" y="284"/>
                  </a:lnTo>
                  <a:close/>
                </a:path>
              </a:pathLst>
            </a:custGeom>
            <a:solidFill>
              <a:schemeClr val="accent2"/>
            </a:solidFill>
            <a:ln>
              <a:noFill/>
            </a:ln>
            <a:extLst>
              <a:ext uri="{91240B29-F687-4F45-9708-019B960494DF}">
                <a14:hiddenLine xmlns:a14="http://schemas.microsoft.com/office/drawing/2010/main" w="0">
                  <a:solidFill>
                    <a:srgbClr val="808080"/>
                  </a:solidFill>
                  <a:prstDash val="solid"/>
                  <a:round/>
                  <a:headEnd/>
                  <a:tailEnd/>
                </a14:hiddenLine>
              </a:ext>
            </a:extLst>
          </p:spPr>
          <p:txBody>
            <a:bodyPr/>
            <a:lstStyle/>
            <a:p>
              <a:endParaRPr lang="es-SV"/>
            </a:p>
          </p:txBody>
        </p:sp>
        <p:sp>
          <p:nvSpPr>
            <p:cNvPr id="75822" name="Freeform 46"/>
            <p:cNvSpPr>
              <a:spLocks/>
            </p:cNvSpPr>
            <p:nvPr/>
          </p:nvSpPr>
          <p:spPr bwMode="gray">
            <a:xfrm>
              <a:off x="4570" y="1964"/>
              <a:ext cx="363" cy="530"/>
            </a:xfrm>
            <a:custGeom>
              <a:avLst/>
              <a:gdLst>
                <a:gd name="T0" fmla="*/ 308 w 308"/>
                <a:gd name="T1" fmla="*/ 120 h 442"/>
                <a:gd name="T2" fmla="*/ 0 w 308"/>
                <a:gd name="T3" fmla="*/ 442 h 442"/>
                <a:gd name="T4" fmla="*/ 0 w 308"/>
                <a:gd name="T5" fmla="*/ 286 h 442"/>
                <a:gd name="T6" fmla="*/ 308 w 308"/>
                <a:gd name="T7" fmla="*/ 0 h 442"/>
                <a:gd name="T8" fmla="*/ 308 w 308"/>
                <a:gd name="T9" fmla="*/ 120 h 442"/>
              </a:gdLst>
              <a:ahLst/>
              <a:cxnLst>
                <a:cxn ang="0">
                  <a:pos x="T0" y="T1"/>
                </a:cxn>
                <a:cxn ang="0">
                  <a:pos x="T2" y="T3"/>
                </a:cxn>
                <a:cxn ang="0">
                  <a:pos x="T4" y="T5"/>
                </a:cxn>
                <a:cxn ang="0">
                  <a:pos x="T6" y="T7"/>
                </a:cxn>
                <a:cxn ang="0">
                  <a:pos x="T8" y="T9"/>
                </a:cxn>
              </a:cxnLst>
              <a:rect l="0" t="0" r="r" b="b"/>
              <a:pathLst>
                <a:path w="308" h="442">
                  <a:moveTo>
                    <a:pt x="308" y="120"/>
                  </a:moveTo>
                  <a:lnTo>
                    <a:pt x="0" y="442"/>
                  </a:lnTo>
                  <a:lnTo>
                    <a:pt x="0" y="286"/>
                  </a:lnTo>
                  <a:lnTo>
                    <a:pt x="308" y="0"/>
                  </a:lnTo>
                  <a:lnTo>
                    <a:pt x="308" y="120"/>
                  </a:lnTo>
                  <a:close/>
                </a:path>
              </a:pathLst>
            </a:custGeom>
            <a:gradFill rotWithShape="1">
              <a:gsLst>
                <a:gs pos="0">
                  <a:schemeClr val="hlink">
                    <a:gamma/>
                    <a:shade val="46275"/>
                    <a:invGamma/>
                  </a:schemeClr>
                </a:gs>
                <a:gs pos="50000">
                  <a:schemeClr val="hlink"/>
                </a:gs>
                <a:gs pos="100000">
                  <a:schemeClr val="hlink">
                    <a:gamma/>
                    <a:shade val="46275"/>
                    <a:invGamma/>
                  </a:schemeClr>
                </a:gs>
              </a:gsLst>
              <a:lin ang="2700000" scaled="1"/>
            </a:gradFill>
            <a:ln>
              <a:noFill/>
            </a:ln>
            <a:extLst>
              <a:ext uri="{91240B29-F687-4F45-9708-019B960494DF}">
                <a14:hiddenLine xmlns:a14="http://schemas.microsoft.com/office/drawing/2010/main" w="0">
                  <a:solidFill>
                    <a:srgbClr val="D1D1D1"/>
                  </a:solidFill>
                  <a:prstDash val="solid"/>
                  <a:round/>
                  <a:headEnd/>
                  <a:tailEnd/>
                </a14:hiddenLine>
              </a:ext>
            </a:extLst>
          </p:spPr>
          <p:txBody>
            <a:bodyPr/>
            <a:lstStyle/>
            <a:p>
              <a:endParaRPr lang="es-SV"/>
            </a:p>
          </p:txBody>
        </p:sp>
        <p:sp>
          <p:nvSpPr>
            <p:cNvPr id="75823" name="Freeform 47"/>
            <p:cNvSpPr>
              <a:spLocks/>
            </p:cNvSpPr>
            <p:nvPr/>
          </p:nvSpPr>
          <p:spPr bwMode="gray">
            <a:xfrm>
              <a:off x="2673" y="1964"/>
              <a:ext cx="2264" cy="340"/>
            </a:xfrm>
            <a:custGeom>
              <a:avLst/>
              <a:gdLst>
                <a:gd name="T0" fmla="*/ 1612 w 1920"/>
                <a:gd name="T1" fmla="*/ 284 h 284"/>
                <a:gd name="T2" fmla="*/ 0 w 1920"/>
                <a:gd name="T3" fmla="*/ 284 h 284"/>
                <a:gd name="T4" fmla="*/ 446 w 1920"/>
                <a:gd name="T5" fmla="*/ 0 h 284"/>
                <a:gd name="T6" fmla="*/ 1920 w 1920"/>
                <a:gd name="T7" fmla="*/ 0 h 284"/>
                <a:gd name="T8" fmla="*/ 1612 w 1920"/>
                <a:gd name="T9" fmla="*/ 284 h 284"/>
              </a:gdLst>
              <a:ahLst/>
              <a:cxnLst>
                <a:cxn ang="0">
                  <a:pos x="T0" y="T1"/>
                </a:cxn>
                <a:cxn ang="0">
                  <a:pos x="T2" y="T3"/>
                </a:cxn>
                <a:cxn ang="0">
                  <a:pos x="T4" y="T5"/>
                </a:cxn>
                <a:cxn ang="0">
                  <a:pos x="T6" y="T7"/>
                </a:cxn>
                <a:cxn ang="0">
                  <a:pos x="T8" y="T9"/>
                </a:cxn>
              </a:cxnLst>
              <a:rect l="0" t="0" r="r" b="b"/>
              <a:pathLst>
                <a:path w="1920" h="284">
                  <a:moveTo>
                    <a:pt x="1612" y="284"/>
                  </a:moveTo>
                  <a:lnTo>
                    <a:pt x="0" y="284"/>
                  </a:lnTo>
                  <a:lnTo>
                    <a:pt x="446" y="0"/>
                  </a:lnTo>
                  <a:lnTo>
                    <a:pt x="1920" y="0"/>
                  </a:lnTo>
                  <a:lnTo>
                    <a:pt x="1612" y="284"/>
                  </a:lnTo>
                  <a:close/>
                </a:path>
              </a:pathLst>
            </a:custGeom>
            <a:solidFill>
              <a:schemeClr val="hlink"/>
            </a:solidFill>
            <a:ln>
              <a:noFill/>
            </a:ln>
            <a:extLst>
              <a:ext uri="{91240B29-F687-4F45-9708-019B960494DF}">
                <a14:hiddenLine xmlns:a14="http://schemas.microsoft.com/office/drawing/2010/main" w="0">
                  <a:solidFill>
                    <a:srgbClr val="808080"/>
                  </a:solidFill>
                  <a:prstDash val="solid"/>
                  <a:round/>
                  <a:headEnd/>
                  <a:tailEnd/>
                </a14:hiddenLine>
              </a:ext>
            </a:extLst>
          </p:spPr>
          <p:txBody>
            <a:bodyPr/>
            <a:lstStyle/>
            <a:p>
              <a:endParaRPr lang="es-SV"/>
            </a:p>
          </p:txBody>
        </p:sp>
        <p:sp>
          <p:nvSpPr>
            <p:cNvPr id="75824" name="Freeform 48"/>
            <p:cNvSpPr>
              <a:spLocks/>
            </p:cNvSpPr>
            <p:nvPr/>
          </p:nvSpPr>
          <p:spPr bwMode="gray">
            <a:xfrm>
              <a:off x="4204" y="2488"/>
              <a:ext cx="361" cy="532"/>
            </a:xfrm>
            <a:custGeom>
              <a:avLst/>
              <a:gdLst>
                <a:gd name="T0" fmla="*/ 306 w 306"/>
                <a:gd name="T1" fmla="*/ 122 h 444"/>
                <a:gd name="T2" fmla="*/ 0 w 306"/>
                <a:gd name="T3" fmla="*/ 444 h 444"/>
                <a:gd name="T4" fmla="*/ 0 w 306"/>
                <a:gd name="T5" fmla="*/ 286 h 444"/>
                <a:gd name="T6" fmla="*/ 306 w 306"/>
                <a:gd name="T7" fmla="*/ 0 h 444"/>
                <a:gd name="T8" fmla="*/ 306 w 306"/>
                <a:gd name="T9" fmla="*/ 122 h 444"/>
              </a:gdLst>
              <a:ahLst/>
              <a:cxnLst>
                <a:cxn ang="0">
                  <a:pos x="T0" y="T1"/>
                </a:cxn>
                <a:cxn ang="0">
                  <a:pos x="T2" y="T3"/>
                </a:cxn>
                <a:cxn ang="0">
                  <a:pos x="T4" y="T5"/>
                </a:cxn>
                <a:cxn ang="0">
                  <a:pos x="T6" y="T7"/>
                </a:cxn>
                <a:cxn ang="0">
                  <a:pos x="T8" y="T9"/>
                </a:cxn>
              </a:cxnLst>
              <a:rect l="0" t="0" r="r" b="b"/>
              <a:pathLst>
                <a:path w="306" h="444">
                  <a:moveTo>
                    <a:pt x="306" y="122"/>
                  </a:moveTo>
                  <a:lnTo>
                    <a:pt x="0" y="444"/>
                  </a:lnTo>
                  <a:lnTo>
                    <a:pt x="0" y="286"/>
                  </a:lnTo>
                  <a:lnTo>
                    <a:pt x="306" y="0"/>
                  </a:lnTo>
                  <a:lnTo>
                    <a:pt x="306" y="122"/>
                  </a:lnTo>
                  <a:close/>
                </a:path>
              </a:pathLst>
            </a:custGeom>
            <a:gradFill rotWithShape="1">
              <a:gsLst>
                <a:gs pos="0">
                  <a:schemeClr val="folHlink">
                    <a:gamma/>
                    <a:shade val="46275"/>
                    <a:invGamma/>
                  </a:schemeClr>
                </a:gs>
                <a:gs pos="50000">
                  <a:schemeClr val="folHlink"/>
                </a:gs>
                <a:gs pos="100000">
                  <a:schemeClr val="folHlink">
                    <a:gamma/>
                    <a:shade val="46275"/>
                    <a:invGamma/>
                  </a:schemeClr>
                </a:gs>
              </a:gsLst>
              <a:lin ang="2700000" scaled="1"/>
            </a:gradFill>
            <a:ln>
              <a:noFill/>
            </a:ln>
            <a:extLst>
              <a:ext uri="{91240B29-F687-4F45-9708-019B960494DF}">
                <a14:hiddenLine xmlns:a14="http://schemas.microsoft.com/office/drawing/2010/main" w="0">
                  <a:solidFill>
                    <a:srgbClr val="D1D1D1"/>
                  </a:solidFill>
                  <a:prstDash val="solid"/>
                  <a:round/>
                  <a:headEnd/>
                  <a:tailEnd/>
                </a14:hiddenLine>
              </a:ext>
            </a:extLst>
          </p:spPr>
          <p:txBody>
            <a:bodyPr/>
            <a:lstStyle/>
            <a:p>
              <a:endParaRPr lang="es-SV"/>
            </a:p>
          </p:txBody>
        </p:sp>
        <p:sp>
          <p:nvSpPr>
            <p:cNvPr id="75825" name="Freeform 49"/>
            <p:cNvSpPr>
              <a:spLocks/>
            </p:cNvSpPr>
            <p:nvPr/>
          </p:nvSpPr>
          <p:spPr bwMode="gray">
            <a:xfrm>
              <a:off x="3840" y="3006"/>
              <a:ext cx="364" cy="533"/>
            </a:xfrm>
            <a:custGeom>
              <a:avLst/>
              <a:gdLst>
                <a:gd name="T0" fmla="*/ 308 w 308"/>
                <a:gd name="T1" fmla="*/ 122 h 444"/>
                <a:gd name="T2" fmla="*/ 0 w 308"/>
                <a:gd name="T3" fmla="*/ 444 h 444"/>
                <a:gd name="T4" fmla="*/ 0 w 308"/>
                <a:gd name="T5" fmla="*/ 286 h 444"/>
                <a:gd name="T6" fmla="*/ 308 w 308"/>
                <a:gd name="T7" fmla="*/ 0 h 444"/>
                <a:gd name="T8" fmla="*/ 308 w 308"/>
                <a:gd name="T9" fmla="*/ 122 h 444"/>
              </a:gdLst>
              <a:ahLst/>
              <a:cxnLst>
                <a:cxn ang="0">
                  <a:pos x="T0" y="T1"/>
                </a:cxn>
                <a:cxn ang="0">
                  <a:pos x="T2" y="T3"/>
                </a:cxn>
                <a:cxn ang="0">
                  <a:pos x="T4" y="T5"/>
                </a:cxn>
                <a:cxn ang="0">
                  <a:pos x="T6" y="T7"/>
                </a:cxn>
                <a:cxn ang="0">
                  <a:pos x="T8" y="T9"/>
                </a:cxn>
              </a:cxnLst>
              <a:rect l="0" t="0" r="r" b="b"/>
              <a:pathLst>
                <a:path w="308" h="444">
                  <a:moveTo>
                    <a:pt x="308" y="122"/>
                  </a:moveTo>
                  <a:lnTo>
                    <a:pt x="0" y="444"/>
                  </a:lnTo>
                  <a:lnTo>
                    <a:pt x="0" y="286"/>
                  </a:lnTo>
                  <a:lnTo>
                    <a:pt x="308" y="0"/>
                  </a:lnTo>
                  <a:lnTo>
                    <a:pt x="308" y="122"/>
                  </a:lnTo>
                  <a:close/>
                </a:path>
              </a:pathLst>
            </a:custGeom>
            <a:gradFill rotWithShape="1">
              <a:gsLst>
                <a:gs pos="0">
                  <a:schemeClr val="accent1">
                    <a:gamma/>
                    <a:shade val="46275"/>
                    <a:invGamma/>
                  </a:schemeClr>
                </a:gs>
                <a:gs pos="50000">
                  <a:schemeClr val="accent1"/>
                </a:gs>
                <a:gs pos="100000">
                  <a:schemeClr val="accent1">
                    <a:gamma/>
                    <a:shade val="46275"/>
                    <a:invGamma/>
                  </a:schemeClr>
                </a:gs>
              </a:gsLst>
              <a:lin ang="2700000" scaled="1"/>
            </a:gradFill>
            <a:ln>
              <a:noFill/>
            </a:ln>
            <a:extLst>
              <a:ext uri="{91240B29-F687-4F45-9708-019B960494DF}">
                <a14:hiddenLine xmlns:a14="http://schemas.microsoft.com/office/drawing/2010/main" w="0">
                  <a:solidFill>
                    <a:srgbClr val="D1D1D1"/>
                  </a:solidFill>
                  <a:prstDash val="solid"/>
                  <a:round/>
                  <a:headEnd/>
                  <a:tailEnd/>
                </a14:hiddenLine>
              </a:ext>
            </a:extLst>
          </p:spPr>
          <p:txBody>
            <a:bodyPr/>
            <a:lstStyle/>
            <a:p>
              <a:endParaRPr lang="es-SV"/>
            </a:p>
          </p:txBody>
        </p:sp>
        <p:sp>
          <p:nvSpPr>
            <p:cNvPr id="75826" name="Freeform 50"/>
            <p:cNvSpPr>
              <a:spLocks/>
            </p:cNvSpPr>
            <p:nvPr/>
          </p:nvSpPr>
          <p:spPr bwMode="gray">
            <a:xfrm>
              <a:off x="1633" y="3009"/>
              <a:ext cx="2571" cy="340"/>
            </a:xfrm>
            <a:custGeom>
              <a:avLst/>
              <a:gdLst>
                <a:gd name="T0" fmla="*/ 1872 w 2180"/>
                <a:gd name="T1" fmla="*/ 284 h 284"/>
                <a:gd name="T2" fmla="*/ 0 w 2180"/>
                <a:gd name="T3" fmla="*/ 284 h 284"/>
                <a:gd name="T4" fmla="*/ 446 w 2180"/>
                <a:gd name="T5" fmla="*/ 0 h 284"/>
                <a:gd name="T6" fmla="*/ 2180 w 2180"/>
                <a:gd name="T7" fmla="*/ 0 h 284"/>
                <a:gd name="T8" fmla="*/ 1872 w 2180"/>
                <a:gd name="T9" fmla="*/ 284 h 284"/>
              </a:gdLst>
              <a:ahLst/>
              <a:cxnLst>
                <a:cxn ang="0">
                  <a:pos x="T0" y="T1"/>
                </a:cxn>
                <a:cxn ang="0">
                  <a:pos x="T2" y="T3"/>
                </a:cxn>
                <a:cxn ang="0">
                  <a:pos x="T4" y="T5"/>
                </a:cxn>
                <a:cxn ang="0">
                  <a:pos x="T6" y="T7"/>
                </a:cxn>
                <a:cxn ang="0">
                  <a:pos x="T8" y="T9"/>
                </a:cxn>
              </a:cxnLst>
              <a:rect l="0" t="0" r="r" b="b"/>
              <a:pathLst>
                <a:path w="2180" h="284">
                  <a:moveTo>
                    <a:pt x="1872" y="284"/>
                  </a:moveTo>
                  <a:lnTo>
                    <a:pt x="0" y="284"/>
                  </a:lnTo>
                  <a:lnTo>
                    <a:pt x="446" y="0"/>
                  </a:lnTo>
                  <a:lnTo>
                    <a:pt x="2180" y="0"/>
                  </a:lnTo>
                  <a:lnTo>
                    <a:pt x="1872" y="284"/>
                  </a:lnTo>
                  <a:close/>
                </a:path>
              </a:pathLst>
            </a:custGeom>
            <a:solidFill>
              <a:schemeClr val="tx2">
                <a:lumMod val="60000"/>
                <a:lumOff val="40000"/>
              </a:schemeClr>
            </a:solidFill>
            <a:ln>
              <a:noFill/>
            </a:ln>
            <a:extLst>
              <a:ext uri="{91240B29-F687-4F45-9708-019B960494DF}">
                <a14:hiddenLine xmlns:a14="http://schemas.microsoft.com/office/drawing/2010/main" w="0">
                  <a:solidFill>
                    <a:srgbClr val="808080"/>
                  </a:solidFill>
                  <a:prstDash val="solid"/>
                  <a:round/>
                  <a:headEnd/>
                  <a:tailEnd/>
                </a14:hiddenLine>
              </a:ext>
            </a:extLst>
          </p:spPr>
          <p:txBody>
            <a:bodyPr/>
            <a:lstStyle/>
            <a:p>
              <a:endParaRPr lang="es-SV"/>
            </a:p>
          </p:txBody>
        </p:sp>
        <p:sp>
          <p:nvSpPr>
            <p:cNvPr id="75827" name="Freeform 51"/>
            <p:cNvSpPr>
              <a:spLocks/>
            </p:cNvSpPr>
            <p:nvPr/>
          </p:nvSpPr>
          <p:spPr bwMode="gray">
            <a:xfrm>
              <a:off x="2006" y="1537"/>
              <a:ext cx="1158" cy="1715"/>
            </a:xfrm>
            <a:custGeom>
              <a:avLst/>
              <a:gdLst>
                <a:gd name="T0" fmla="*/ 12 w 1824"/>
                <a:gd name="T1" fmla="*/ 2464 h 2648"/>
                <a:gd name="T2" fmla="*/ 56 w 1824"/>
                <a:gd name="T3" fmla="*/ 2120 h 2648"/>
                <a:gd name="T4" fmla="*/ 124 w 1824"/>
                <a:gd name="T5" fmla="*/ 1808 h 2648"/>
                <a:gd name="T6" fmla="*/ 212 w 1824"/>
                <a:gd name="T7" fmla="*/ 1524 h 2648"/>
                <a:gd name="T8" fmla="*/ 316 w 1824"/>
                <a:gd name="T9" fmla="*/ 1270 h 2648"/>
                <a:gd name="T10" fmla="*/ 430 w 1824"/>
                <a:gd name="T11" fmla="*/ 1044 h 2648"/>
                <a:gd name="T12" fmla="*/ 550 w 1824"/>
                <a:gd name="T13" fmla="*/ 846 h 2648"/>
                <a:gd name="T14" fmla="*/ 672 w 1824"/>
                <a:gd name="T15" fmla="*/ 674 h 2648"/>
                <a:gd name="T16" fmla="*/ 792 w 1824"/>
                <a:gd name="T17" fmla="*/ 528 h 2648"/>
                <a:gd name="T18" fmla="*/ 906 w 1824"/>
                <a:gd name="T19" fmla="*/ 408 h 2648"/>
                <a:gd name="T20" fmla="*/ 1010 w 1824"/>
                <a:gd name="T21" fmla="*/ 310 h 2648"/>
                <a:gd name="T22" fmla="*/ 1096 w 1824"/>
                <a:gd name="T23" fmla="*/ 236 h 2648"/>
                <a:gd name="T24" fmla="*/ 1164 w 1824"/>
                <a:gd name="T25" fmla="*/ 184 h 2648"/>
                <a:gd name="T26" fmla="*/ 1208 w 1824"/>
                <a:gd name="T27" fmla="*/ 154 h 2648"/>
                <a:gd name="T28" fmla="*/ 1224 w 1824"/>
                <a:gd name="T29" fmla="*/ 144 h 2648"/>
                <a:gd name="T30" fmla="*/ 1728 w 1824"/>
                <a:gd name="T31" fmla="*/ 56 h 2648"/>
                <a:gd name="T32" fmla="*/ 1568 w 1824"/>
                <a:gd name="T33" fmla="*/ 328 h 2648"/>
                <a:gd name="T34" fmla="*/ 1554 w 1824"/>
                <a:gd name="T35" fmla="*/ 332 h 2648"/>
                <a:gd name="T36" fmla="*/ 1514 w 1824"/>
                <a:gd name="T37" fmla="*/ 346 h 2648"/>
                <a:gd name="T38" fmla="*/ 1452 w 1824"/>
                <a:gd name="T39" fmla="*/ 370 h 2648"/>
                <a:gd name="T40" fmla="*/ 1370 w 1824"/>
                <a:gd name="T41" fmla="*/ 410 h 2648"/>
                <a:gd name="T42" fmla="*/ 1270 w 1824"/>
                <a:gd name="T43" fmla="*/ 466 h 2648"/>
                <a:gd name="T44" fmla="*/ 1158 w 1824"/>
                <a:gd name="T45" fmla="*/ 540 h 2648"/>
                <a:gd name="T46" fmla="*/ 1034 w 1824"/>
                <a:gd name="T47" fmla="*/ 636 h 2648"/>
                <a:gd name="T48" fmla="*/ 904 w 1824"/>
                <a:gd name="T49" fmla="*/ 756 h 2648"/>
                <a:gd name="T50" fmla="*/ 770 w 1824"/>
                <a:gd name="T51" fmla="*/ 900 h 2648"/>
                <a:gd name="T52" fmla="*/ 632 w 1824"/>
                <a:gd name="T53" fmla="*/ 1076 h 2648"/>
                <a:gd name="T54" fmla="*/ 498 w 1824"/>
                <a:gd name="T55" fmla="*/ 1280 h 2648"/>
                <a:gd name="T56" fmla="*/ 370 w 1824"/>
                <a:gd name="T57" fmla="*/ 1518 h 2648"/>
                <a:gd name="T58" fmla="*/ 248 w 1824"/>
                <a:gd name="T59" fmla="*/ 1792 h 2648"/>
                <a:gd name="T60" fmla="*/ 138 w 1824"/>
                <a:gd name="T61" fmla="*/ 2104 h 2648"/>
                <a:gd name="T62" fmla="*/ 42 w 1824"/>
                <a:gd name="T63" fmla="*/ 2456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24" h="2648">
                  <a:moveTo>
                    <a:pt x="0" y="2648"/>
                  </a:moveTo>
                  <a:lnTo>
                    <a:pt x="12" y="2464"/>
                  </a:lnTo>
                  <a:lnTo>
                    <a:pt x="32" y="2288"/>
                  </a:lnTo>
                  <a:lnTo>
                    <a:pt x="56" y="2120"/>
                  </a:lnTo>
                  <a:lnTo>
                    <a:pt x="88" y="1960"/>
                  </a:lnTo>
                  <a:lnTo>
                    <a:pt x="124" y="1808"/>
                  </a:lnTo>
                  <a:lnTo>
                    <a:pt x="166" y="1662"/>
                  </a:lnTo>
                  <a:lnTo>
                    <a:pt x="212" y="1524"/>
                  </a:lnTo>
                  <a:lnTo>
                    <a:pt x="262" y="1394"/>
                  </a:lnTo>
                  <a:lnTo>
                    <a:pt x="316" y="1270"/>
                  </a:lnTo>
                  <a:lnTo>
                    <a:pt x="372" y="1154"/>
                  </a:lnTo>
                  <a:lnTo>
                    <a:pt x="430" y="1044"/>
                  </a:lnTo>
                  <a:lnTo>
                    <a:pt x="490" y="942"/>
                  </a:lnTo>
                  <a:lnTo>
                    <a:pt x="550" y="846"/>
                  </a:lnTo>
                  <a:lnTo>
                    <a:pt x="612" y="758"/>
                  </a:lnTo>
                  <a:lnTo>
                    <a:pt x="672" y="674"/>
                  </a:lnTo>
                  <a:lnTo>
                    <a:pt x="734" y="598"/>
                  </a:lnTo>
                  <a:lnTo>
                    <a:pt x="792" y="528"/>
                  </a:lnTo>
                  <a:lnTo>
                    <a:pt x="850" y="464"/>
                  </a:lnTo>
                  <a:lnTo>
                    <a:pt x="906" y="408"/>
                  </a:lnTo>
                  <a:lnTo>
                    <a:pt x="960" y="356"/>
                  </a:lnTo>
                  <a:lnTo>
                    <a:pt x="1010" y="310"/>
                  </a:lnTo>
                  <a:lnTo>
                    <a:pt x="1056" y="270"/>
                  </a:lnTo>
                  <a:lnTo>
                    <a:pt x="1096" y="236"/>
                  </a:lnTo>
                  <a:lnTo>
                    <a:pt x="1134" y="208"/>
                  </a:lnTo>
                  <a:lnTo>
                    <a:pt x="1164" y="184"/>
                  </a:lnTo>
                  <a:lnTo>
                    <a:pt x="1190" y="166"/>
                  </a:lnTo>
                  <a:lnTo>
                    <a:pt x="1208" y="154"/>
                  </a:lnTo>
                  <a:lnTo>
                    <a:pt x="1220" y="146"/>
                  </a:lnTo>
                  <a:lnTo>
                    <a:pt x="1224" y="144"/>
                  </a:lnTo>
                  <a:lnTo>
                    <a:pt x="848" y="0"/>
                  </a:lnTo>
                  <a:lnTo>
                    <a:pt x="1728" y="56"/>
                  </a:lnTo>
                  <a:lnTo>
                    <a:pt x="1824" y="480"/>
                  </a:lnTo>
                  <a:lnTo>
                    <a:pt x="1568" y="328"/>
                  </a:lnTo>
                  <a:lnTo>
                    <a:pt x="1564" y="328"/>
                  </a:lnTo>
                  <a:lnTo>
                    <a:pt x="1554" y="332"/>
                  </a:lnTo>
                  <a:lnTo>
                    <a:pt x="1538" y="338"/>
                  </a:lnTo>
                  <a:lnTo>
                    <a:pt x="1514" y="346"/>
                  </a:lnTo>
                  <a:lnTo>
                    <a:pt x="1486" y="356"/>
                  </a:lnTo>
                  <a:lnTo>
                    <a:pt x="1452" y="370"/>
                  </a:lnTo>
                  <a:lnTo>
                    <a:pt x="1412" y="388"/>
                  </a:lnTo>
                  <a:lnTo>
                    <a:pt x="1370" y="410"/>
                  </a:lnTo>
                  <a:lnTo>
                    <a:pt x="1322" y="436"/>
                  </a:lnTo>
                  <a:lnTo>
                    <a:pt x="1270" y="466"/>
                  </a:lnTo>
                  <a:lnTo>
                    <a:pt x="1216" y="500"/>
                  </a:lnTo>
                  <a:lnTo>
                    <a:pt x="1158" y="540"/>
                  </a:lnTo>
                  <a:lnTo>
                    <a:pt x="1098" y="584"/>
                  </a:lnTo>
                  <a:lnTo>
                    <a:pt x="1034" y="636"/>
                  </a:lnTo>
                  <a:lnTo>
                    <a:pt x="970" y="692"/>
                  </a:lnTo>
                  <a:lnTo>
                    <a:pt x="904" y="756"/>
                  </a:lnTo>
                  <a:lnTo>
                    <a:pt x="836" y="824"/>
                  </a:lnTo>
                  <a:lnTo>
                    <a:pt x="770" y="900"/>
                  </a:lnTo>
                  <a:lnTo>
                    <a:pt x="700" y="984"/>
                  </a:lnTo>
                  <a:lnTo>
                    <a:pt x="632" y="1076"/>
                  </a:lnTo>
                  <a:lnTo>
                    <a:pt x="566" y="1174"/>
                  </a:lnTo>
                  <a:lnTo>
                    <a:pt x="498" y="1280"/>
                  </a:lnTo>
                  <a:lnTo>
                    <a:pt x="434" y="1394"/>
                  </a:lnTo>
                  <a:lnTo>
                    <a:pt x="370" y="1518"/>
                  </a:lnTo>
                  <a:lnTo>
                    <a:pt x="308" y="1650"/>
                  </a:lnTo>
                  <a:lnTo>
                    <a:pt x="248" y="1792"/>
                  </a:lnTo>
                  <a:lnTo>
                    <a:pt x="192" y="1944"/>
                  </a:lnTo>
                  <a:lnTo>
                    <a:pt x="138" y="2104"/>
                  </a:lnTo>
                  <a:lnTo>
                    <a:pt x="88" y="2274"/>
                  </a:lnTo>
                  <a:lnTo>
                    <a:pt x="42" y="2456"/>
                  </a:lnTo>
                  <a:lnTo>
                    <a:pt x="0" y="2648"/>
                  </a:lnTo>
                  <a:close/>
                </a:path>
              </a:pathLst>
            </a:custGeom>
            <a:gradFill rotWithShape="1">
              <a:gsLst>
                <a:gs pos="0">
                  <a:srgbClr val="D11364"/>
                </a:gs>
                <a:gs pos="100000">
                  <a:srgbClr val="D11364">
                    <a:gamma/>
                    <a:shade val="46275"/>
                    <a:invGamma/>
                  </a:srgbClr>
                </a:gs>
              </a:gsLst>
              <a:lin ang="5400000" scaled="1"/>
            </a:gradFill>
            <a:ln>
              <a:noFill/>
            </a:ln>
            <a:extLst>
              <a:ext uri="{91240B29-F687-4F45-9708-019B960494DF}">
                <a14:hiddenLine xmlns:a14="http://schemas.microsoft.com/office/drawing/2010/main" w="0">
                  <a:solidFill>
                    <a:srgbClr val="FACD69"/>
                  </a:solidFill>
                  <a:prstDash val="solid"/>
                  <a:round/>
                  <a:headEnd/>
                  <a:tailEnd/>
                </a14:hiddenLine>
              </a:ext>
            </a:extLst>
          </p:spPr>
          <p:txBody>
            <a:bodyPr/>
            <a:lstStyle/>
            <a:p>
              <a:endParaRPr lang="es-SV"/>
            </a:p>
          </p:txBody>
        </p:sp>
        <p:sp>
          <p:nvSpPr>
            <p:cNvPr id="75828" name="Rectangle 52"/>
            <p:cNvSpPr>
              <a:spLocks noChangeArrowheads="1"/>
            </p:cNvSpPr>
            <p:nvPr/>
          </p:nvSpPr>
          <p:spPr bwMode="gray">
            <a:xfrm>
              <a:off x="3200" y="1781"/>
              <a:ext cx="1743" cy="192"/>
            </a:xfrm>
            <a:prstGeom prst="rect">
              <a:avLst/>
            </a:prstGeom>
            <a:gradFill rotWithShape="1">
              <a:gsLst>
                <a:gs pos="0">
                  <a:schemeClr val="accent2">
                    <a:gamma/>
                    <a:shade val="72549"/>
                    <a:invGamma/>
                  </a:schemeClr>
                </a:gs>
                <a:gs pos="50000">
                  <a:schemeClr val="accent2"/>
                </a:gs>
                <a:gs pos="100000">
                  <a:schemeClr val="accent2">
                    <a:gamma/>
                    <a:shade val="72549"/>
                    <a:invGamma/>
                  </a:schemeClr>
                </a:gs>
              </a:gsLst>
              <a:lin ang="27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es-SV" sz="1600" b="1" dirty="0" err="1" smtClean="0">
                  <a:solidFill>
                    <a:srgbClr val="FFFFFF"/>
                  </a:solidFill>
                  <a:latin typeface="Verdana" pitchFamily="34" charset="0"/>
                </a:rPr>
                <a:t>Solicitud</a:t>
              </a:r>
              <a:r>
                <a:rPr lang="en-US" altLang="es-SV" sz="1600" b="1" dirty="0" smtClean="0">
                  <a:solidFill>
                    <a:srgbClr val="FFFFFF"/>
                  </a:solidFill>
                  <a:latin typeface="Verdana" pitchFamily="34" charset="0"/>
                </a:rPr>
                <a:t> de </a:t>
              </a:r>
              <a:r>
                <a:rPr lang="en-US" altLang="es-SV" sz="1600" b="1" dirty="0" err="1" smtClean="0">
                  <a:solidFill>
                    <a:srgbClr val="FFFFFF"/>
                  </a:solidFill>
                  <a:latin typeface="Verdana" pitchFamily="34" charset="0"/>
                </a:rPr>
                <a:t>informes</a:t>
              </a:r>
              <a:endParaRPr lang="en-US" altLang="es-SV" sz="1600" b="1" dirty="0">
                <a:solidFill>
                  <a:srgbClr val="FFFFFF"/>
                </a:solidFill>
                <a:latin typeface="Verdana" pitchFamily="34" charset="0"/>
              </a:endParaRPr>
            </a:p>
          </p:txBody>
        </p:sp>
        <p:sp>
          <p:nvSpPr>
            <p:cNvPr id="75829" name="Rectangle 53"/>
            <p:cNvSpPr>
              <a:spLocks noChangeArrowheads="1"/>
            </p:cNvSpPr>
            <p:nvPr/>
          </p:nvSpPr>
          <p:spPr bwMode="gray">
            <a:xfrm>
              <a:off x="2674" y="2304"/>
              <a:ext cx="1900" cy="188"/>
            </a:xfrm>
            <a:prstGeom prst="rect">
              <a:avLst/>
            </a:prstGeom>
            <a:gradFill rotWithShape="1">
              <a:gsLst>
                <a:gs pos="0">
                  <a:schemeClr val="hlink">
                    <a:gamma/>
                    <a:shade val="72549"/>
                    <a:invGamma/>
                  </a:schemeClr>
                </a:gs>
                <a:gs pos="50000">
                  <a:schemeClr val="hlink"/>
                </a:gs>
                <a:gs pos="100000">
                  <a:schemeClr val="hlink">
                    <a:gamma/>
                    <a:shade val="72549"/>
                    <a:invGamma/>
                  </a:schemeClr>
                </a:gs>
              </a:gsLst>
              <a:lin ang="27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es-SV" sz="1600" b="1" dirty="0" err="1" smtClean="0">
                  <a:solidFill>
                    <a:srgbClr val="FFFFFF"/>
                  </a:solidFill>
                  <a:latin typeface="Verdana" pitchFamily="34" charset="0"/>
                </a:rPr>
                <a:t>Acta</a:t>
              </a:r>
              <a:r>
                <a:rPr lang="en-US" altLang="es-SV" sz="1600" b="1" dirty="0" smtClean="0">
                  <a:solidFill>
                    <a:srgbClr val="FFFFFF"/>
                  </a:solidFill>
                  <a:latin typeface="Verdana" pitchFamily="34" charset="0"/>
                </a:rPr>
                <a:t> de </a:t>
              </a:r>
              <a:r>
                <a:rPr lang="en-US" altLang="es-SV" sz="1600" b="1" dirty="0" err="1" smtClean="0">
                  <a:solidFill>
                    <a:srgbClr val="FFFFFF"/>
                  </a:solidFill>
                  <a:latin typeface="Verdana" pitchFamily="34" charset="0"/>
                </a:rPr>
                <a:t>juramentación</a:t>
              </a:r>
              <a:endParaRPr lang="en-US" altLang="es-SV" sz="1600" b="1" dirty="0">
                <a:solidFill>
                  <a:srgbClr val="FFFFFF"/>
                </a:solidFill>
                <a:latin typeface="Verdana" pitchFamily="34" charset="0"/>
              </a:endParaRPr>
            </a:p>
          </p:txBody>
        </p:sp>
        <p:sp>
          <p:nvSpPr>
            <p:cNvPr id="75830" name="Freeform 54"/>
            <p:cNvSpPr>
              <a:spLocks/>
            </p:cNvSpPr>
            <p:nvPr/>
          </p:nvSpPr>
          <p:spPr bwMode="gray">
            <a:xfrm>
              <a:off x="2154" y="2488"/>
              <a:ext cx="2415" cy="343"/>
            </a:xfrm>
            <a:custGeom>
              <a:avLst/>
              <a:gdLst>
                <a:gd name="T0" fmla="*/ 1742 w 2048"/>
                <a:gd name="T1" fmla="*/ 286 h 286"/>
                <a:gd name="T2" fmla="*/ 0 w 2048"/>
                <a:gd name="T3" fmla="*/ 286 h 286"/>
                <a:gd name="T4" fmla="*/ 446 w 2048"/>
                <a:gd name="T5" fmla="*/ 0 h 286"/>
                <a:gd name="T6" fmla="*/ 2048 w 2048"/>
                <a:gd name="T7" fmla="*/ 0 h 286"/>
                <a:gd name="T8" fmla="*/ 1742 w 2048"/>
                <a:gd name="T9" fmla="*/ 286 h 286"/>
              </a:gdLst>
              <a:ahLst/>
              <a:cxnLst>
                <a:cxn ang="0">
                  <a:pos x="T0" y="T1"/>
                </a:cxn>
                <a:cxn ang="0">
                  <a:pos x="T2" y="T3"/>
                </a:cxn>
                <a:cxn ang="0">
                  <a:pos x="T4" y="T5"/>
                </a:cxn>
                <a:cxn ang="0">
                  <a:pos x="T6" y="T7"/>
                </a:cxn>
                <a:cxn ang="0">
                  <a:pos x="T8" y="T9"/>
                </a:cxn>
              </a:cxnLst>
              <a:rect l="0" t="0" r="r" b="b"/>
              <a:pathLst>
                <a:path w="2048" h="286">
                  <a:moveTo>
                    <a:pt x="1742" y="286"/>
                  </a:moveTo>
                  <a:lnTo>
                    <a:pt x="0" y="286"/>
                  </a:lnTo>
                  <a:lnTo>
                    <a:pt x="446" y="0"/>
                  </a:lnTo>
                  <a:lnTo>
                    <a:pt x="2048" y="0"/>
                  </a:lnTo>
                  <a:lnTo>
                    <a:pt x="1742" y="286"/>
                  </a:lnTo>
                  <a:close/>
                </a:path>
              </a:pathLst>
            </a:custGeom>
            <a:ln/>
            <a:extLst/>
          </p:spPr>
          <p:style>
            <a:lnRef idx="0">
              <a:schemeClr val="accent4"/>
            </a:lnRef>
            <a:fillRef idx="3">
              <a:schemeClr val="accent4"/>
            </a:fillRef>
            <a:effectRef idx="3">
              <a:schemeClr val="accent4"/>
            </a:effectRef>
            <a:fontRef idx="minor">
              <a:schemeClr val="lt1"/>
            </a:fontRef>
          </p:style>
          <p:txBody>
            <a:bodyPr/>
            <a:lstStyle/>
            <a:p>
              <a:endParaRPr lang="es-SV"/>
            </a:p>
          </p:txBody>
        </p:sp>
        <p:sp>
          <p:nvSpPr>
            <p:cNvPr id="75831" name="Rectangle 55"/>
            <p:cNvSpPr>
              <a:spLocks noChangeArrowheads="1"/>
            </p:cNvSpPr>
            <p:nvPr/>
          </p:nvSpPr>
          <p:spPr bwMode="gray">
            <a:xfrm>
              <a:off x="2156" y="2830"/>
              <a:ext cx="2056" cy="188"/>
            </a:xfrm>
            <a:prstGeom prst="rect">
              <a:avLst/>
            </a:prstGeom>
            <a:ln/>
            <a:extLst/>
          </p:spPr>
          <p:style>
            <a:lnRef idx="0">
              <a:schemeClr val="accent4"/>
            </a:lnRef>
            <a:fillRef idx="3">
              <a:schemeClr val="accent4"/>
            </a:fillRef>
            <a:effectRef idx="3">
              <a:schemeClr val="accent4"/>
            </a:effectRef>
            <a:fontRef idx="minor">
              <a:schemeClr val="lt1"/>
            </a:fontRef>
          </p:style>
          <p:txBody>
            <a:bodyPr wrap="none" anchor="ctr"/>
            <a:lstStyle/>
            <a:p>
              <a:pPr algn="ctr" eaLnBrk="0" hangingPunct="0"/>
              <a:r>
                <a:rPr lang="en-US" altLang="es-SV" sz="1400" b="1" dirty="0" err="1" smtClean="0">
                  <a:solidFill>
                    <a:srgbClr val="FFFFFF"/>
                  </a:solidFill>
                  <a:latin typeface="Verdana" pitchFamily="34" charset="0"/>
                  <a:hlinkClick r:id="rId2" action="ppaction://hlinkfile"/>
                </a:rPr>
                <a:t>Carta</a:t>
              </a:r>
              <a:r>
                <a:rPr lang="en-US" altLang="es-SV" sz="1400" b="1" dirty="0" smtClean="0">
                  <a:solidFill>
                    <a:srgbClr val="FFFFFF"/>
                  </a:solidFill>
                  <a:latin typeface="Verdana" pitchFamily="34" charset="0"/>
                  <a:hlinkClick r:id="rId2" action="ppaction://hlinkfile"/>
                </a:rPr>
                <a:t> </a:t>
              </a:r>
              <a:r>
                <a:rPr lang="en-US" altLang="es-SV" sz="1400" b="1" dirty="0" err="1" smtClean="0">
                  <a:solidFill>
                    <a:srgbClr val="FFFFFF"/>
                  </a:solidFill>
                  <a:latin typeface="Verdana" pitchFamily="34" charset="0"/>
                  <a:hlinkClick r:id="rId2" action="ppaction://hlinkfile"/>
                </a:rPr>
                <a:t>presentación</a:t>
              </a:r>
              <a:r>
                <a:rPr lang="en-US" altLang="es-SV" sz="1400" b="1" dirty="0" smtClean="0">
                  <a:solidFill>
                    <a:srgbClr val="FFFFFF"/>
                  </a:solidFill>
                  <a:latin typeface="Verdana" pitchFamily="34" charset="0"/>
                  <a:hlinkClick r:id="rId2" action="ppaction://hlinkfile"/>
                </a:rPr>
                <a:t> del </a:t>
              </a:r>
              <a:r>
                <a:rPr lang="en-US" altLang="es-SV" sz="1400" b="1" dirty="0" err="1" smtClean="0">
                  <a:solidFill>
                    <a:srgbClr val="FFFFFF"/>
                  </a:solidFill>
                  <a:latin typeface="Verdana" pitchFamily="34" charset="0"/>
                  <a:hlinkClick r:id="rId2" action="ppaction://hlinkfile"/>
                </a:rPr>
                <a:t>trabajo</a:t>
              </a:r>
              <a:endParaRPr lang="en-US" altLang="es-SV" sz="1400" b="1" dirty="0">
                <a:solidFill>
                  <a:srgbClr val="FFFFFF"/>
                </a:solidFill>
                <a:latin typeface="Verdana" pitchFamily="34" charset="0"/>
              </a:endParaRPr>
            </a:p>
          </p:txBody>
        </p:sp>
        <p:sp>
          <p:nvSpPr>
            <p:cNvPr id="75832" name="Rectangle 56"/>
            <p:cNvSpPr>
              <a:spLocks noChangeArrowheads="1"/>
            </p:cNvSpPr>
            <p:nvPr/>
          </p:nvSpPr>
          <p:spPr bwMode="gray">
            <a:xfrm>
              <a:off x="1632" y="3350"/>
              <a:ext cx="2213" cy="187"/>
            </a:xfrm>
            <a:prstGeom prst="rect">
              <a:avLst/>
            </a:prstGeom>
            <a:solidFill>
              <a:schemeClr val="tx2">
                <a:lumMod val="60000"/>
                <a:lumOff val="4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es-SV" sz="1600" b="1" dirty="0" err="1" smtClean="0">
                  <a:latin typeface="Verdana" pitchFamily="34" charset="0"/>
                  <a:hlinkClick r:id="rId3" action="ppaction://hlinkfile"/>
                </a:rPr>
                <a:t>Cita</a:t>
              </a:r>
              <a:r>
                <a:rPr lang="en-US" altLang="es-SV" sz="1600" b="1" dirty="0" smtClean="0">
                  <a:latin typeface="Verdana" pitchFamily="34" charset="0"/>
                  <a:hlinkClick r:id="rId3" action="ppaction://hlinkfile"/>
                </a:rPr>
                <a:t> para el auditor </a:t>
              </a:r>
              <a:r>
                <a:rPr lang="en-US" altLang="es-SV" sz="1600" b="1" dirty="0" err="1" smtClean="0">
                  <a:latin typeface="Verdana" pitchFamily="34" charset="0"/>
                  <a:hlinkClick r:id="rId3" action="ppaction://hlinkfile"/>
                </a:rPr>
                <a:t>forense</a:t>
              </a:r>
              <a:endParaRPr lang="en-US" altLang="es-SV" sz="1600" b="1" dirty="0">
                <a:latin typeface="Verdana" pitchFamily="34" charset="0"/>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altLang="es-SV" sz="4000" dirty="0" smtClean="0"/>
              <a:t>AUDITORIA FORENSE</a:t>
            </a:r>
            <a:endParaRPr lang="en-US" altLang="es-SV" sz="2400" dirty="0"/>
          </a:p>
        </p:txBody>
      </p:sp>
      <p:sp>
        <p:nvSpPr>
          <p:cNvPr id="96260" name="Freeform 4"/>
          <p:cNvSpPr>
            <a:spLocks noEditPoints="1"/>
          </p:cNvSpPr>
          <p:nvPr/>
        </p:nvSpPr>
        <p:spPr bwMode="gray">
          <a:xfrm>
            <a:off x="1219200" y="2133600"/>
            <a:ext cx="5943600" cy="4038600"/>
          </a:xfrm>
          <a:custGeom>
            <a:avLst/>
            <a:gdLst>
              <a:gd name="T0" fmla="*/ 1092 w 2820"/>
              <a:gd name="T1" fmla="*/ 50 h 2912"/>
              <a:gd name="T2" fmla="*/ 822 w 2820"/>
              <a:gd name="T3" fmla="*/ 168 h 2912"/>
              <a:gd name="T4" fmla="*/ 594 w 2820"/>
              <a:gd name="T5" fmla="*/ 300 h 2912"/>
              <a:gd name="T6" fmla="*/ 406 w 2820"/>
              <a:gd name="T7" fmla="*/ 446 h 2912"/>
              <a:gd name="T8" fmla="*/ 254 w 2820"/>
              <a:gd name="T9" fmla="*/ 604 h 2912"/>
              <a:gd name="T10" fmla="*/ 140 w 2820"/>
              <a:gd name="T11" fmla="*/ 772 h 2912"/>
              <a:gd name="T12" fmla="*/ 60 w 2820"/>
              <a:gd name="T13" fmla="*/ 944 h 2912"/>
              <a:gd name="T14" fmla="*/ 14 w 2820"/>
              <a:gd name="T15" fmla="*/ 1122 h 2912"/>
              <a:gd name="T16" fmla="*/ 0 w 2820"/>
              <a:gd name="T17" fmla="*/ 1300 h 2912"/>
              <a:gd name="T18" fmla="*/ 18 w 2820"/>
              <a:gd name="T19" fmla="*/ 1476 h 2912"/>
              <a:gd name="T20" fmla="*/ 64 w 2820"/>
              <a:gd name="T21" fmla="*/ 1650 h 2912"/>
              <a:gd name="T22" fmla="*/ 138 w 2820"/>
              <a:gd name="T23" fmla="*/ 1818 h 2912"/>
              <a:gd name="T24" fmla="*/ 238 w 2820"/>
              <a:gd name="T25" fmla="*/ 1978 h 2912"/>
              <a:gd name="T26" fmla="*/ 364 w 2820"/>
              <a:gd name="T27" fmla="*/ 2126 h 2912"/>
              <a:gd name="T28" fmla="*/ 512 w 2820"/>
              <a:gd name="T29" fmla="*/ 2262 h 2912"/>
              <a:gd name="T30" fmla="*/ 684 w 2820"/>
              <a:gd name="T31" fmla="*/ 2382 h 2912"/>
              <a:gd name="T32" fmla="*/ 874 w 2820"/>
              <a:gd name="T33" fmla="*/ 2484 h 2912"/>
              <a:gd name="T34" fmla="*/ 1086 w 2820"/>
              <a:gd name="T35" fmla="*/ 2564 h 2912"/>
              <a:gd name="T36" fmla="*/ 1314 w 2820"/>
              <a:gd name="T37" fmla="*/ 2622 h 2912"/>
              <a:gd name="T38" fmla="*/ 1558 w 2820"/>
              <a:gd name="T39" fmla="*/ 2654 h 2912"/>
              <a:gd name="T40" fmla="*/ 1818 w 2820"/>
              <a:gd name="T41" fmla="*/ 2658 h 2912"/>
              <a:gd name="T42" fmla="*/ 2090 w 2820"/>
              <a:gd name="T43" fmla="*/ 2632 h 2912"/>
              <a:gd name="T44" fmla="*/ 2374 w 2820"/>
              <a:gd name="T45" fmla="*/ 2574 h 2912"/>
              <a:gd name="T46" fmla="*/ 2544 w 2820"/>
              <a:gd name="T47" fmla="*/ 2912 h 2912"/>
              <a:gd name="T48" fmla="*/ 1868 w 2820"/>
              <a:gd name="T49" fmla="*/ 1552 h 2912"/>
              <a:gd name="T50" fmla="*/ 1956 w 2820"/>
              <a:gd name="T51" fmla="*/ 1914 h 2912"/>
              <a:gd name="T52" fmla="*/ 1788 w 2820"/>
              <a:gd name="T53" fmla="*/ 1936 h 2912"/>
              <a:gd name="T54" fmla="*/ 1616 w 2820"/>
              <a:gd name="T55" fmla="*/ 1934 h 2912"/>
              <a:gd name="T56" fmla="*/ 1442 w 2820"/>
              <a:gd name="T57" fmla="*/ 1912 h 2912"/>
              <a:gd name="T58" fmla="*/ 1272 w 2820"/>
              <a:gd name="T59" fmla="*/ 1872 h 2912"/>
              <a:gd name="T60" fmla="*/ 1108 w 2820"/>
              <a:gd name="T61" fmla="*/ 1812 h 2912"/>
              <a:gd name="T62" fmla="*/ 952 w 2820"/>
              <a:gd name="T63" fmla="*/ 1736 h 2912"/>
              <a:gd name="T64" fmla="*/ 810 w 2820"/>
              <a:gd name="T65" fmla="*/ 1646 h 2912"/>
              <a:gd name="T66" fmla="*/ 684 w 2820"/>
              <a:gd name="T67" fmla="*/ 1542 h 2912"/>
              <a:gd name="T68" fmla="*/ 578 w 2820"/>
              <a:gd name="T69" fmla="*/ 1428 h 2912"/>
              <a:gd name="T70" fmla="*/ 494 w 2820"/>
              <a:gd name="T71" fmla="*/ 1304 h 2912"/>
              <a:gd name="T72" fmla="*/ 438 w 2820"/>
              <a:gd name="T73" fmla="*/ 1170 h 2912"/>
              <a:gd name="T74" fmla="*/ 410 w 2820"/>
              <a:gd name="T75" fmla="*/ 1032 h 2912"/>
              <a:gd name="T76" fmla="*/ 416 w 2820"/>
              <a:gd name="T77" fmla="*/ 888 h 2912"/>
              <a:gd name="T78" fmla="*/ 460 w 2820"/>
              <a:gd name="T79" fmla="*/ 742 h 2912"/>
              <a:gd name="T80" fmla="*/ 544 w 2820"/>
              <a:gd name="T81" fmla="*/ 592 h 2912"/>
              <a:gd name="T82" fmla="*/ 670 w 2820"/>
              <a:gd name="T83" fmla="*/ 444 h 2912"/>
              <a:gd name="T84" fmla="*/ 844 w 2820"/>
              <a:gd name="T85" fmla="*/ 298 h 2912"/>
              <a:gd name="T86" fmla="*/ 1070 w 2820"/>
              <a:gd name="T87" fmla="*/ 154 h 2912"/>
              <a:gd name="T88" fmla="*/ 1348 w 2820"/>
              <a:gd name="T89" fmla="*/ 16 h 2912"/>
              <a:gd name="T90" fmla="*/ 1244 w 2820"/>
              <a:gd name="T91" fmla="*/ 0 h 2912"/>
              <a:gd name="T92" fmla="*/ 2820 w 2820"/>
              <a:gd name="T93" fmla="*/ 1934 h 2912"/>
              <a:gd name="T94" fmla="*/ 2820 w 2820"/>
              <a:gd name="T95" fmla="*/ 1934 h 2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gradFill rotWithShape="1">
            <a:gsLst>
              <a:gs pos="0">
                <a:schemeClr val="accent1"/>
              </a:gs>
              <a:gs pos="100000">
                <a:schemeClr val="accent2"/>
              </a:gs>
            </a:gsLst>
            <a:lin ang="5400000" scaled="1"/>
          </a:gradFill>
          <a:ln>
            <a:noFill/>
          </a:ln>
          <a:effectLst>
            <a:outerShdw dist="206741" dir="8249373" algn="ctr" rotWithShape="0">
              <a:srgbClr val="C1D1D3">
                <a:alpha val="50000"/>
              </a:srgbClr>
            </a:outerShdw>
          </a:effectLst>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s-SV"/>
          </a:p>
        </p:txBody>
      </p:sp>
      <p:sp>
        <p:nvSpPr>
          <p:cNvPr id="96289" name="Text Box 33"/>
          <p:cNvSpPr txBox="1">
            <a:spLocks noChangeArrowheads="1"/>
          </p:cNvSpPr>
          <p:nvPr/>
        </p:nvSpPr>
        <p:spPr bwMode="auto">
          <a:xfrm>
            <a:off x="5867400" y="3810000"/>
            <a:ext cx="26670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s-SV" sz="2800" dirty="0" err="1" smtClean="0">
                <a:effectLst>
                  <a:outerShdw blurRad="38100" dist="38100" dir="2700000" algn="tl">
                    <a:srgbClr val="C0C0C0"/>
                  </a:outerShdw>
                </a:effectLst>
              </a:rPr>
              <a:t>Desarrollo</a:t>
            </a:r>
            <a:endParaRPr lang="en-US" altLang="es-SV" sz="2800" dirty="0"/>
          </a:p>
        </p:txBody>
      </p:sp>
      <p:grpSp>
        <p:nvGrpSpPr>
          <p:cNvPr id="96290" name="Group 34"/>
          <p:cNvGrpSpPr>
            <a:grpSpLocks/>
          </p:cNvGrpSpPr>
          <p:nvPr/>
        </p:nvGrpSpPr>
        <p:grpSpPr bwMode="auto">
          <a:xfrm>
            <a:off x="1295400" y="2152650"/>
            <a:ext cx="3789363" cy="3638550"/>
            <a:chOff x="816" y="1404"/>
            <a:chExt cx="2387" cy="2292"/>
          </a:xfrm>
        </p:grpSpPr>
        <p:sp>
          <p:nvSpPr>
            <p:cNvPr id="96291" name="Oval 35"/>
            <p:cNvSpPr>
              <a:spLocks noChangeArrowheads="1"/>
            </p:cNvSpPr>
            <p:nvPr/>
          </p:nvSpPr>
          <p:spPr bwMode="gray">
            <a:xfrm rot="-723406">
              <a:off x="2089" y="3276"/>
              <a:ext cx="906" cy="420"/>
            </a:xfrm>
            <a:prstGeom prst="ellipse">
              <a:avLst/>
            </a:prstGeom>
            <a:solidFill>
              <a:srgbClr val="0F2145">
                <a:alpha val="3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96292" name="Oval 36"/>
            <p:cNvSpPr>
              <a:spLocks noChangeArrowheads="1"/>
            </p:cNvSpPr>
            <p:nvPr/>
          </p:nvSpPr>
          <p:spPr bwMode="gray">
            <a:xfrm>
              <a:off x="2046" y="2508"/>
              <a:ext cx="1074" cy="1075"/>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SV"/>
            </a:p>
          </p:txBody>
        </p:sp>
        <p:sp>
          <p:nvSpPr>
            <p:cNvPr id="96293" name="Oval 37"/>
            <p:cNvSpPr>
              <a:spLocks noChangeArrowheads="1"/>
            </p:cNvSpPr>
            <p:nvPr/>
          </p:nvSpPr>
          <p:spPr bwMode="gray">
            <a:xfrm>
              <a:off x="2059" y="2514"/>
              <a:ext cx="1049" cy="1048"/>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SV"/>
            </a:p>
          </p:txBody>
        </p:sp>
        <p:sp>
          <p:nvSpPr>
            <p:cNvPr id="96294" name="Oval 38"/>
            <p:cNvSpPr>
              <a:spLocks noChangeArrowheads="1"/>
            </p:cNvSpPr>
            <p:nvPr/>
          </p:nvSpPr>
          <p:spPr bwMode="gray">
            <a:xfrm>
              <a:off x="2070" y="2524"/>
              <a:ext cx="998" cy="980"/>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SV"/>
            </a:p>
          </p:txBody>
        </p:sp>
        <p:sp>
          <p:nvSpPr>
            <p:cNvPr id="96295" name="Oval 39"/>
            <p:cNvSpPr>
              <a:spLocks noChangeArrowheads="1"/>
            </p:cNvSpPr>
            <p:nvPr/>
          </p:nvSpPr>
          <p:spPr bwMode="gray">
            <a:xfrm>
              <a:off x="2128" y="2552"/>
              <a:ext cx="888" cy="795"/>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SV"/>
            </a:p>
          </p:txBody>
        </p:sp>
        <p:sp>
          <p:nvSpPr>
            <p:cNvPr id="96296" name="Text Box 40"/>
            <p:cNvSpPr txBox="1">
              <a:spLocks noChangeArrowheads="1"/>
            </p:cNvSpPr>
            <p:nvPr/>
          </p:nvSpPr>
          <p:spPr bwMode="gray">
            <a:xfrm>
              <a:off x="1965" y="2903"/>
              <a:ext cx="1238"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SV" sz="2800" dirty="0" err="1" smtClean="0">
                  <a:solidFill>
                    <a:srgbClr val="000000"/>
                  </a:solidFill>
                  <a:hlinkClick r:id="rId2" action="ppaction://hlinkfile"/>
                </a:rPr>
                <a:t>Planeación</a:t>
              </a:r>
              <a:endParaRPr lang="en-US" altLang="es-SV" dirty="0"/>
            </a:p>
          </p:txBody>
        </p:sp>
        <p:sp>
          <p:nvSpPr>
            <p:cNvPr id="96297" name="Oval 41"/>
            <p:cNvSpPr>
              <a:spLocks noChangeArrowheads="1"/>
            </p:cNvSpPr>
            <p:nvPr/>
          </p:nvSpPr>
          <p:spPr bwMode="gray">
            <a:xfrm rot="-772996">
              <a:off x="928" y="2892"/>
              <a:ext cx="714" cy="384"/>
            </a:xfrm>
            <a:prstGeom prst="ellipse">
              <a:avLst/>
            </a:prstGeom>
            <a:solidFill>
              <a:srgbClr val="0F2145">
                <a:alpha val="3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grpSp>
          <p:nvGrpSpPr>
            <p:cNvPr id="96298" name="Group 42"/>
            <p:cNvGrpSpPr>
              <a:grpSpLocks/>
            </p:cNvGrpSpPr>
            <p:nvPr/>
          </p:nvGrpSpPr>
          <p:grpSpPr bwMode="auto">
            <a:xfrm>
              <a:off x="820" y="2268"/>
              <a:ext cx="958" cy="908"/>
              <a:chOff x="674" y="2112"/>
              <a:chExt cx="934" cy="860"/>
            </a:xfrm>
          </p:grpSpPr>
          <p:sp>
            <p:nvSpPr>
              <p:cNvPr id="96299" name="Oval 43"/>
              <p:cNvSpPr>
                <a:spLocks noChangeArrowheads="1"/>
              </p:cNvSpPr>
              <p:nvPr/>
            </p:nvSpPr>
            <p:spPr bwMode="gray">
              <a:xfrm>
                <a:off x="732" y="2112"/>
                <a:ext cx="842" cy="860"/>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SV"/>
              </a:p>
            </p:txBody>
          </p:sp>
          <p:sp>
            <p:nvSpPr>
              <p:cNvPr id="96300" name="Oval 44"/>
              <p:cNvSpPr>
                <a:spLocks noChangeArrowheads="1"/>
              </p:cNvSpPr>
              <p:nvPr/>
            </p:nvSpPr>
            <p:spPr bwMode="gray">
              <a:xfrm>
                <a:off x="743" y="2117"/>
                <a:ext cx="821" cy="838"/>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SV"/>
              </a:p>
            </p:txBody>
          </p:sp>
          <p:sp>
            <p:nvSpPr>
              <p:cNvPr id="96301" name="Oval 45"/>
              <p:cNvSpPr>
                <a:spLocks noChangeArrowheads="1"/>
              </p:cNvSpPr>
              <p:nvPr/>
            </p:nvSpPr>
            <p:spPr bwMode="gray">
              <a:xfrm>
                <a:off x="751" y="2125"/>
                <a:ext cx="781" cy="784"/>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SV"/>
              </a:p>
            </p:txBody>
          </p:sp>
          <p:sp>
            <p:nvSpPr>
              <p:cNvPr id="96302" name="Oval 46"/>
              <p:cNvSpPr>
                <a:spLocks noChangeArrowheads="1"/>
              </p:cNvSpPr>
              <p:nvPr/>
            </p:nvSpPr>
            <p:spPr bwMode="gray">
              <a:xfrm>
                <a:off x="795" y="2147"/>
                <a:ext cx="695" cy="63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SV"/>
              </a:p>
            </p:txBody>
          </p:sp>
          <p:sp>
            <p:nvSpPr>
              <p:cNvPr id="96303" name="Text Box 47"/>
              <p:cNvSpPr txBox="1">
                <a:spLocks noChangeArrowheads="1"/>
              </p:cNvSpPr>
              <p:nvPr/>
            </p:nvSpPr>
            <p:spPr bwMode="gray">
              <a:xfrm>
                <a:off x="674" y="2414"/>
                <a:ext cx="934" cy="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SV" sz="2400" dirty="0" err="1" smtClean="0">
                    <a:solidFill>
                      <a:srgbClr val="000000"/>
                    </a:solidFill>
                    <a:hlinkClick r:id="rId3" action="ppaction://hlinkfile"/>
                  </a:rPr>
                  <a:t>Ejecución</a:t>
                </a:r>
                <a:endParaRPr lang="en-US" altLang="es-SV" dirty="0"/>
              </a:p>
            </p:txBody>
          </p:sp>
        </p:grpSp>
        <p:sp>
          <p:nvSpPr>
            <p:cNvPr id="96304" name="Oval 48"/>
            <p:cNvSpPr>
              <a:spLocks noChangeArrowheads="1"/>
            </p:cNvSpPr>
            <p:nvPr/>
          </p:nvSpPr>
          <p:spPr bwMode="gray">
            <a:xfrm>
              <a:off x="816" y="1786"/>
              <a:ext cx="576" cy="336"/>
            </a:xfrm>
            <a:prstGeom prst="ellipse">
              <a:avLst/>
            </a:prstGeom>
            <a:solidFill>
              <a:srgbClr val="0F2145">
                <a:alpha val="3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SV"/>
            </a:p>
          </p:txBody>
        </p:sp>
        <p:sp>
          <p:nvSpPr>
            <p:cNvPr id="96305" name="Oval 49"/>
            <p:cNvSpPr>
              <a:spLocks noChangeArrowheads="1"/>
            </p:cNvSpPr>
            <p:nvPr/>
          </p:nvSpPr>
          <p:spPr bwMode="gray">
            <a:xfrm>
              <a:off x="864" y="1404"/>
              <a:ext cx="645" cy="645"/>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SV"/>
            </a:p>
          </p:txBody>
        </p:sp>
        <p:sp>
          <p:nvSpPr>
            <p:cNvPr id="96306" name="Oval 50"/>
            <p:cNvSpPr>
              <a:spLocks noChangeArrowheads="1"/>
            </p:cNvSpPr>
            <p:nvPr/>
          </p:nvSpPr>
          <p:spPr bwMode="gray">
            <a:xfrm>
              <a:off x="872" y="1407"/>
              <a:ext cx="630" cy="630"/>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SV"/>
            </a:p>
          </p:txBody>
        </p:sp>
        <p:sp>
          <p:nvSpPr>
            <p:cNvPr id="96307" name="Oval 51"/>
            <p:cNvSpPr>
              <a:spLocks noChangeArrowheads="1"/>
            </p:cNvSpPr>
            <p:nvPr/>
          </p:nvSpPr>
          <p:spPr bwMode="gray">
            <a:xfrm>
              <a:off x="879" y="1414"/>
              <a:ext cx="599" cy="588"/>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SV"/>
            </a:p>
          </p:txBody>
        </p:sp>
        <p:sp>
          <p:nvSpPr>
            <p:cNvPr id="96308" name="Oval 52"/>
            <p:cNvSpPr>
              <a:spLocks noChangeArrowheads="1"/>
            </p:cNvSpPr>
            <p:nvPr/>
          </p:nvSpPr>
          <p:spPr bwMode="gray">
            <a:xfrm>
              <a:off x="913" y="1430"/>
              <a:ext cx="534" cy="477"/>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s-SV"/>
            </a:p>
          </p:txBody>
        </p:sp>
        <p:sp>
          <p:nvSpPr>
            <p:cNvPr id="96309" name="Text Box 53"/>
            <p:cNvSpPr txBox="1">
              <a:spLocks noChangeArrowheads="1"/>
            </p:cNvSpPr>
            <p:nvPr/>
          </p:nvSpPr>
          <p:spPr bwMode="gray">
            <a:xfrm>
              <a:off x="869" y="1624"/>
              <a:ext cx="649"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SV" b="1" dirty="0" err="1" smtClean="0">
                  <a:solidFill>
                    <a:srgbClr val="000000"/>
                  </a:solidFill>
                  <a:hlinkClick r:id="rId4" action="ppaction://hlinkfile"/>
                </a:rPr>
                <a:t>Informe</a:t>
              </a:r>
              <a:endParaRPr lang="en-US" altLang="es-SV" dirty="0"/>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Text Box 4"/>
          <p:cNvSpPr txBox="1">
            <a:spLocks noChangeArrowheads="1"/>
          </p:cNvSpPr>
          <p:nvPr/>
        </p:nvSpPr>
        <p:spPr bwMode="white">
          <a:xfrm>
            <a:off x="2209800" y="4191000"/>
            <a:ext cx="4724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s-SV" sz="1400" b="1">
                <a:solidFill>
                  <a:schemeClr val="bg1"/>
                </a:solidFill>
              </a:rPr>
              <a:t>www.themegallery.com</a:t>
            </a:r>
          </a:p>
        </p:txBody>
      </p:sp>
      <p:sp>
        <p:nvSpPr>
          <p:cNvPr id="88070" name="WordArt 6"/>
          <p:cNvSpPr>
            <a:spLocks noChangeArrowheads="1" noChangeShapeType="1" noTextEdit="1"/>
          </p:cNvSpPr>
          <p:nvPr/>
        </p:nvSpPr>
        <p:spPr bwMode="gray">
          <a:xfrm>
            <a:off x="1692275" y="2997200"/>
            <a:ext cx="5759450" cy="863600"/>
          </a:xfrm>
          <a:prstGeom prst="rect">
            <a:avLst/>
          </a:prstGeom>
        </p:spPr>
        <p:txBody>
          <a:bodyPr wrap="none" fromWordArt="1">
            <a:prstTxWarp prst="textDeflate">
              <a:avLst>
                <a:gd name="adj" fmla="val 0"/>
              </a:avLst>
            </a:prstTxWarp>
          </a:bodyPr>
          <a:lstStyle/>
          <a:p>
            <a:pPr algn="ctr"/>
            <a:r>
              <a:rPr lang="es-SV" sz="3600" b="1" kern="10" dirty="0" smtClean="0">
                <a:ln w="19050">
                  <a:solidFill>
                    <a:schemeClr val="bg1"/>
                  </a:solidFill>
                  <a:round/>
                  <a:headEnd/>
                  <a:tailEnd/>
                </a:ln>
                <a:gradFill rotWithShape="1">
                  <a:gsLst>
                    <a:gs pos="0">
                      <a:schemeClr val="accent1"/>
                    </a:gs>
                    <a:gs pos="100000">
                      <a:schemeClr val="hlink"/>
                    </a:gs>
                  </a:gsLst>
                  <a:lin ang="0" scaled="1"/>
                </a:gradFill>
                <a:effectLst>
                  <a:outerShdw dist="63500" dir="2212194" algn="ctr" rotWithShape="0">
                    <a:srgbClr val="868686">
                      <a:alpha val="50000"/>
                    </a:srgbClr>
                  </a:outerShdw>
                </a:effectLst>
                <a:latin typeface="Arial"/>
                <a:cs typeface="Arial"/>
              </a:rPr>
              <a:t>Gracias!</a:t>
            </a:r>
            <a:r>
              <a:rPr lang="es-SV" sz="3600" b="1" kern="10" dirty="0">
                <a:ln w="19050">
                  <a:solidFill>
                    <a:schemeClr val="bg1"/>
                  </a:solidFill>
                  <a:round/>
                  <a:headEnd/>
                  <a:tailEnd/>
                </a:ln>
                <a:gradFill rotWithShape="1">
                  <a:gsLst>
                    <a:gs pos="0">
                      <a:schemeClr val="accent1"/>
                    </a:gs>
                    <a:gs pos="100000">
                      <a:schemeClr val="hlink"/>
                    </a:gs>
                  </a:gsLst>
                  <a:lin ang="0" scaled="1"/>
                </a:gradFill>
                <a:effectLst>
                  <a:outerShdw dist="63500" dir="2212194" algn="ctr" rotWithShape="0">
                    <a:srgbClr val="868686">
                      <a:alpha val="50000"/>
                    </a:srgbClr>
                  </a:outerShdw>
                </a:effectLst>
                <a:latin typeface="Arial"/>
                <a:cs typeface="Arial"/>
              </a:rPr>
              <a:t>!</a:t>
            </a:r>
            <a:r>
              <a:rPr lang="es-SV" sz="3600" b="1" kern="10" dirty="0" smtClean="0">
                <a:ln w="19050">
                  <a:solidFill>
                    <a:schemeClr val="bg1"/>
                  </a:solidFill>
                  <a:round/>
                  <a:headEnd/>
                  <a:tailEnd/>
                </a:ln>
                <a:gradFill rotWithShape="1">
                  <a:gsLst>
                    <a:gs pos="0">
                      <a:schemeClr val="accent1"/>
                    </a:gs>
                    <a:gs pos="100000">
                      <a:schemeClr val="hlink"/>
                    </a:gs>
                  </a:gsLst>
                  <a:lin ang="0" scaled="1"/>
                </a:gradFill>
                <a:effectLst>
                  <a:outerShdw dist="63500" dir="2212194" algn="ctr" rotWithShape="0">
                    <a:srgbClr val="868686">
                      <a:alpha val="50000"/>
                    </a:srgbClr>
                  </a:outerShdw>
                </a:effectLst>
                <a:latin typeface="Arial"/>
                <a:cs typeface="Arial"/>
              </a:rPr>
              <a:t>!</a:t>
            </a:r>
            <a:endParaRPr lang="es-SV" sz="3600" b="1" kern="10" dirty="0">
              <a:ln w="19050">
                <a:solidFill>
                  <a:schemeClr val="bg1"/>
                </a:solidFill>
                <a:round/>
                <a:headEnd/>
                <a:tailEnd/>
              </a:ln>
              <a:gradFill rotWithShape="1">
                <a:gsLst>
                  <a:gs pos="0">
                    <a:schemeClr val="accent1"/>
                  </a:gs>
                  <a:gs pos="100000">
                    <a:schemeClr val="hlink"/>
                  </a:gs>
                </a:gsLst>
                <a:lin ang="0" scaled="1"/>
              </a:gradFill>
              <a:effectLst>
                <a:outerShdw dist="63500" dir="2212194" algn="ctr" rotWithShape="0">
                  <a:srgbClr val="868686">
                    <a:alpha val="50000"/>
                  </a:srgbClr>
                </a:outerShdw>
              </a:effectLst>
              <a:latin typeface="Arial"/>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8070"/>
                                        </p:tgtEl>
                                        <p:attrNameLst>
                                          <p:attrName>style.visibility</p:attrName>
                                        </p:attrNameLst>
                                      </p:cBhvr>
                                      <p:to>
                                        <p:strVal val="visible"/>
                                      </p:to>
                                    </p:set>
                                    <p:anim calcmode="lin" valueType="num">
                                      <p:cBhvr>
                                        <p:cTn id="7" dur="500" fill="hold"/>
                                        <p:tgtEl>
                                          <p:spTgt spid="88070"/>
                                        </p:tgtEl>
                                        <p:attrNameLst>
                                          <p:attrName>ppt_w</p:attrName>
                                        </p:attrNameLst>
                                      </p:cBhvr>
                                      <p:tavLst>
                                        <p:tav tm="0">
                                          <p:val>
                                            <p:fltVal val="0"/>
                                          </p:val>
                                        </p:tav>
                                        <p:tav tm="100000">
                                          <p:val>
                                            <p:strVal val="#ppt_w"/>
                                          </p:val>
                                        </p:tav>
                                      </p:tavLst>
                                    </p:anim>
                                    <p:anim calcmode="lin" valueType="num">
                                      <p:cBhvr>
                                        <p:cTn id="8" dur="500" fill="hold"/>
                                        <p:tgtEl>
                                          <p:spTgt spid="88070"/>
                                        </p:tgtEl>
                                        <p:attrNameLst>
                                          <p:attrName>ppt_h</p:attrName>
                                        </p:attrNameLst>
                                      </p:cBhvr>
                                      <p:tavLst>
                                        <p:tav tm="0">
                                          <p:val>
                                            <p:fltVal val="0"/>
                                          </p:val>
                                        </p:tav>
                                        <p:tav tm="100000">
                                          <p:val>
                                            <p:strVal val="#ppt_h"/>
                                          </p:val>
                                        </p:tav>
                                      </p:tavLst>
                                    </p:anim>
                                    <p:animEffect transition="in" filter="fade">
                                      <p:cBhvr>
                                        <p:cTn id="9" dur="500"/>
                                        <p:tgtEl>
                                          <p:spTgt spid="880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70" grpId="0" animBg="1"/>
    </p:bldLst>
  </p:timing>
</p:sld>
</file>

<file path=ppt/theme/theme1.xml><?xml version="1.0" encoding="utf-8"?>
<a:theme xmlns:a="http://schemas.openxmlformats.org/drawingml/2006/main" name="cdb2004c004l">
  <a:themeElements>
    <a:clrScheme name="sample 3">
      <a:dk1>
        <a:srgbClr val="000000"/>
      </a:dk1>
      <a:lt1>
        <a:srgbClr val="FFFFFF"/>
      </a:lt1>
      <a:dk2>
        <a:srgbClr val="000066"/>
      </a:dk2>
      <a:lt2>
        <a:srgbClr val="B2B2B2"/>
      </a:lt2>
      <a:accent1>
        <a:srgbClr val="3B8DDF"/>
      </a:accent1>
      <a:accent2>
        <a:srgbClr val="0099CC"/>
      </a:accent2>
      <a:accent3>
        <a:srgbClr val="FFFFFF"/>
      </a:accent3>
      <a:accent4>
        <a:srgbClr val="000000"/>
      </a:accent4>
      <a:accent5>
        <a:srgbClr val="AFC5EC"/>
      </a:accent5>
      <a:accent6>
        <a:srgbClr val="008AB9"/>
      </a:accent6>
      <a:hlink>
        <a:srgbClr val="5A94A8"/>
      </a:hlink>
      <a:folHlink>
        <a:srgbClr val="6666FF"/>
      </a:folHlink>
    </a:clrScheme>
    <a:fontScheme name="samp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ample 1">
        <a:dk1>
          <a:srgbClr val="000000"/>
        </a:dk1>
        <a:lt1>
          <a:srgbClr val="FFFFFF"/>
        </a:lt1>
        <a:dk2>
          <a:srgbClr val="000066"/>
        </a:dk2>
        <a:lt2>
          <a:srgbClr val="B2B2B2"/>
        </a:lt2>
        <a:accent1>
          <a:srgbClr val="6AB897"/>
        </a:accent1>
        <a:accent2>
          <a:srgbClr val="FF7C80"/>
        </a:accent2>
        <a:accent3>
          <a:srgbClr val="FFFFFF"/>
        </a:accent3>
        <a:accent4>
          <a:srgbClr val="000000"/>
        </a:accent4>
        <a:accent5>
          <a:srgbClr val="B9D8C9"/>
        </a:accent5>
        <a:accent6>
          <a:srgbClr val="E77073"/>
        </a:accent6>
        <a:hlink>
          <a:srgbClr val="5A94A8"/>
        </a:hlink>
        <a:folHlink>
          <a:srgbClr val="0099CC"/>
        </a:folHlink>
      </a:clrScheme>
      <a:clrMap bg1="lt1" tx1="dk1" bg2="lt2" tx2="dk2" accent1="accent1" accent2="accent2" accent3="accent3" accent4="accent4" accent5="accent5" accent6="accent6" hlink="hlink" folHlink="folHlink"/>
    </a:extraClrScheme>
    <a:extraClrScheme>
      <a:clrScheme name="sample 2">
        <a:dk1>
          <a:srgbClr val="000066"/>
        </a:dk1>
        <a:lt1>
          <a:srgbClr val="FFFFFF"/>
        </a:lt1>
        <a:dk2>
          <a:srgbClr val="4069EC"/>
        </a:dk2>
        <a:lt2>
          <a:srgbClr val="B2B2B2"/>
        </a:lt2>
        <a:accent1>
          <a:srgbClr val="8DA75F"/>
        </a:accent1>
        <a:accent2>
          <a:srgbClr val="CCCC00"/>
        </a:accent2>
        <a:accent3>
          <a:srgbClr val="FFFFFF"/>
        </a:accent3>
        <a:accent4>
          <a:srgbClr val="000056"/>
        </a:accent4>
        <a:accent5>
          <a:srgbClr val="C5D0B6"/>
        </a:accent5>
        <a:accent6>
          <a:srgbClr val="B9B900"/>
        </a:accent6>
        <a:hlink>
          <a:srgbClr val="3B5AB1"/>
        </a:hlink>
        <a:folHlink>
          <a:srgbClr val="666699"/>
        </a:folHlink>
      </a:clrScheme>
      <a:clrMap bg1="lt1" tx1="dk1" bg2="lt2" tx2="dk2" accent1="accent1" accent2="accent2" accent3="accent3" accent4="accent4" accent5="accent5" accent6="accent6" hlink="hlink" folHlink="folHlink"/>
    </a:extraClrScheme>
    <a:extraClrScheme>
      <a:clrScheme name="sample 3">
        <a:dk1>
          <a:srgbClr val="000000"/>
        </a:dk1>
        <a:lt1>
          <a:srgbClr val="FFFFFF"/>
        </a:lt1>
        <a:dk2>
          <a:srgbClr val="000066"/>
        </a:dk2>
        <a:lt2>
          <a:srgbClr val="B2B2B2"/>
        </a:lt2>
        <a:accent1>
          <a:srgbClr val="3B8DDF"/>
        </a:accent1>
        <a:accent2>
          <a:srgbClr val="0099CC"/>
        </a:accent2>
        <a:accent3>
          <a:srgbClr val="FFFFFF"/>
        </a:accent3>
        <a:accent4>
          <a:srgbClr val="000000"/>
        </a:accent4>
        <a:accent5>
          <a:srgbClr val="AFC5EC"/>
        </a:accent5>
        <a:accent6>
          <a:srgbClr val="008AB9"/>
        </a:accent6>
        <a:hlink>
          <a:srgbClr val="5A94A8"/>
        </a:hlink>
        <a:folHlink>
          <a:srgbClr val="6666F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cdb2004c004l</Template>
  <TotalTime>465</TotalTime>
  <Words>177</Words>
  <Application>Microsoft Office PowerPoint</Application>
  <PresentationFormat>Presentación en pantalla (4:3)</PresentationFormat>
  <Paragraphs>40</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cdb2004c004l</vt:lpstr>
      <vt:lpstr>AUDITORIA FORENSE</vt:lpstr>
      <vt:lpstr>Contenido</vt:lpstr>
      <vt:lpstr>AUDITORIA FORENSE</vt:lpstr>
      <vt:lpstr>Auditoria Forense </vt:lpstr>
      <vt:lpstr>AUDITORIA FORENSE</vt:lpstr>
      <vt:lpstr>Presentación de PowerPoint</vt:lpstr>
      <vt:lpstr>AUDITORIA FORENSE</vt:lpstr>
      <vt:lpstr>Presentación de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AUDITORIA FORENSE</dc:title>
  <dc:creator>karla</dc:creator>
  <cp:lastModifiedBy>karla</cp:lastModifiedBy>
  <cp:revision>12</cp:revision>
  <dcterms:created xsi:type="dcterms:W3CDTF">2013-11-24T00:48:25Z</dcterms:created>
  <dcterms:modified xsi:type="dcterms:W3CDTF">2013-11-27T05:25:13Z</dcterms:modified>
</cp:coreProperties>
</file>