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71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378D"/>
    <a:srgbClr val="00FF00"/>
    <a:srgbClr val="3A0BBD"/>
    <a:srgbClr val="0000FF"/>
    <a:srgbClr val="03DF1D"/>
    <a:srgbClr val="FC3035"/>
    <a:srgbClr val="2DCDFF"/>
    <a:srgbClr val="FBC131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hyperlink" Target="DICTAMENDEL%20AUDITOR%20FISCAL%20OPINION%20ADVERSA.pdf" TargetMode="External"/><Relationship Id="rId2" Type="http://schemas.openxmlformats.org/officeDocument/2006/relationships/hyperlink" Target="DICTAMENDEL%20AUDITOR%20FISCAL%20POR%20INCUMPLIMIENTO.pdf" TargetMode="External"/><Relationship Id="rId1" Type="http://schemas.openxmlformats.org/officeDocument/2006/relationships/hyperlink" Target="DICTAMENDEL%20AUDITOR%20FISCAL.pdf" TargetMode="External"/><Relationship Id="rId4" Type="http://schemas.openxmlformats.org/officeDocument/2006/relationships/hyperlink" Target="CARTA%20DE%20SALVAGUARDA.pdf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28251A-EAFF-40BE-91CA-45B8A40824F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7F590324-07E5-48CE-BC2D-193E514958F8}">
      <dgm:prSet phldrT="[Texto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SV" b="1" dirty="0" smtClean="0"/>
            <a:t>OBJETIVO DE LA NORMA</a:t>
          </a:r>
        </a:p>
        <a:p>
          <a:r>
            <a:rPr lang="es-SV" dirty="0" smtClean="0"/>
            <a:t>Establecer un marco </a:t>
          </a:r>
          <a:r>
            <a:rPr lang="es-SV" dirty="0" smtClean="0"/>
            <a:t>de referencia a observar por los contadores </a:t>
          </a:r>
          <a:r>
            <a:rPr lang="es-SV" dirty="0" smtClean="0"/>
            <a:t>públicos a efecto de garantizar que los trabajos de auditoria fiscal sean realizados con un alto grado de profesionalismo</a:t>
          </a:r>
          <a:endParaRPr lang="es-SV" dirty="0"/>
        </a:p>
      </dgm:t>
    </dgm:pt>
    <dgm:pt modelId="{ABE34E26-062D-4688-B860-CCB72875A364}" type="parTrans" cxnId="{F9789EEB-1C0D-4223-9870-52654EEB2DA9}">
      <dgm:prSet/>
      <dgm:spPr/>
      <dgm:t>
        <a:bodyPr/>
        <a:lstStyle/>
        <a:p>
          <a:endParaRPr lang="es-SV"/>
        </a:p>
      </dgm:t>
    </dgm:pt>
    <dgm:pt modelId="{2BA6C597-D6FE-4EA8-9928-7C5F60EFED9B}" type="sibTrans" cxnId="{F9789EEB-1C0D-4223-9870-52654EEB2DA9}">
      <dgm:prSet/>
      <dgm:spPr/>
      <dgm:t>
        <a:bodyPr/>
        <a:lstStyle/>
        <a:p>
          <a:endParaRPr lang="es-SV"/>
        </a:p>
      </dgm:t>
    </dgm:pt>
    <dgm:pt modelId="{F048E8C0-AF38-4C7C-A8E7-71947D849B5B}">
      <dgm:prSet phldrT="[Texto]"/>
      <dgm:spPr>
        <a:solidFill>
          <a:srgbClr val="0070C0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SV" b="1" dirty="0" smtClean="0"/>
            <a:t>CONCEPTO GENERAL</a:t>
          </a:r>
        </a:p>
        <a:p>
          <a:r>
            <a:rPr lang="es-SV" b="0" dirty="0" smtClean="0"/>
            <a:t>Trabajo realizado por un contador publico para expresar una opinión sobre el cumplimiento de obligaciones tributarias.</a:t>
          </a:r>
          <a:endParaRPr lang="es-SV" b="0" dirty="0"/>
        </a:p>
      </dgm:t>
    </dgm:pt>
    <dgm:pt modelId="{BDF4895B-F081-43B3-AD7C-BCB0AC3D3D66}" type="parTrans" cxnId="{42E80217-25D0-44C6-92ED-E069CF9B31EB}">
      <dgm:prSet/>
      <dgm:spPr/>
      <dgm:t>
        <a:bodyPr/>
        <a:lstStyle/>
        <a:p>
          <a:endParaRPr lang="es-SV"/>
        </a:p>
      </dgm:t>
    </dgm:pt>
    <dgm:pt modelId="{F98E7B33-E78A-416B-8EFA-A2A1B6611B25}" type="sibTrans" cxnId="{42E80217-25D0-44C6-92ED-E069CF9B31EB}">
      <dgm:prSet/>
      <dgm:spPr/>
      <dgm:t>
        <a:bodyPr/>
        <a:lstStyle/>
        <a:p>
          <a:endParaRPr lang="es-SV"/>
        </a:p>
      </dgm:t>
    </dgm:pt>
    <dgm:pt modelId="{7C4F8E90-0602-4D99-A89D-D418B0896139}" type="pres">
      <dgm:prSet presAssocID="{1E28251A-EAFF-40BE-91CA-45B8A40824F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SV"/>
        </a:p>
      </dgm:t>
    </dgm:pt>
    <dgm:pt modelId="{EA2CEC6B-90DF-43F3-AB44-21B77A224AF2}" type="pres">
      <dgm:prSet presAssocID="{1E28251A-EAFF-40BE-91CA-45B8A40824F8}" presName="Name1" presStyleCnt="0"/>
      <dgm:spPr/>
    </dgm:pt>
    <dgm:pt modelId="{F54C45F0-0946-40A7-A7A4-D40C6E89C58E}" type="pres">
      <dgm:prSet presAssocID="{1E28251A-EAFF-40BE-91CA-45B8A40824F8}" presName="cycle" presStyleCnt="0"/>
      <dgm:spPr/>
    </dgm:pt>
    <dgm:pt modelId="{2675DABF-8757-47E3-A818-17FA2A5F5AB5}" type="pres">
      <dgm:prSet presAssocID="{1E28251A-EAFF-40BE-91CA-45B8A40824F8}" presName="srcNode" presStyleLbl="node1" presStyleIdx="0" presStyleCnt="2"/>
      <dgm:spPr/>
    </dgm:pt>
    <dgm:pt modelId="{C24B42B7-CC09-4CC3-B37A-361A34F456EF}" type="pres">
      <dgm:prSet presAssocID="{1E28251A-EAFF-40BE-91CA-45B8A40824F8}" presName="conn" presStyleLbl="parChTrans1D2" presStyleIdx="0" presStyleCnt="1"/>
      <dgm:spPr/>
      <dgm:t>
        <a:bodyPr/>
        <a:lstStyle/>
        <a:p>
          <a:endParaRPr lang="es-SV"/>
        </a:p>
      </dgm:t>
    </dgm:pt>
    <dgm:pt modelId="{6EADBCC0-9404-4456-8023-31A311C38F49}" type="pres">
      <dgm:prSet presAssocID="{1E28251A-EAFF-40BE-91CA-45B8A40824F8}" presName="extraNode" presStyleLbl="node1" presStyleIdx="0" presStyleCnt="2"/>
      <dgm:spPr/>
    </dgm:pt>
    <dgm:pt modelId="{5C7D6E29-1F32-466F-8ADB-06D07B7348EE}" type="pres">
      <dgm:prSet presAssocID="{1E28251A-EAFF-40BE-91CA-45B8A40824F8}" presName="dstNode" presStyleLbl="node1" presStyleIdx="0" presStyleCnt="2"/>
      <dgm:spPr/>
    </dgm:pt>
    <dgm:pt modelId="{819C3124-0EF0-4E07-BEA8-5553533DFDDB}" type="pres">
      <dgm:prSet presAssocID="{7F590324-07E5-48CE-BC2D-193E514958F8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A8DE778-3D19-4BF5-B73D-3A450037C716}" type="pres">
      <dgm:prSet presAssocID="{7F590324-07E5-48CE-BC2D-193E514958F8}" presName="accent_1" presStyleCnt="0"/>
      <dgm:spPr/>
    </dgm:pt>
    <dgm:pt modelId="{B710F4B2-815B-4E83-8223-58D2A5077DDC}" type="pres">
      <dgm:prSet presAssocID="{7F590324-07E5-48CE-BC2D-193E514958F8}" presName="accentRepeatNode" presStyleLbl="solidFgAcc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SV"/>
        </a:p>
      </dgm:t>
    </dgm:pt>
    <dgm:pt modelId="{0BB4A61A-6FD3-4D47-9A22-0C1AF21A25BE}" type="pres">
      <dgm:prSet presAssocID="{F048E8C0-AF38-4C7C-A8E7-71947D849B5B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99CD049-C407-410E-9630-B15C6684B7EF}" type="pres">
      <dgm:prSet presAssocID="{F048E8C0-AF38-4C7C-A8E7-71947D849B5B}" presName="accent_2" presStyleCnt="0"/>
      <dgm:spPr/>
    </dgm:pt>
    <dgm:pt modelId="{0AE24E11-3AAE-46DD-8BEB-ED9CCFD7143E}" type="pres">
      <dgm:prSet presAssocID="{F048E8C0-AF38-4C7C-A8E7-71947D849B5B}" presName="accentRepeatNode" presStyleLbl="solidFgAcc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SV"/>
        </a:p>
      </dgm:t>
    </dgm:pt>
  </dgm:ptLst>
  <dgm:cxnLst>
    <dgm:cxn modelId="{F9789EEB-1C0D-4223-9870-52654EEB2DA9}" srcId="{1E28251A-EAFF-40BE-91CA-45B8A40824F8}" destId="{7F590324-07E5-48CE-BC2D-193E514958F8}" srcOrd="0" destOrd="0" parTransId="{ABE34E26-062D-4688-B860-CCB72875A364}" sibTransId="{2BA6C597-D6FE-4EA8-9928-7C5F60EFED9B}"/>
    <dgm:cxn modelId="{C3617FE6-1C80-4FF9-8DAD-F9E2DB0D6A5A}" type="presOf" srcId="{7F590324-07E5-48CE-BC2D-193E514958F8}" destId="{819C3124-0EF0-4E07-BEA8-5553533DFDDB}" srcOrd="0" destOrd="0" presId="urn:microsoft.com/office/officeart/2008/layout/VerticalCurvedList"/>
    <dgm:cxn modelId="{B026A4C0-49E2-411B-A331-F9C1BAED66B6}" type="presOf" srcId="{F048E8C0-AF38-4C7C-A8E7-71947D849B5B}" destId="{0BB4A61A-6FD3-4D47-9A22-0C1AF21A25BE}" srcOrd="0" destOrd="0" presId="urn:microsoft.com/office/officeart/2008/layout/VerticalCurvedList"/>
    <dgm:cxn modelId="{7C8F5447-FE3F-4BE0-951C-B30EC6C37C87}" type="presOf" srcId="{1E28251A-EAFF-40BE-91CA-45B8A40824F8}" destId="{7C4F8E90-0602-4D99-A89D-D418B0896139}" srcOrd="0" destOrd="0" presId="urn:microsoft.com/office/officeart/2008/layout/VerticalCurvedList"/>
    <dgm:cxn modelId="{5C30D806-EC80-4455-B078-693213175DD8}" type="presOf" srcId="{2BA6C597-D6FE-4EA8-9928-7C5F60EFED9B}" destId="{C24B42B7-CC09-4CC3-B37A-361A34F456EF}" srcOrd="0" destOrd="0" presId="urn:microsoft.com/office/officeart/2008/layout/VerticalCurvedList"/>
    <dgm:cxn modelId="{42E80217-25D0-44C6-92ED-E069CF9B31EB}" srcId="{1E28251A-EAFF-40BE-91CA-45B8A40824F8}" destId="{F048E8C0-AF38-4C7C-A8E7-71947D849B5B}" srcOrd="1" destOrd="0" parTransId="{BDF4895B-F081-43B3-AD7C-BCB0AC3D3D66}" sibTransId="{F98E7B33-E78A-416B-8EFA-A2A1B6611B25}"/>
    <dgm:cxn modelId="{46F05DFD-0E94-40FF-91DB-2EE3349ECFC5}" type="presParOf" srcId="{7C4F8E90-0602-4D99-A89D-D418B0896139}" destId="{EA2CEC6B-90DF-43F3-AB44-21B77A224AF2}" srcOrd="0" destOrd="0" presId="urn:microsoft.com/office/officeart/2008/layout/VerticalCurvedList"/>
    <dgm:cxn modelId="{00C3D1A8-C035-4F49-8D40-B789CD38E054}" type="presParOf" srcId="{EA2CEC6B-90DF-43F3-AB44-21B77A224AF2}" destId="{F54C45F0-0946-40A7-A7A4-D40C6E89C58E}" srcOrd="0" destOrd="0" presId="urn:microsoft.com/office/officeart/2008/layout/VerticalCurvedList"/>
    <dgm:cxn modelId="{CE629C23-51B1-45B7-B437-298CB461B01C}" type="presParOf" srcId="{F54C45F0-0946-40A7-A7A4-D40C6E89C58E}" destId="{2675DABF-8757-47E3-A818-17FA2A5F5AB5}" srcOrd="0" destOrd="0" presId="urn:microsoft.com/office/officeart/2008/layout/VerticalCurvedList"/>
    <dgm:cxn modelId="{394CB740-E0D7-43F4-8E8B-964A37C12384}" type="presParOf" srcId="{F54C45F0-0946-40A7-A7A4-D40C6E89C58E}" destId="{C24B42B7-CC09-4CC3-B37A-361A34F456EF}" srcOrd="1" destOrd="0" presId="urn:microsoft.com/office/officeart/2008/layout/VerticalCurvedList"/>
    <dgm:cxn modelId="{7C030D09-7259-41CB-80D2-37AA3D1FA965}" type="presParOf" srcId="{F54C45F0-0946-40A7-A7A4-D40C6E89C58E}" destId="{6EADBCC0-9404-4456-8023-31A311C38F49}" srcOrd="2" destOrd="0" presId="urn:microsoft.com/office/officeart/2008/layout/VerticalCurvedList"/>
    <dgm:cxn modelId="{6944BCE0-1548-493D-B945-002A7750CA6B}" type="presParOf" srcId="{F54C45F0-0946-40A7-A7A4-D40C6E89C58E}" destId="{5C7D6E29-1F32-466F-8ADB-06D07B7348EE}" srcOrd="3" destOrd="0" presId="urn:microsoft.com/office/officeart/2008/layout/VerticalCurvedList"/>
    <dgm:cxn modelId="{7A4E60D4-AFFE-4131-8BD4-895CA807A310}" type="presParOf" srcId="{EA2CEC6B-90DF-43F3-AB44-21B77A224AF2}" destId="{819C3124-0EF0-4E07-BEA8-5553533DFDDB}" srcOrd="1" destOrd="0" presId="urn:microsoft.com/office/officeart/2008/layout/VerticalCurvedList"/>
    <dgm:cxn modelId="{44A627A8-CDD0-4214-AB1B-E6E790DE1CDE}" type="presParOf" srcId="{EA2CEC6B-90DF-43F3-AB44-21B77A224AF2}" destId="{1A8DE778-3D19-4BF5-B73D-3A450037C716}" srcOrd="2" destOrd="0" presId="urn:microsoft.com/office/officeart/2008/layout/VerticalCurvedList"/>
    <dgm:cxn modelId="{6944332D-985E-41B3-9A2B-4711253CA63B}" type="presParOf" srcId="{1A8DE778-3D19-4BF5-B73D-3A450037C716}" destId="{B710F4B2-815B-4E83-8223-58D2A5077DDC}" srcOrd="0" destOrd="0" presId="urn:microsoft.com/office/officeart/2008/layout/VerticalCurvedList"/>
    <dgm:cxn modelId="{EA29C88C-3E86-47E6-B979-6D315C8CB272}" type="presParOf" srcId="{EA2CEC6B-90DF-43F3-AB44-21B77A224AF2}" destId="{0BB4A61A-6FD3-4D47-9A22-0C1AF21A25BE}" srcOrd="3" destOrd="0" presId="urn:microsoft.com/office/officeart/2008/layout/VerticalCurvedList"/>
    <dgm:cxn modelId="{4458AC4B-4E0C-4AEF-BE33-5D873A98642D}" type="presParOf" srcId="{EA2CEC6B-90DF-43F3-AB44-21B77A224AF2}" destId="{D99CD049-C407-410E-9630-B15C6684B7EF}" srcOrd="4" destOrd="0" presId="urn:microsoft.com/office/officeart/2008/layout/VerticalCurvedList"/>
    <dgm:cxn modelId="{F79AAE6C-2295-4762-AD20-70C2EF926CFA}" type="presParOf" srcId="{D99CD049-C407-410E-9630-B15C6684B7EF}" destId="{0AE24E11-3AAE-46DD-8BEB-ED9CCFD7143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FAC60F-39E2-477A-B525-1DE8C4B3318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33EFA33C-FAB3-4D60-A5DA-FB6E02168846}">
      <dgm:prSet phldrT="[Texto]" custT="1"/>
      <dgm:spPr>
        <a:solidFill>
          <a:srgbClr val="7030A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es-SV" sz="2400" b="1" dirty="0" smtClean="0"/>
        </a:p>
        <a:p>
          <a:pPr algn="l"/>
          <a:endParaRPr lang="es-SV" sz="2400" b="1" dirty="0" smtClean="0"/>
        </a:p>
        <a:p>
          <a:pPr algn="just"/>
          <a:r>
            <a:rPr lang="es-SV" sz="2400" b="1" dirty="0" smtClean="0"/>
            <a:t>- Cuidado en la planeación desarrollo y evaluación de resultados</a:t>
          </a:r>
        </a:p>
        <a:p>
          <a:pPr algn="just"/>
          <a:r>
            <a:rPr lang="es-SV" sz="2400" b="1" dirty="0" smtClean="0"/>
            <a:t>- Un grado de escepticismo profesional para alcanzar una seguridad razonable de qué incumplimientos importantes serán detectados</a:t>
          </a:r>
        </a:p>
        <a:p>
          <a:pPr algn="l"/>
          <a:endParaRPr lang="es-SV" sz="2400" b="1" dirty="0" smtClean="0"/>
        </a:p>
        <a:p>
          <a:pPr algn="l"/>
          <a:endParaRPr lang="es-SV" sz="2400" b="0" dirty="0"/>
        </a:p>
      </dgm:t>
    </dgm:pt>
    <dgm:pt modelId="{A3EA3BE2-D95D-4F2F-8015-8EFCDA02FD41}" type="parTrans" cxnId="{512BA48A-B0B9-412E-911A-5CD30C3D0DF2}">
      <dgm:prSet/>
      <dgm:spPr/>
      <dgm:t>
        <a:bodyPr/>
        <a:lstStyle/>
        <a:p>
          <a:endParaRPr lang="es-SV"/>
        </a:p>
      </dgm:t>
    </dgm:pt>
    <dgm:pt modelId="{48CC4B91-C1CA-4B75-BA9D-9CFF956C99EE}" type="sibTrans" cxnId="{512BA48A-B0B9-412E-911A-5CD30C3D0DF2}">
      <dgm:prSet/>
      <dgm:spPr/>
      <dgm:t>
        <a:bodyPr/>
        <a:lstStyle/>
        <a:p>
          <a:endParaRPr lang="es-SV"/>
        </a:p>
      </dgm:t>
    </dgm:pt>
    <dgm:pt modelId="{8C622190-FBF1-4800-9BA9-7737EABF6A3C}" type="pres">
      <dgm:prSet presAssocID="{38FAC60F-39E2-477A-B525-1DE8C4B3318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SV"/>
        </a:p>
      </dgm:t>
    </dgm:pt>
    <dgm:pt modelId="{77890EC6-3034-48D9-B5BC-4BC18FB8A8E8}" type="pres">
      <dgm:prSet presAssocID="{38FAC60F-39E2-477A-B525-1DE8C4B3318F}" presName="Name1" presStyleCnt="0"/>
      <dgm:spPr/>
    </dgm:pt>
    <dgm:pt modelId="{397EB891-AE1F-4F74-8DDA-1470D94DEF88}" type="pres">
      <dgm:prSet presAssocID="{38FAC60F-39E2-477A-B525-1DE8C4B3318F}" presName="cycle" presStyleCnt="0"/>
      <dgm:spPr/>
    </dgm:pt>
    <dgm:pt modelId="{BAF8C72D-F183-4A34-9E9D-93F681C915DF}" type="pres">
      <dgm:prSet presAssocID="{38FAC60F-39E2-477A-B525-1DE8C4B3318F}" presName="srcNode" presStyleLbl="node1" presStyleIdx="0" presStyleCnt="1"/>
      <dgm:spPr/>
    </dgm:pt>
    <dgm:pt modelId="{A0ED3023-3C62-4617-9705-2917F0BA283F}" type="pres">
      <dgm:prSet presAssocID="{38FAC60F-39E2-477A-B525-1DE8C4B3318F}" presName="conn" presStyleLbl="parChTrans1D2" presStyleIdx="0" presStyleCnt="1"/>
      <dgm:spPr/>
      <dgm:t>
        <a:bodyPr/>
        <a:lstStyle/>
        <a:p>
          <a:endParaRPr lang="es-SV"/>
        </a:p>
      </dgm:t>
    </dgm:pt>
    <dgm:pt modelId="{59DB2099-F15C-44B5-A196-67A739177F46}" type="pres">
      <dgm:prSet presAssocID="{38FAC60F-39E2-477A-B525-1DE8C4B3318F}" presName="extraNode" presStyleLbl="node1" presStyleIdx="0" presStyleCnt="1"/>
      <dgm:spPr/>
    </dgm:pt>
    <dgm:pt modelId="{4981C5F0-F88F-48BE-ABC2-08D37C678BAF}" type="pres">
      <dgm:prSet presAssocID="{38FAC60F-39E2-477A-B525-1DE8C4B3318F}" presName="dstNode" presStyleLbl="node1" presStyleIdx="0" presStyleCnt="1"/>
      <dgm:spPr/>
    </dgm:pt>
    <dgm:pt modelId="{FA7F2D36-F813-4796-B182-F98AD9A708C7}" type="pres">
      <dgm:prSet presAssocID="{33EFA33C-FAB3-4D60-A5DA-FB6E02168846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DE8FF71-19BE-4C1F-BD94-33F3D068CBB6}" type="pres">
      <dgm:prSet presAssocID="{33EFA33C-FAB3-4D60-A5DA-FB6E02168846}" presName="accent_1" presStyleCnt="0"/>
      <dgm:spPr/>
    </dgm:pt>
    <dgm:pt modelId="{6EE2AC3C-F499-45B7-B64D-2A9F394840E2}" type="pres">
      <dgm:prSet presAssocID="{33EFA33C-FAB3-4D60-A5DA-FB6E02168846}" presName="accentRepeatNode" presStyleLbl="solidFgAcc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SV"/>
        </a:p>
      </dgm:t>
    </dgm:pt>
  </dgm:ptLst>
  <dgm:cxnLst>
    <dgm:cxn modelId="{1F398941-C4FB-40E8-8B82-841C55EAC404}" type="presOf" srcId="{48CC4B91-C1CA-4B75-BA9D-9CFF956C99EE}" destId="{A0ED3023-3C62-4617-9705-2917F0BA283F}" srcOrd="0" destOrd="0" presId="urn:microsoft.com/office/officeart/2008/layout/VerticalCurvedList"/>
    <dgm:cxn modelId="{767FDC7B-5F1A-4083-92A5-CA158B2DAA24}" type="presOf" srcId="{33EFA33C-FAB3-4D60-A5DA-FB6E02168846}" destId="{FA7F2D36-F813-4796-B182-F98AD9A708C7}" srcOrd="0" destOrd="0" presId="urn:microsoft.com/office/officeart/2008/layout/VerticalCurvedList"/>
    <dgm:cxn modelId="{512BA48A-B0B9-412E-911A-5CD30C3D0DF2}" srcId="{38FAC60F-39E2-477A-B525-1DE8C4B3318F}" destId="{33EFA33C-FAB3-4D60-A5DA-FB6E02168846}" srcOrd="0" destOrd="0" parTransId="{A3EA3BE2-D95D-4F2F-8015-8EFCDA02FD41}" sibTransId="{48CC4B91-C1CA-4B75-BA9D-9CFF956C99EE}"/>
    <dgm:cxn modelId="{A8DEB650-0637-40A0-96BF-5612AD8C3173}" type="presOf" srcId="{38FAC60F-39E2-477A-B525-1DE8C4B3318F}" destId="{8C622190-FBF1-4800-9BA9-7737EABF6A3C}" srcOrd="0" destOrd="0" presId="urn:microsoft.com/office/officeart/2008/layout/VerticalCurvedList"/>
    <dgm:cxn modelId="{67D6C04C-A51C-47F1-86A3-2654D58AD7EA}" type="presParOf" srcId="{8C622190-FBF1-4800-9BA9-7737EABF6A3C}" destId="{77890EC6-3034-48D9-B5BC-4BC18FB8A8E8}" srcOrd="0" destOrd="0" presId="urn:microsoft.com/office/officeart/2008/layout/VerticalCurvedList"/>
    <dgm:cxn modelId="{862B6E18-7ECB-43CD-84B0-5D5AB7FA2325}" type="presParOf" srcId="{77890EC6-3034-48D9-B5BC-4BC18FB8A8E8}" destId="{397EB891-AE1F-4F74-8DDA-1470D94DEF88}" srcOrd="0" destOrd="0" presId="urn:microsoft.com/office/officeart/2008/layout/VerticalCurvedList"/>
    <dgm:cxn modelId="{0F62E418-B3F4-4A3E-A470-5FDCC072147D}" type="presParOf" srcId="{397EB891-AE1F-4F74-8DDA-1470D94DEF88}" destId="{BAF8C72D-F183-4A34-9E9D-93F681C915DF}" srcOrd="0" destOrd="0" presId="urn:microsoft.com/office/officeart/2008/layout/VerticalCurvedList"/>
    <dgm:cxn modelId="{5F11D8AF-124F-4622-AAA5-3EA9A97510A1}" type="presParOf" srcId="{397EB891-AE1F-4F74-8DDA-1470D94DEF88}" destId="{A0ED3023-3C62-4617-9705-2917F0BA283F}" srcOrd="1" destOrd="0" presId="urn:microsoft.com/office/officeart/2008/layout/VerticalCurvedList"/>
    <dgm:cxn modelId="{E91B276D-3424-4042-AFAC-1BE0C3806F3D}" type="presParOf" srcId="{397EB891-AE1F-4F74-8DDA-1470D94DEF88}" destId="{59DB2099-F15C-44B5-A196-67A739177F46}" srcOrd="2" destOrd="0" presId="urn:microsoft.com/office/officeart/2008/layout/VerticalCurvedList"/>
    <dgm:cxn modelId="{1E11A235-8319-49FC-8565-BDA9D23F1E60}" type="presParOf" srcId="{397EB891-AE1F-4F74-8DDA-1470D94DEF88}" destId="{4981C5F0-F88F-48BE-ABC2-08D37C678BAF}" srcOrd="3" destOrd="0" presId="urn:microsoft.com/office/officeart/2008/layout/VerticalCurvedList"/>
    <dgm:cxn modelId="{2193BD9E-3990-462F-922A-7F4D16266C87}" type="presParOf" srcId="{77890EC6-3034-48D9-B5BC-4BC18FB8A8E8}" destId="{FA7F2D36-F813-4796-B182-F98AD9A708C7}" srcOrd="1" destOrd="0" presId="urn:microsoft.com/office/officeart/2008/layout/VerticalCurvedList"/>
    <dgm:cxn modelId="{82A63A74-0F79-4414-B46D-98D3AD6666BF}" type="presParOf" srcId="{77890EC6-3034-48D9-B5BC-4BC18FB8A8E8}" destId="{0DE8FF71-19BE-4C1F-BD94-33F3D068CBB6}" srcOrd="2" destOrd="0" presId="urn:microsoft.com/office/officeart/2008/layout/VerticalCurvedList"/>
    <dgm:cxn modelId="{A9458C3B-1502-4695-94CC-BF86927A7573}" type="presParOf" srcId="{0DE8FF71-19BE-4C1F-BD94-33F3D068CBB6}" destId="{6EE2AC3C-F499-45B7-B64D-2A9F394840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C7FB78-6BF1-4B1F-9A69-3FA7BFA5A5A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F234A8-60A8-4FEA-BBA5-5402B20E4704}">
      <dgm:prSet phldrT="[Texto]"/>
      <dgm:spPr>
        <a:solidFill>
          <a:srgbClr val="00FF00"/>
        </a:solidFill>
      </dgm:spPr>
      <dgm:t>
        <a:bodyPr/>
        <a:lstStyle/>
        <a:p>
          <a:r>
            <a:rPr lang="es-ES" dirty="0" smtClean="0"/>
            <a:t>Desarrollo de una estrategia global para la conducción.</a:t>
          </a:r>
          <a:endParaRPr lang="en-US" dirty="0"/>
        </a:p>
      </dgm:t>
    </dgm:pt>
    <dgm:pt modelId="{C0DFE990-B474-4772-B8A3-4B3524B941E1}" type="parTrans" cxnId="{8DEE0A5D-E995-4061-9F9E-FF5EDA6344CA}">
      <dgm:prSet/>
      <dgm:spPr/>
      <dgm:t>
        <a:bodyPr/>
        <a:lstStyle/>
        <a:p>
          <a:endParaRPr lang="en-US"/>
        </a:p>
      </dgm:t>
    </dgm:pt>
    <dgm:pt modelId="{5086F347-1026-4001-B4F0-46FD26A2655C}" type="sibTrans" cxnId="{8DEE0A5D-E995-4061-9F9E-FF5EDA6344CA}">
      <dgm:prSet/>
      <dgm:spPr/>
      <dgm:t>
        <a:bodyPr/>
        <a:lstStyle/>
        <a:p>
          <a:endParaRPr lang="en-US"/>
        </a:p>
      </dgm:t>
    </dgm:pt>
    <dgm:pt modelId="{664C8093-7034-43B3-A919-FD91042DD5A0}">
      <dgm:prSet phldrT="[Texto]"/>
      <dgm:spPr>
        <a:solidFill>
          <a:srgbClr val="0000FF"/>
        </a:solidFill>
      </dgm:spPr>
      <dgm:t>
        <a:bodyPr/>
        <a:lstStyle/>
        <a:p>
          <a:r>
            <a:rPr lang="es-ES" b="0" dirty="0" smtClean="0"/>
            <a:t>Determinación del alcance para ejecutar el trabajo.</a:t>
          </a:r>
          <a:endParaRPr lang="en-US" b="0" dirty="0"/>
        </a:p>
      </dgm:t>
    </dgm:pt>
    <dgm:pt modelId="{90D8B417-4323-4E32-A6C9-9C03CB037EB7}" type="parTrans" cxnId="{F2F5E91F-527B-4E6A-A6FE-3C2528B9605E}">
      <dgm:prSet/>
      <dgm:spPr/>
      <dgm:t>
        <a:bodyPr/>
        <a:lstStyle/>
        <a:p>
          <a:endParaRPr lang="en-US"/>
        </a:p>
      </dgm:t>
    </dgm:pt>
    <dgm:pt modelId="{A6E6D739-8E23-4F3C-B76A-D0641E43E0E5}" type="sibTrans" cxnId="{F2F5E91F-527B-4E6A-A6FE-3C2528B9605E}">
      <dgm:prSet/>
      <dgm:spPr/>
      <dgm:t>
        <a:bodyPr/>
        <a:lstStyle/>
        <a:p>
          <a:endParaRPr lang="en-US"/>
        </a:p>
      </dgm:t>
    </dgm:pt>
    <dgm:pt modelId="{562FE8C0-4FC1-4D7A-99ED-6905348AAA7B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ES" sz="2800" dirty="0" smtClean="0"/>
            <a:t>Supervisión apropiada del trabajo que el auditor fiscal delegue al personal.</a:t>
          </a:r>
          <a:endParaRPr lang="en-US" sz="2800" dirty="0"/>
        </a:p>
      </dgm:t>
    </dgm:pt>
    <dgm:pt modelId="{AE66B88D-CBAA-47A9-B3E2-6750968E2B2D}" type="parTrans" cxnId="{30A582CA-7C31-4D32-AD57-B966069425A8}">
      <dgm:prSet/>
      <dgm:spPr/>
      <dgm:t>
        <a:bodyPr/>
        <a:lstStyle/>
        <a:p>
          <a:endParaRPr lang="en-US"/>
        </a:p>
      </dgm:t>
    </dgm:pt>
    <dgm:pt modelId="{5C12DB05-D72D-4436-9FED-2CC5D3CFA824}" type="sibTrans" cxnId="{30A582CA-7C31-4D32-AD57-B966069425A8}">
      <dgm:prSet/>
      <dgm:spPr/>
      <dgm:t>
        <a:bodyPr/>
        <a:lstStyle/>
        <a:p>
          <a:endParaRPr lang="en-US"/>
        </a:p>
      </dgm:t>
    </dgm:pt>
    <dgm:pt modelId="{B1CD6804-E185-4894-9F08-B94E1996E8FC}" type="pres">
      <dgm:prSet presAssocID="{80C7FB78-6BF1-4B1F-9A69-3FA7BFA5A5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9018E4D3-BF8A-49B8-B5F1-0EDC8B6B46C8}" type="pres">
      <dgm:prSet presAssocID="{2DF234A8-60A8-4FEA-BBA5-5402B20E4704}" presName="parentLin" presStyleCnt="0"/>
      <dgm:spPr/>
    </dgm:pt>
    <dgm:pt modelId="{589D5457-3933-4024-9916-A340E714B1CA}" type="pres">
      <dgm:prSet presAssocID="{2DF234A8-60A8-4FEA-BBA5-5402B20E4704}" presName="parentLeftMargin" presStyleLbl="node1" presStyleIdx="0" presStyleCnt="3"/>
      <dgm:spPr/>
      <dgm:t>
        <a:bodyPr/>
        <a:lstStyle/>
        <a:p>
          <a:endParaRPr lang="es-SV"/>
        </a:p>
      </dgm:t>
    </dgm:pt>
    <dgm:pt modelId="{4EBB2667-4CE1-4E99-A7DF-82F1682E2AB6}" type="pres">
      <dgm:prSet presAssocID="{2DF234A8-60A8-4FEA-BBA5-5402B20E47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27D2AE-78A3-4F97-BDA1-682844B92646}" type="pres">
      <dgm:prSet presAssocID="{2DF234A8-60A8-4FEA-BBA5-5402B20E4704}" presName="negativeSpace" presStyleCnt="0"/>
      <dgm:spPr/>
    </dgm:pt>
    <dgm:pt modelId="{B1737367-980A-44AB-AD4C-2192B777F2E5}" type="pres">
      <dgm:prSet presAssocID="{2DF234A8-60A8-4FEA-BBA5-5402B20E4704}" presName="childText" presStyleLbl="conFgAcc1" presStyleIdx="0" presStyleCnt="3">
        <dgm:presLayoutVars>
          <dgm:bulletEnabled val="1"/>
        </dgm:presLayoutVars>
      </dgm:prSet>
      <dgm:spPr/>
    </dgm:pt>
    <dgm:pt modelId="{19F5E63C-75DA-48A6-A6D1-D2757507E57E}" type="pres">
      <dgm:prSet presAssocID="{5086F347-1026-4001-B4F0-46FD26A2655C}" presName="spaceBetweenRectangles" presStyleCnt="0"/>
      <dgm:spPr/>
    </dgm:pt>
    <dgm:pt modelId="{3558245E-8FC5-421B-8062-FB1D0A80E420}" type="pres">
      <dgm:prSet presAssocID="{664C8093-7034-43B3-A919-FD91042DD5A0}" presName="parentLin" presStyleCnt="0"/>
      <dgm:spPr/>
    </dgm:pt>
    <dgm:pt modelId="{42C3AED5-AD64-4FF5-9169-7140171102B1}" type="pres">
      <dgm:prSet presAssocID="{664C8093-7034-43B3-A919-FD91042DD5A0}" presName="parentLeftMargin" presStyleLbl="node1" presStyleIdx="0" presStyleCnt="3"/>
      <dgm:spPr/>
      <dgm:t>
        <a:bodyPr/>
        <a:lstStyle/>
        <a:p>
          <a:endParaRPr lang="es-SV"/>
        </a:p>
      </dgm:t>
    </dgm:pt>
    <dgm:pt modelId="{6C1A6F4C-556B-4C0F-8B34-D8D73FBAF13D}" type="pres">
      <dgm:prSet presAssocID="{664C8093-7034-43B3-A919-FD91042DD5A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547F6-307B-4A89-B9D3-9681817605F5}" type="pres">
      <dgm:prSet presAssocID="{664C8093-7034-43B3-A919-FD91042DD5A0}" presName="negativeSpace" presStyleCnt="0"/>
      <dgm:spPr/>
    </dgm:pt>
    <dgm:pt modelId="{76871CE2-1E88-40D8-ACDA-8F729DB7186F}" type="pres">
      <dgm:prSet presAssocID="{664C8093-7034-43B3-A919-FD91042DD5A0}" presName="childText" presStyleLbl="conFgAcc1" presStyleIdx="1" presStyleCnt="3">
        <dgm:presLayoutVars>
          <dgm:bulletEnabled val="1"/>
        </dgm:presLayoutVars>
      </dgm:prSet>
      <dgm:spPr/>
    </dgm:pt>
    <dgm:pt modelId="{D029F3FD-1DC1-42E8-92D2-659497C94CBE}" type="pres">
      <dgm:prSet presAssocID="{A6E6D739-8E23-4F3C-B76A-D0641E43E0E5}" presName="spaceBetweenRectangles" presStyleCnt="0"/>
      <dgm:spPr/>
    </dgm:pt>
    <dgm:pt modelId="{0490D17E-B0AC-4CDC-B51B-BE6564AEA2D1}" type="pres">
      <dgm:prSet presAssocID="{562FE8C0-4FC1-4D7A-99ED-6905348AAA7B}" presName="parentLin" presStyleCnt="0"/>
      <dgm:spPr/>
    </dgm:pt>
    <dgm:pt modelId="{9A210B90-5314-4B68-8C96-79DE001BF47D}" type="pres">
      <dgm:prSet presAssocID="{562FE8C0-4FC1-4D7A-99ED-6905348AAA7B}" presName="parentLeftMargin" presStyleLbl="node1" presStyleIdx="1" presStyleCnt="3"/>
      <dgm:spPr/>
      <dgm:t>
        <a:bodyPr/>
        <a:lstStyle/>
        <a:p>
          <a:endParaRPr lang="es-SV"/>
        </a:p>
      </dgm:t>
    </dgm:pt>
    <dgm:pt modelId="{1BC5CB96-3F71-4D53-B75C-E6AF343D5B44}" type="pres">
      <dgm:prSet presAssocID="{562FE8C0-4FC1-4D7A-99ED-6905348AAA7B}" presName="parentText" presStyleLbl="node1" presStyleIdx="2" presStyleCnt="3" custScaleY="1817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814380-ED90-41AF-949C-BE92B4D9F5B0}" type="pres">
      <dgm:prSet presAssocID="{562FE8C0-4FC1-4D7A-99ED-6905348AAA7B}" presName="negativeSpace" presStyleCnt="0"/>
      <dgm:spPr/>
    </dgm:pt>
    <dgm:pt modelId="{A77A2D28-6F38-47D0-B486-70E9DE6D3915}" type="pres">
      <dgm:prSet presAssocID="{562FE8C0-4FC1-4D7A-99ED-6905348AAA7B}" presName="childText" presStyleLbl="conFgAcc1" presStyleIdx="2" presStyleCnt="3" custLinFactNeighborY="78323">
        <dgm:presLayoutVars>
          <dgm:bulletEnabled val="1"/>
        </dgm:presLayoutVars>
      </dgm:prSet>
      <dgm:spPr/>
    </dgm:pt>
  </dgm:ptLst>
  <dgm:cxnLst>
    <dgm:cxn modelId="{30A582CA-7C31-4D32-AD57-B966069425A8}" srcId="{80C7FB78-6BF1-4B1F-9A69-3FA7BFA5A5A9}" destId="{562FE8C0-4FC1-4D7A-99ED-6905348AAA7B}" srcOrd="2" destOrd="0" parTransId="{AE66B88D-CBAA-47A9-B3E2-6750968E2B2D}" sibTransId="{5C12DB05-D72D-4436-9FED-2CC5D3CFA824}"/>
    <dgm:cxn modelId="{0FA75009-870C-4C7D-AB7E-D5F6CA1EAA5C}" type="presOf" srcId="{80C7FB78-6BF1-4B1F-9A69-3FA7BFA5A5A9}" destId="{B1CD6804-E185-4894-9F08-B94E1996E8FC}" srcOrd="0" destOrd="0" presId="urn:microsoft.com/office/officeart/2005/8/layout/list1"/>
    <dgm:cxn modelId="{50E18746-9E07-4BFF-9A76-133589DC57E3}" type="presOf" srcId="{562FE8C0-4FC1-4D7A-99ED-6905348AAA7B}" destId="{1BC5CB96-3F71-4D53-B75C-E6AF343D5B44}" srcOrd="1" destOrd="0" presId="urn:microsoft.com/office/officeart/2005/8/layout/list1"/>
    <dgm:cxn modelId="{073A61FE-4AA8-4836-911C-B0E375B457EE}" type="presOf" srcId="{664C8093-7034-43B3-A919-FD91042DD5A0}" destId="{6C1A6F4C-556B-4C0F-8B34-D8D73FBAF13D}" srcOrd="1" destOrd="0" presId="urn:microsoft.com/office/officeart/2005/8/layout/list1"/>
    <dgm:cxn modelId="{49854D8F-F1E8-40D8-A76F-A573AEB342EB}" type="presOf" srcId="{2DF234A8-60A8-4FEA-BBA5-5402B20E4704}" destId="{4EBB2667-4CE1-4E99-A7DF-82F1682E2AB6}" srcOrd="1" destOrd="0" presId="urn:microsoft.com/office/officeart/2005/8/layout/list1"/>
    <dgm:cxn modelId="{E327692D-9085-4263-B044-CAA90BEB8316}" type="presOf" srcId="{562FE8C0-4FC1-4D7A-99ED-6905348AAA7B}" destId="{9A210B90-5314-4B68-8C96-79DE001BF47D}" srcOrd="0" destOrd="0" presId="urn:microsoft.com/office/officeart/2005/8/layout/list1"/>
    <dgm:cxn modelId="{8DEE0A5D-E995-4061-9F9E-FF5EDA6344CA}" srcId="{80C7FB78-6BF1-4B1F-9A69-3FA7BFA5A5A9}" destId="{2DF234A8-60A8-4FEA-BBA5-5402B20E4704}" srcOrd="0" destOrd="0" parTransId="{C0DFE990-B474-4772-B8A3-4B3524B941E1}" sibTransId="{5086F347-1026-4001-B4F0-46FD26A2655C}"/>
    <dgm:cxn modelId="{F2F5E91F-527B-4E6A-A6FE-3C2528B9605E}" srcId="{80C7FB78-6BF1-4B1F-9A69-3FA7BFA5A5A9}" destId="{664C8093-7034-43B3-A919-FD91042DD5A0}" srcOrd="1" destOrd="0" parTransId="{90D8B417-4323-4E32-A6C9-9C03CB037EB7}" sibTransId="{A6E6D739-8E23-4F3C-B76A-D0641E43E0E5}"/>
    <dgm:cxn modelId="{AF4C75CA-AD20-4B48-A917-0CD980CB6B19}" type="presOf" srcId="{2DF234A8-60A8-4FEA-BBA5-5402B20E4704}" destId="{589D5457-3933-4024-9916-A340E714B1CA}" srcOrd="0" destOrd="0" presId="urn:microsoft.com/office/officeart/2005/8/layout/list1"/>
    <dgm:cxn modelId="{05800226-1BBB-484D-99F0-B50410161C73}" type="presOf" srcId="{664C8093-7034-43B3-A919-FD91042DD5A0}" destId="{42C3AED5-AD64-4FF5-9169-7140171102B1}" srcOrd="0" destOrd="0" presId="urn:microsoft.com/office/officeart/2005/8/layout/list1"/>
    <dgm:cxn modelId="{48701C88-EEC1-4AAE-8A5E-1B72261EF8BB}" type="presParOf" srcId="{B1CD6804-E185-4894-9F08-B94E1996E8FC}" destId="{9018E4D3-BF8A-49B8-B5F1-0EDC8B6B46C8}" srcOrd="0" destOrd="0" presId="urn:microsoft.com/office/officeart/2005/8/layout/list1"/>
    <dgm:cxn modelId="{A35BC496-D083-4084-9257-A9E3E763AE8A}" type="presParOf" srcId="{9018E4D3-BF8A-49B8-B5F1-0EDC8B6B46C8}" destId="{589D5457-3933-4024-9916-A340E714B1CA}" srcOrd="0" destOrd="0" presId="urn:microsoft.com/office/officeart/2005/8/layout/list1"/>
    <dgm:cxn modelId="{54B3B99E-A8EF-4882-8E04-7D141EDADEF3}" type="presParOf" srcId="{9018E4D3-BF8A-49B8-B5F1-0EDC8B6B46C8}" destId="{4EBB2667-4CE1-4E99-A7DF-82F1682E2AB6}" srcOrd="1" destOrd="0" presId="urn:microsoft.com/office/officeart/2005/8/layout/list1"/>
    <dgm:cxn modelId="{677A11C7-42DC-4BB2-88A1-09360B685C14}" type="presParOf" srcId="{B1CD6804-E185-4894-9F08-B94E1996E8FC}" destId="{7427D2AE-78A3-4F97-BDA1-682844B92646}" srcOrd="1" destOrd="0" presId="urn:microsoft.com/office/officeart/2005/8/layout/list1"/>
    <dgm:cxn modelId="{CFC7399C-7992-4A12-BCD8-6C6B63158D19}" type="presParOf" srcId="{B1CD6804-E185-4894-9F08-B94E1996E8FC}" destId="{B1737367-980A-44AB-AD4C-2192B777F2E5}" srcOrd="2" destOrd="0" presId="urn:microsoft.com/office/officeart/2005/8/layout/list1"/>
    <dgm:cxn modelId="{DC596834-9230-4A6C-A7C2-FC51438F966D}" type="presParOf" srcId="{B1CD6804-E185-4894-9F08-B94E1996E8FC}" destId="{19F5E63C-75DA-48A6-A6D1-D2757507E57E}" srcOrd="3" destOrd="0" presId="urn:microsoft.com/office/officeart/2005/8/layout/list1"/>
    <dgm:cxn modelId="{C5DFDC04-8A05-4551-90BB-D80C2CEDB2E8}" type="presParOf" srcId="{B1CD6804-E185-4894-9F08-B94E1996E8FC}" destId="{3558245E-8FC5-421B-8062-FB1D0A80E420}" srcOrd="4" destOrd="0" presId="urn:microsoft.com/office/officeart/2005/8/layout/list1"/>
    <dgm:cxn modelId="{EF66A565-029B-4AA5-9336-1C3D1F31E286}" type="presParOf" srcId="{3558245E-8FC5-421B-8062-FB1D0A80E420}" destId="{42C3AED5-AD64-4FF5-9169-7140171102B1}" srcOrd="0" destOrd="0" presId="urn:microsoft.com/office/officeart/2005/8/layout/list1"/>
    <dgm:cxn modelId="{CE83A577-AF09-4EF3-8893-5A68C2D7174F}" type="presParOf" srcId="{3558245E-8FC5-421B-8062-FB1D0A80E420}" destId="{6C1A6F4C-556B-4C0F-8B34-D8D73FBAF13D}" srcOrd="1" destOrd="0" presId="urn:microsoft.com/office/officeart/2005/8/layout/list1"/>
    <dgm:cxn modelId="{5E25CDFB-1690-44A2-826D-284C44C68113}" type="presParOf" srcId="{B1CD6804-E185-4894-9F08-B94E1996E8FC}" destId="{40C547F6-307B-4A89-B9D3-9681817605F5}" srcOrd="5" destOrd="0" presId="urn:microsoft.com/office/officeart/2005/8/layout/list1"/>
    <dgm:cxn modelId="{0FD032C6-4F9C-4674-AB75-9152F05A19BC}" type="presParOf" srcId="{B1CD6804-E185-4894-9F08-B94E1996E8FC}" destId="{76871CE2-1E88-40D8-ACDA-8F729DB7186F}" srcOrd="6" destOrd="0" presId="urn:microsoft.com/office/officeart/2005/8/layout/list1"/>
    <dgm:cxn modelId="{88354D36-10D9-458F-9261-3C9789D9C4F9}" type="presParOf" srcId="{B1CD6804-E185-4894-9F08-B94E1996E8FC}" destId="{D029F3FD-1DC1-42E8-92D2-659497C94CBE}" srcOrd="7" destOrd="0" presId="urn:microsoft.com/office/officeart/2005/8/layout/list1"/>
    <dgm:cxn modelId="{16D791B5-2EAE-43B8-8B0C-99FB2DE43B29}" type="presParOf" srcId="{B1CD6804-E185-4894-9F08-B94E1996E8FC}" destId="{0490D17E-B0AC-4CDC-B51B-BE6564AEA2D1}" srcOrd="8" destOrd="0" presId="urn:microsoft.com/office/officeart/2005/8/layout/list1"/>
    <dgm:cxn modelId="{D6B504E6-6EED-4982-B6FB-F1608BF10926}" type="presParOf" srcId="{0490D17E-B0AC-4CDC-B51B-BE6564AEA2D1}" destId="{9A210B90-5314-4B68-8C96-79DE001BF47D}" srcOrd="0" destOrd="0" presId="urn:microsoft.com/office/officeart/2005/8/layout/list1"/>
    <dgm:cxn modelId="{17FAEA7D-465E-4116-9177-F444B9EBC5C7}" type="presParOf" srcId="{0490D17E-B0AC-4CDC-B51B-BE6564AEA2D1}" destId="{1BC5CB96-3F71-4D53-B75C-E6AF343D5B44}" srcOrd="1" destOrd="0" presId="urn:microsoft.com/office/officeart/2005/8/layout/list1"/>
    <dgm:cxn modelId="{328560ED-B4ED-426B-B7CC-915E701C4CBF}" type="presParOf" srcId="{B1CD6804-E185-4894-9F08-B94E1996E8FC}" destId="{13814380-ED90-41AF-949C-BE92B4D9F5B0}" srcOrd="9" destOrd="0" presId="urn:microsoft.com/office/officeart/2005/8/layout/list1"/>
    <dgm:cxn modelId="{192B6959-4310-4852-BC01-19E6E186D8A5}" type="presParOf" srcId="{B1CD6804-E185-4894-9F08-B94E1996E8FC}" destId="{A77A2D28-6F38-47D0-B486-70E9DE6D391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BCB64B-4546-4D7F-A3CF-A15C5B2AA185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10ACD40A-C19A-4D38-8B66-9E0D70DA17D3}">
      <dgm:prSet phldrT="[Texto]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ES" dirty="0" smtClean="0"/>
            <a:t>El trabajo de un especialista.</a:t>
          </a:r>
          <a:endParaRPr lang="en-US" dirty="0"/>
        </a:p>
      </dgm:t>
    </dgm:pt>
    <dgm:pt modelId="{D561A4E1-88B5-4204-860F-C3985F024FF1}" type="parTrans" cxnId="{B2CB0F70-F3C6-47E5-BE6A-EED58D448741}">
      <dgm:prSet/>
      <dgm:spPr/>
      <dgm:t>
        <a:bodyPr/>
        <a:lstStyle/>
        <a:p>
          <a:endParaRPr lang="en-US"/>
        </a:p>
      </dgm:t>
    </dgm:pt>
    <dgm:pt modelId="{5C7884B5-4BD9-4CF4-B456-D99ECBB26E3E}" type="sibTrans" cxnId="{B2CB0F70-F3C6-47E5-BE6A-EED58D448741}">
      <dgm:prSet/>
      <dgm:spPr/>
      <dgm:t>
        <a:bodyPr/>
        <a:lstStyle/>
        <a:p>
          <a:endParaRPr lang="en-US"/>
        </a:p>
      </dgm:t>
    </dgm:pt>
    <dgm:pt modelId="{090A7D2D-CE49-431D-AC54-C45D2842AFC7}">
      <dgm:prSet phldrT="[Texto]"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ES" sz="2000" dirty="0" smtClean="0"/>
            <a:t>Al planear el trabajo si la entidad cuenta con un departamento de auditoria interna. </a:t>
          </a:r>
          <a:endParaRPr lang="en-US" sz="2000" dirty="0"/>
        </a:p>
      </dgm:t>
    </dgm:pt>
    <dgm:pt modelId="{3BB8FBCD-1867-4246-94B9-A8B03309A52D}" type="parTrans" cxnId="{D85C7A9D-58A4-42CC-8E52-590C2A945FC1}">
      <dgm:prSet/>
      <dgm:spPr/>
      <dgm:t>
        <a:bodyPr/>
        <a:lstStyle/>
        <a:p>
          <a:endParaRPr lang="en-US"/>
        </a:p>
      </dgm:t>
    </dgm:pt>
    <dgm:pt modelId="{65DBC5AB-BC2A-41E2-A4FD-27AD909BD199}" type="sibTrans" cxnId="{D85C7A9D-58A4-42CC-8E52-590C2A945FC1}">
      <dgm:prSet/>
      <dgm:spPr/>
      <dgm:t>
        <a:bodyPr/>
        <a:lstStyle/>
        <a:p>
          <a:endParaRPr lang="en-US"/>
        </a:p>
      </dgm:t>
    </dgm:pt>
    <dgm:pt modelId="{874456AA-AAF3-4BFF-86F0-89E6AB8CE60B}">
      <dgm:prSet phldrT="[Texto]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algn="just"/>
          <a:r>
            <a:rPr lang="es-ES" dirty="0" smtClean="0"/>
            <a:t>El grado en que los auditores internos están involucrados en el cumplimiento tributario.</a:t>
          </a:r>
          <a:endParaRPr lang="en-US" dirty="0"/>
        </a:p>
      </dgm:t>
    </dgm:pt>
    <dgm:pt modelId="{E629E2AF-5997-4359-9209-4E9B9824815B}" type="parTrans" cxnId="{FD3BACD0-56FF-4A56-B72C-5E527E2A54D2}">
      <dgm:prSet/>
      <dgm:spPr/>
      <dgm:t>
        <a:bodyPr/>
        <a:lstStyle/>
        <a:p>
          <a:endParaRPr lang="en-US"/>
        </a:p>
      </dgm:t>
    </dgm:pt>
    <dgm:pt modelId="{E97DC490-15B0-4720-8285-9764726AD6DF}" type="sibTrans" cxnId="{FD3BACD0-56FF-4A56-B72C-5E527E2A54D2}">
      <dgm:prSet/>
      <dgm:spPr/>
      <dgm:t>
        <a:bodyPr/>
        <a:lstStyle/>
        <a:p>
          <a:endParaRPr lang="en-US"/>
        </a:p>
      </dgm:t>
    </dgm:pt>
    <dgm:pt modelId="{65654869-14E6-4CF0-94E9-8F2B24898CA5}" type="pres">
      <dgm:prSet presAssocID="{34BCB64B-4546-4D7F-A3CF-A15C5B2AA185}" presName="compositeShape" presStyleCnt="0">
        <dgm:presLayoutVars>
          <dgm:dir/>
          <dgm:resizeHandles/>
        </dgm:presLayoutVars>
      </dgm:prSet>
      <dgm:spPr/>
    </dgm:pt>
    <dgm:pt modelId="{A3AAC6D7-BCF0-4AEB-A9F8-65FD10CB4EB2}" type="pres">
      <dgm:prSet presAssocID="{34BCB64B-4546-4D7F-A3CF-A15C5B2AA185}" presName="pyramid" presStyleLbl="node1" presStyleIdx="0" presStyleCnt="1" custScaleX="112051" custLinFactNeighborX="-12672"/>
      <dgm:spPr>
        <a:solidFill>
          <a:srgbClr val="0070C0"/>
        </a:solidFill>
        <a:effectLst>
          <a:glow rad="228600">
            <a:schemeClr val="accent1">
              <a:satMod val="175000"/>
              <a:alpha val="40000"/>
            </a:schemeClr>
          </a:glow>
        </a:effectLst>
      </dgm:spPr>
    </dgm:pt>
    <dgm:pt modelId="{D90CA70D-EE26-4C0B-9144-328270AAF49E}" type="pres">
      <dgm:prSet presAssocID="{34BCB64B-4546-4D7F-A3CF-A15C5B2AA185}" presName="theList" presStyleCnt="0"/>
      <dgm:spPr/>
    </dgm:pt>
    <dgm:pt modelId="{C6ECAB55-DB29-4AA3-A6CD-F7349038D5FA}" type="pres">
      <dgm:prSet presAssocID="{10ACD40A-C19A-4D38-8B66-9E0D70DA17D3}" presName="aNode" presStyleLbl="fgAcc1" presStyleIdx="0" presStyleCnt="3" custScaleX="1552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E4BC2-6A29-429D-A9CC-193D0012D38D}" type="pres">
      <dgm:prSet presAssocID="{10ACD40A-C19A-4D38-8B66-9E0D70DA17D3}" presName="aSpace" presStyleCnt="0"/>
      <dgm:spPr/>
    </dgm:pt>
    <dgm:pt modelId="{B29E2A81-DE98-4483-B3D7-5335AA18813C}" type="pres">
      <dgm:prSet presAssocID="{090A7D2D-CE49-431D-AC54-C45D2842AFC7}" presName="aNode" presStyleLbl="fgAcc1" presStyleIdx="1" presStyleCnt="3" custScaleX="164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5016D8-75F0-48BD-8C36-660DBEEEEBF3}" type="pres">
      <dgm:prSet presAssocID="{090A7D2D-CE49-431D-AC54-C45D2842AFC7}" presName="aSpace" presStyleCnt="0"/>
      <dgm:spPr/>
    </dgm:pt>
    <dgm:pt modelId="{726136B7-A804-448E-A722-DD6C2D2D014C}" type="pres">
      <dgm:prSet presAssocID="{874456AA-AAF3-4BFF-86F0-89E6AB8CE60B}" presName="aNode" presStyleLbl="fgAcc1" presStyleIdx="2" presStyleCnt="3" custScaleX="165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94BD2-640B-40C4-A563-9B6347025221}" type="pres">
      <dgm:prSet presAssocID="{874456AA-AAF3-4BFF-86F0-89E6AB8CE60B}" presName="aSpace" presStyleCnt="0"/>
      <dgm:spPr/>
    </dgm:pt>
  </dgm:ptLst>
  <dgm:cxnLst>
    <dgm:cxn modelId="{B2CB0F70-F3C6-47E5-BE6A-EED58D448741}" srcId="{34BCB64B-4546-4D7F-A3CF-A15C5B2AA185}" destId="{10ACD40A-C19A-4D38-8B66-9E0D70DA17D3}" srcOrd="0" destOrd="0" parTransId="{D561A4E1-88B5-4204-860F-C3985F024FF1}" sibTransId="{5C7884B5-4BD9-4CF4-B456-D99ECBB26E3E}"/>
    <dgm:cxn modelId="{02165CF8-9FA9-4D00-A7EF-41834B5C1D47}" type="presOf" srcId="{090A7D2D-CE49-431D-AC54-C45D2842AFC7}" destId="{B29E2A81-DE98-4483-B3D7-5335AA18813C}" srcOrd="0" destOrd="0" presId="urn:microsoft.com/office/officeart/2005/8/layout/pyramid2"/>
    <dgm:cxn modelId="{4CF369B7-72B9-4CF5-B176-EF564E3623B2}" type="presOf" srcId="{874456AA-AAF3-4BFF-86F0-89E6AB8CE60B}" destId="{726136B7-A804-448E-A722-DD6C2D2D014C}" srcOrd="0" destOrd="0" presId="urn:microsoft.com/office/officeart/2005/8/layout/pyramid2"/>
    <dgm:cxn modelId="{D85C7A9D-58A4-42CC-8E52-590C2A945FC1}" srcId="{34BCB64B-4546-4D7F-A3CF-A15C5B2AA185}" destId="{090A7D2D-CE49-431D-AC54-C45D2842AFC7}" srcOrd="1" destOrd="0" parTransId="{3BB8FBCD-1867-4246-94B9-A8B03309A52D}" sibTransId="{65DBC5AB-BC2A-41E2-A4FD-27AD909BD199}"/>
    <dgm:cxn modelId="{F2DF2077-AF8C-44F7-91C0-A3A8EAD3C563}" type="presOf" srcId="{34BCB64B-4546-4D7F-A3CF-A15C5B2AA185}" destId="{65654869-14E6-4CF0-94E9-8F2B24898CA5}" srcOrd="0" destOrd="0" presId="urn:microsoft.com/office/officeart/2005/8/layout/pyramid2"/>
    <dgm:cxn modelId="{FD3BACD0-56FF-4A56-B72C-5E527E2A54D2}" srcId="{34BCB64B-4546-4D7F-A3CF-A15C5B2AA185}" destId="{874456AA-AAF3-4BFF-86F0-89E6AB8CE60B}" srcOrd="2" destOrd="0" parTransId="{E629E2AF-5997-4359-9209-4E9B9824815B}" sibTransId="{E97DC490-15B0-4720-8285-9764726AD6DF}"/>
    <dgm:cxn modelId="{17602F29-A557-4096-B247-DF4B4AE5A348}" type="presOf" srcId="{10ACD40A-C19A-4D38-8B66-9E0D70DA17D3}" destId="{C6ECAB55-DB29-4AA3-A6CD-F7349038D5FA}" srcOrd="0" destOrd="0" presId="urn:microsoft.com/office/officeart/2005/8/layout/pyramid2"/>
    <dgm:cxn modelId="{1DDA8255-DC82-47F7-A5FE-D7508FD03B5E}" type="presParOf" srcId="{65654869-14E6-4CF0-94E9-8F2B24898CA5}" destId="{A3AAC6D7-BCF0-4AEB-A9F8-65FD10CB4EB2}" srcOrd="0" destOrd="0" presId="urn:microsoft.com/office/officeart/2005/8/layout/pyramid2"/>
    <dgm:cxn modelId="{B912CF36-143E-4929-979F-76C68007CDAC}" type="presParOf" srcId="{65654869-14E6-4CF0-94E9-8F2B24898CA5}" destId="{D90CA70D-EE26-4C0B-9144-328270AAF49E}" srcOrd="1" destOrd="0" presId="urn:microsoft.com/office/officeart/2005/8/layout/pyramid2"/>
    <dgm:cxn modelId="{386DEA1A-4CE7-4EDE-9D95-08127AA23958}" type="presParOf" srcId="{D90CA70D-EE26-4C0B-9144-328270AAF49E}" destId="{C6ECAB55-DB29-4AA3-A6CD-F7349038D5FA}" srcOrd="0" destOrd="0" presId="urn:microsoft.com/office/officeart/2005/8/layout/pyramid2"/>
    <dgm:cxn modelId="{6BF36B9F-B97E-4491-B2F7-4978DA05DB84}" type="presParOf" srcId="{D90CA70D-EE26-4C0B-9144-328270AAF49E}" destId="{5F8E4BC2-6A29-429D-A9CC-193D0012D38D}" srcOrd="1" destOrd="0" presId="urn:microsoft.com/office/officeart/2005/8/layout/pyramid2"/>
    <dgm:cxn modelId="{0FB02305-1877-4658-B1F2-4B7293DEEA42}" type="presParOf" srcId="{D90CA70D-EE26-4C0B-9144-328270AAF49E}" destId="{B29E2A81-DE98-4483-B3D7-5335AA18813C}" srcOrd="2" destOrd="0" presId="urn:microsoft.com/office/officeart/2005/8/layout/pyramid2"/>
    <dgm:cxn modelId="{B3992FBA-811F-4AC0-B38D-1E2FDF3FDEB3}" type="presParOf" srcId="{D90CA70D-EE26-4C0B-9144-328270AAF49E}" destId="{E95016D8-75F0-48BD-8C36-660DBEEEEBF3}" srcOrd="3" destOrd="0" presId="urn:microsoft.com/office/officeart/2005/8/layout/pyramid2"/>
    <dgm:cxn modelId="{78363A69-CCF8-41E2-A350-FB87FE51F3DA}" type="presParOf" srcId="{D90CA70D-EE26-4C0B-9144-328270AAF49E}" destId="{726136B7-A804-448E-A722-DD6C2D2D014C}" srcOrd="4" destOrd="0" presId="urn:microsoft.com/office/officeart/2005/8/layout/pyramid2"/>
    <dgm:cxn modelId="{6A9DF696-BA3D-4BBC-AFB3-FD3050347230}" type="presParOf" srcId="{D90CA70D-EE26-4C0B-9144-328270AAF49E}" destId="{FD394BD2-640B-40C4-A563-9B634702522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933C5B-B359-4330-8D7F-04A06AE1F276}" type="doc">
      <dgm:prSet loTypeId="urn:microsoft.com/office/officeart/2005/8/layout/chevron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543A2E-6958-4BDF-A989-7EB1B426CD2B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ES" sz="1800" dirty="0" smtClean="0"/>
            <a:t>Control interno</a:t>
          </a:r>
          <a:endParaRPr lang="en-US" sz="1800" dirty="0"/>
        </a:p>
      </dgm:t>
    </dgm:pt>
    <dgm:pt modelId="{781C69B0-DD69-496E-AD45-1528CCEF9DFA}" type="parTrans" cxnId="{EE616248-F13F-43B6-93C3-1846462FCF9E}">
      <dgm:prSet/>
      <dgm:spPr/>
      <dgm:t>
        <a:bodyPr/>
        <a:lstStyle/>
        <a:p>
          <a:endParaRPr lang="en-US"/>
        </a:p>
      </dgm:t>
    </dgm:pt>
    <dgm:pt modelId="{88F4462E-574D-4363-BE82-931BE13F3415}" type="sibTrans" cxnId="{EE616248-F13F-43B6-93C3-1846462FCF9E}">
      <dgm:prSet/>
      <dgm:spPr/>
      <dgm:t>
        <a:bodyPr/>
        <a:lstStyle/>
        <a:p>
          <a:endParaRPr lang="en-US"/>
        </a:p>
      </dgm:t>
    </dgm:pt>
    <dgm:pt modelId="{D39E079A-ADDA-4B54-A779-3056F070B786}">
      <dgm:prSet phldrT="[Texto]" custT="1"/>
      <dgm:spPr/>
      <dgm:t>
        <a:bodyPr/>
        <a:lstStyle/>
        <a:p>
          <a:pPr algn="just"/>
          <a:r>
            <a:rPr lang="es-ES" sz="1800" dirty="0" smtClean="0"/>
            <a:t>Obtener un entendimiento razonable del control interno.</a:t>
          </a:r>
          <a:endParaRPr lang="en-US" sz="1800" dirty="0"/>
        </a:p>
      </dgm:t>
    </dgm:pt>
    <dgm:pt modelId="{C8E97A0A-24E4-4F8B-8341-C7B89E5A4B08}" type="parTrans" cxnId="{55771981-6D23-4406-BC3E-DFF25480F466}">
      <dgm:prSet/>
      <dgm:spPr/>
      <dgm:t>
        <a:bodyPr/>
        <a:lstStyle/>
        <a:p>
          <a:endParaRPr lang="en-US"/>
        </a:p>
      </dgm:t>
    </dgm:pt>
    <dgm:pt modelId="{E0FF0683-58AE-4B5A-888A-AB543A036AE1}" type="sibTrans" cxnId="{55771981-6D23-4406-BC3E-DFF25480F466}">
      <dgm:prSet/>
      <dgm:spPr/>
      <dgm:t>
        <a:bodyPr/>
        <a:lstStyle/>
        <a:p>
          <a:endParaRPr lang="en-US"/>
        </a:p>
      </dgm:t>
    </dgm:pt>
    <dgm:pt modelId="{0323FD35-39B8-4745-8DCD-20A27F5DA895}">
      <dgm:prSet phldrT="[Texto]" custT="1"/>
      <dgm:spPr/>
      <dgm:t>
        <a:bodyPr/>
        <a:lstStyle/>
        <a:p>
          <a:pPr algn="just"/>
          <a:r>
            <a:rPr lang="es-ES" sz="1800" dirty="0" smtClean="0"/>
            <a:t>Identificar los tipos de incumplimientos potenciales.</a:t>
          </a:r>
          <a:endParaRPr lang="en-US" sz="1800" dirty="0"/>
        </a:p>
      </dgm:t>
    </dgm:pt>
    <dgm:pt modelId="{63466F5E-6356-4FE7-ABF5-44AD5901353C}" type="parTrans" cxnId="{AE5AF75D-EBDC-430A-B39E-334B0078AD97}">
      <dgm:prSet/>
      <dgm:spPr/>
      <dgm:t>
        <a:bodyPr/>
        <a:lstStyle/>
        <a:p>
          <a:endParaRPr lang="en-US"/>
        </a:p>
      </dgm:t>
    </dgm:pt>
    <dgm:pt modelId="{E1C605B7-2873-4ED6-AABD-7B42F08C068B}" type="sibTrans" cxnId="{AE5AF75D-EBDC-430A-B39E-334B0078AD97}">
      <dgm:prSet/>
      <dgm:spPr/>
      <dgm:t>
        <a:bodyPr/>
        <a:lstStyle/>
        <a:p>
          <a:endParaRPr lang="en-US"/>
        </a:p>
      </dgm:t>
    </dgm:pt>
    <dgm:pt modelId="{E107D82E-C8FD-4E4C-BF17-1F0460F93B0F}">
      <dgm:prSet phldrT="[Texto]" custT="1"/>
      <dgm:spPr>
        <a:solidFill>
          <a:srgbClr val="00FF00"/>
        </a:solidFill>
      </dgm:spPr>
      <dgm:t>
        <a:bodyPr/>
        <a:lstStyle/>
        <a:p>
          <a:r>
            <a:rPr lang="es-ES" sz="1800" dirty="0" smtClean="0"/>
            <a:t>Evidencia suficiente y apropiada.</a:t>
          </a:r>
          <a:endParaRPr lang="en-US" sz="1800" dirty="0"/>
        </a:p>
      </dgm:t>
    </dgm:pt>
    <dgm:pt modelId="{504219CA-BC5E-48AC-95BE-8216EA5E2837}" type="parTrans" cxnId="{E281179E-9387-4022-ABF3-D7543B1BEA27}">
      <dgm:prSet/>
      <dgm:spPr/>
      <dgm:t>
        <a:bodyPr/>
        <a:lstStyle/>
        <a:p>
          <a:endParaRPr lang="en-US"/>
        </a:p>
      </dgm:t>
    </dgm:pt>
    <dgm:pt modelId="{08B5AB5A-712D-477D-AB8B-AB5CAB3166DD}" type="sibTrans" cxnId="{E281179E-9387-4022-ABF3-D7543B1BEA27}">
      <dgm:prSet/>
      <dgm:spPr/>
      <dgm:t>
        <a:bodyPr/>
        <a:lstStyle/>
        <a:p>
          <a:endParaRPr lang="en-US"/>
        </a:p>
      </dgm:t>
    </dgm:pt>
    <dgm:pt modelId="{B345841B-000C-48CC-BE6F-F7BF3037C91A}">
      <dgm:prSet phldrT="[Texto]" custT="1"/>
      <dgm:spPr/>
      <dgm:t>
        <a:bodyPr/>
        <a:lstStyle/>
        <a:p>
          <a:pPr algn="just"/>
          <a:r>
            <a:rPr lang="es-ES" sz="1800" dirty="0" smtClean="0"/>
            <a:t>Aplicar procedimientos que le proporcionen una seguridad razonable de detectar incumplimientos importantes. </a:t>
          </a:r>
          <a:endParaRPr lang="en-US" sz="1800" dirty="0"/>
        </a:p>
      </dgm:t>
    </dgm:pt>
    <dgm:pt modelId="{D2407963-3680-41C8-B380-35A69B7D0101}" type="parTrans" cxnId="{B01277BE-D4AF-431E-A3C0-90AF84DD7243}">
      <dgm:prSet/>
      <dgm:spPr/>
      <dgm:t>
        <a:bodyPr/>
        <a:lstStyle/>
        <a:p>
          <a:endParaRPr lang="en-US"/>
        </a:p>
      </dgm:t>
    </dgm:pt>
    <dgm:pt modelId="{53F9296F-CED1-4E47-A595-4CA5E115822B}" type="sibTrans" cxnId="{B01277BE-D4AF-431E-A3C0-90AF84DD7243}">
      <dgm:prSet/>
      <dgm:spPr/>
      <dgm:t>
        <a:bodyPr/>
        <a:lstStyle/>
        <a:p>
          <a:endParaRPr lang="en-US"/>
        </a:p>
      </dgm:t>
    </dgm:pt>
    <dgm:pt modelId="{4B2267B6-4E6B-4760-AFB5-22F9D4701D24}">
      <dgm:prSet phldrT="[Texto]" custT="1"/>
      <dgm:spPr/>
      <dgm:t>
        <a:bodyPr/>
        <a:lstStyle/>
        <a:p>
          <a:pPr algn="just"/>
          <a:r>
            <a:rPr lang="es-ES" sz="1800" dirty="0" smtClean="0"/>
            <a:t>Los procedimientos del auditor fiscal deben incluir la revisión de las comunicaciones relativas entre la administración tributaria y el contribuyente.</a:t>
          </a:r>
          <a:endParaRPr lang="en-US" sz="1800" dirty="0"/>
        </a:p>
      </dgm:t>
    </dgm:pt>
    <dgm:pt modelId="{963CD4D4-DB5E-45B7-B300-7F9119A54A98}" type="parTrans" cxnId="{85182087-E976-43A9-A7E3-A291654F196C}">
      <dgm:prSet/>
      <dgm:spPr/>
      <dgm:t>
        <a:bodyPr/>
        <a:lstStyle/>
        <a:p>
          <a:endParaRPr lang="en-US"/>
        </a:p>
      </dgm:t>
    </dgm:pt>
    <dgm:pt modelId="{961808E6-63C0-4173-82C4-9DAE5834D735}" type="sibTrans" cxnId="{85182087-E976-43A9-A7E3-A291654F196C}">
      <dgm:prSet/>
      <dgm:spPr/>
      <dgm:t>
        <a:bodyPr/>
        <a:lstStyle/>
        <a:p>
          <a:endParaRPr lang="en-US"/>
        </a:p>
      </dgm:t>
    </dgm:pt>
    <dgm:pt modelId="{CF00B7EB-6EE2-43E1-AC20-99E64CAD370A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ES" sz="2000" dirty="0" smtClean="0"/>
            <a:t>Eventos sub- </a:t>
          </a:r>
          <a:r>
            <a:rPr lang="es-ES" sz="2000" dirty="0" err="1" smtClean="0"/>
            <a:t>secuentes</a:t>
          </a:r>
          <a:endParaRPr lang="en-US" sz="2000" dirty="0"/>
        </a:p>
      </dgm:t>
    </dgm:pt>
    <dgm:pt modelId="{3ADB1CB4-4684-496A-A554-68AB03B10853}" type="parTrans" cxnId="{006F263B-964A-4508-8739-78A31611B59B}">
      <dgm:prSet/>
      <dgm:spPr/>
      <dgm:t>
        <a:bodyPr/>
        <a:lstStyle/>
        <a:p>
          <a:endParaRPr lang="en-US"/>
        </a:p>
      </dgm:t>
    </dgm:pt>
    <dgm:pt modelId="{4C64E1C5-F230-4FDD-A8FD-1237FC5009D7}" type="sibTrans" cxnId="{006F263B-964A-4508-8739-78A31611B59B}">
      <dgm:prSet/>
      <dgm:spPr/>
      <dgm:t>
        <a:bodyPr/>
        <a:lstStyle/>
        <a:p>
          <a:endParaRPr lang="en-US"/>
        </a:p>
      </dgm:t>
    </dgm:pt>
    <dgm:pt modelId="{DD95E7FC-80F3-49BE-891E-C16D94A1A50B}">
      <dgm:prSet phldrT="[Texto]" custT="1"/>
      <dgm:spPr/>
      <dgm:t>
        <a:bodyPr/>
        <a:lstStyle/>
        <a:p>
          <a:pPr algn="just"/>
          <a:r>
            <a:rPr lang="es-ES" sz="1800" dirty="0" smtClean="0"/>
            <a:t>Considerar información acerca de dichos eventos que llamen su atención después de finalizado el período al que se refiere la auditoría, y previo a la emisión de su dictamen e informe fiscal, siempre que tales eventos afecten el período auditado.</a:t>
          </a:r>
          <a:endParaRPr lang="en-US" sz="1800" dirty="0"/>
        </a:p>
      </dgm:t>
    </dgm:pt>
    <dgm:pt modelId="{FD9D2662-158B-409A-B52D-CFF8A1989417}" type="parTrans" cxnId="{BDB56265-08EB-4B39-82E1-519893EB08CD}">
      <dgm:prSet/>
      <dgm:spPr/>
      <dgm:t>
        <a:bodyPr/>
        <a:lstStyle/>
        <a:p>
          <a:endParaRPr lang="en-US"/>
        </a:p>
      </dgm:t>
    </dgm:pt>
    <dgm:pt modelId="{AFAB82FB-F676-4C60-8AC9-EF44BAAEFACC}" type="sibTrans" cxnId="{BDB56265-08EB-4B39-82E1-519893EB08CD}">
      <dgm:prSet/>
      <dgm:spPr/>
      <dgm:t>
        <a:bodyPr/>
        <a:lstStyle/>
        <a:p>
          <a:endParaRPr lang="en-US"/>
        </a:p>
      </dgm:t>
    </dgm:pt>
    <dgm:pt modelId="{53E6E7DA-DC36-4129-8C7B-E35C08FE384D}">
      <dgm:prSet phldrT="[Texto]" custT="1"/>
      <dgm:spPr/>
      <dgm:t>
        <a:bodyPr/>
        <a:lstStyle/>
        <a:p>
          <a:pPr algn="just"/>
          <a:r>
            <a:rPr lang="es-ES" sz="1800" dirty="0" smtClean="0"/>
            <a:t>Diseñar pruebas apropiadas de cumplimiento.</a:t>
          </a:r>
          <a:endParaRPr lang="en-US" sz="1800" dirty="0"/>
        </a:p>
      </dgm:t>
    </dgm:pt>
    <dgm:pt modelId="{F46E3454-38E5-415D-82C4-56D25B41E8D4}" type="parTrans" cxnId="{DBC142E2-54CD-47AF-B81E-857345903847}">
      <dgm:prSet/>
      <dgm:spPr/>
      <dgm:t>
        <a:bodyPr/>
        <a:lstStyle/>
        <a:p>
          <a:endParaRPr lang="en-US"/>
        </a:p>
      </dgm:t>
    </dgm:pt>
    <dgm:pt modelId="{E4C8C63E-5716-439A-831F-74B319071CB4}" type="sibTrans" cxnId="{DBC142E2-54CD-47AF-B81E-857345903847}">
      <dgm:prSet/>
      <dgm:spPr/>
      <dgm:t>
        <a:bodyPr/>
        <a:lstStyle/>
        <a:p>
          <a:endParaRPr lang="en-US"/>
        </a:p>
      </dgm:t>
    </dgm:pt>
    <dgm:pt modelId="{5CEBEF1F-46D5-45D2-8BEC-1CC54DD70214}">
      <dgm:prSet phldrT="[Texto]" custT="1"/>
      <dgm:spPr/>
      <dgm:t>
        <a:bodyPr/>
        <a:lstStyle/>
        <a:p>
          <a:pPr algn="just"/>
          <a:r>
            <a:rPr lang="es-ES" sz="1800" noProof="0" dirty="0" smtClean="0"/>
            <a:t>Aplicar procedimientos de auditoría para evaluar eventos subsecuentes.</a:t>
          </a:r>
          <a:endParaRPr lang="es-ES" sz="1800" noProof="0" dirty="0"/>
        </a:p>
      </dgm:t>
    </dgm:pt>
    <dgm:pt modelId="{6D59AFB1-24EB-4A1D-B1BD-E18B46719913}" type="parTrans" cxnId="{92BCBD60-7DD7-4F75-BF73-F6FD7FC681F1}">
      <dgm:prSet/>
      <dgm:spPr/>
      <dgm:t>
        <a:bodyPr/>
        <a:lstStyle/>
        <a:p>
          <a:endParaRPr lang="en-US"/>
        </a:p>
      </dgm:t>
    </dgm:pt>
    <dgm:pt modelId="{E487439E-E683-4DAA-844B-401F433436E5}" type="sibTrans" cxnId="{92BCBD60-7DD7-4F75-BF73-F6FD7FC681F1}">
      <dgm:prSet/>
      <dgm:spPr/>
      <dgm:t>
        <a:bodyPr/>
        <a:lstStyle/>
        <a:p>
          <a:endParaRPr lang="en-US"/>
        </a:p>
      </dgm:t>
    </dgm:pt>
    <dgm:pt modelId="{CAE18CF8-8480-4F84-8926-54B0910E60C9}">
      <dgm:prSet phldrT="[Texto]" custT="1"/>
      <dgm:spPr/>
      <dgm:t>
        <a:bodyPr/>
        <a:lstStyle/>
        <a:p>
          <a:pPr algn="just"/>
          <a:r>
            <a:rPr lang="es-ES" sz="1800" dirty="0" smtClean="0"/>
            <a:t>Cuando sea apropiado, hacer indagaciones acerca de fiscalizaciones en proceso, o concluidas y aún no notificado su resultado.</a:t>
          </a:r>
          <a:endParaRPr lang="en-US" sz="1800" dirty="0"/>
        </a:p>
      </dgm:t>
    </dgm:pt>
    <dgm:pt modelId="{9B75CE8D-4CC8-41D8-9C0D-3D103697745B}" type="parTrans" cxnId="{31074950-35EE-4C30-AB33-F1A25EF48C7F}">
      <dgm:prSet/>
      <dgm:spPr/>
      <dgm:t>
        <a:bodyPr/>
        <a:lstStyle/>
        <a:p>
          <a:endParaRPr lang="en-US"/>
        </a:p>
      </dgm:t>
    </dgm:pt>
    <dgm:pt modelId="{8544FE28-0115-42F4-9998-9C31A6F17FC4}" type="sibTrans" cxnId="{31074950-35EE-4C30-AB33-F1A25EF48C7F}">
      <dgm:prSet/>
      <dgm:spPr/>
      <dgm:t>
        <a:bodyPr/>
        <a:lstStyle/>
        <a:p>
          <a:endParaRPr lang="en-US"/>
        </a:p>
      </dgm:t>
    </dgm:pt>
    <dgm:pt modelId="{A7F44A71-B060-4B01-9C4C-61A883B1BC7A}" type="pres">
      <dgm:prSet presAssocID="{B8933C5B-B359-4330-8D7F-04A06AE1F27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7735EEB0-2532-40E9-B88E-7805CC901659}" type="pres">
      <dgm:prSet presAssocID="{D8543A2E-6958-4BDF-A989-7EB1B426CD2B}" presName="composite" presStyleCnt="0"/>
      <dgm:spPr/>
    </dgm:pt>
    <dgm:pt modelId="{BF7B139D-2FBE-4BB9-9A13-813E472F1D3E}" type="pres">
      <dgm:prSet presAssocID="{D8543A2E-6958-4BDF-A989-7EB1B426CD2B}" presName="parentText" presStyleLbl="alignNode1" presStyleIdx="0" presStyleCnt="3" custScaleX="1259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95030-CE41-447D-8F5E-50E812460960}" type="pres">
      <dgm:prSet presAssocID="{D8543A2E-6958-4BDF-A989-7EB1B426CD2B}" presName="descendantText" presStyleLbl="alignAcc1" presStyleIdx="0" presStyleCnt="3" custLinFactNeighborX="2763" custLinFactNeighborY="-2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FD4B0-1D78-4E48-83DB-80560EB0483C}" type="pres">
      <dgm:prSet presAssocID="{88F4462E-574D-4363-BE82-931BE13F3415}" presName="sp" presStyleCnt="0"/>
      <dgm:spPr/>
    </dgm:pt>
    <dgm:pt modelId="{27827A8F-B7B6-4180-9FAE-630AE266F03B}" type="pres">
      <dgm:prSet presAssocID="{E107D82E-C8FD-4E4C-BF17-1F0460F93B0F}" presName="composite" presStyleCnt="0"/>
      <dgm:spPr/>
    </dgm:pt>
    <dgm:pt modelId="{754F92A8-8E39-4F4A-8D20-902ED0FEE1A2}" type="pres">
      <dgm:prSet presAssocID="{E107D82E-C8FD-4E4C-BF17-1F0460F93B0F}" presName="parentText" presStyleLbl="alignNode1" presStyleIdx="1" presStyleCnt="3" custScaleX="125942" custScaleY="1415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C3116-99F2-40B4-AC5D-99E39E714A34}" type="pres">
      <dgm:prSet presAssocID="{E107D82E-C8FD-4E4C-BF17-1F0460F93B0F}" presName="descendantText" presStyleLbl="alignAcc1" presStyleIdx="1" presStyleCnt="3" custScaleX="95378" custScaleY="205719" custLinFactNeighborX="-335" custLinFactNeighborY="27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4F4C03-2D43-4540-AE4C-3556669F9F40}" type="pres">
      <dgm:prSet presAssocID="{08B5AB5A-712D-477D-AB8B-AB5CAB3166DD}" presName="sp" presStyleCnt="0"/>
      <dgm:spPr/>
    </dgm:pt>
    <dgm:pt modelId="{7E794F8E-085B-4D99-8804-6E1FBC472963}" type="pres">
      <dgm:prSet presAssocID="{CF00B7EB-6EE2-43E1-AC20-99E64CAD370A}" presName="composite" presStyleCnt="0"/>
      <dgm:spPr/>
    </dgm:pt>
    <dgm:pt modelId="{28C9DDDB-CEC7-4AC2-B004-E616265705D7}" type="pres">
      <dgm:prSet presAssocID="{CF00B7EB-6EE2-43E1-AC20-99E64CAD370A}" presName="parentText" presStyleLbl="alignNode1" presStyleIdx="2" presStyleCnt="3" custScaleX="134678" custScaleY="122815" custLinFactNeighborY="4378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CDDF500-CCE2-47B2-897F-F3CB97A0CD95}" type="pres">
      <dgm:prSet presAssocID="{CF00B7EB-6EE2-43E1-AC20-99E64CAD370A}" presName="descendantText" presStyleLbl="alignAcc1" presStyleIdx="2" presStyleCnt="3" custScaleX="94593" custScaleY="140319" custLinFactNeighborY="266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074950-35EE-4C30-AB33-F1A25EF48C7F}" srcId="{E107D82E-C8FD-4E4C-BF17-1F0460F93B0F}" destId="{CAE18CF8-8480-4F84-8926-54B0910E60C9}" srcOrd="2" destOrd="0" parTransId="{9B75CE8D-4CC8-41D8-9C0D-3D103697745B}" sibTransId="{8544FE28-0115-42F4-9998-9C31A6F17FC4}"/>
    <dgm:cxn modelId="{55771981-6D23-4406-BC3E-DFF25480F466}" srcId="{D8543A2E-6958-4BDF-A989-7EB1B426CD2B}" destId="{D39E079A-ADDA-4B54-A779-3056F070B786}" srcOrd="0" destOrd="0" parTransId="{C8E97A0A-24E4-4F8B-8341-C7B89E5A4B08}" sibTransId="{E0FF0683-58AE-4B5A-888A-AB543A036AE1}"/>
    <dgm:cxn modelId="{A650EFF4-F805-4956-A18F-89545AACC5D7}" type="presOf" srcId="{B345841B-000C-48CC-BE6F-F7BF3037C91A}" destId="{6CDC3116-99F2-40B4-AC5D-99E39E714A34}" srcOrd="0" destOrd="0" presId="urn:microsoft.com/office/officeart/2005/8/layout/chevron2"/>
    <dgm:cxn modelId="{85182087-E976-43A9-A7E3-A291654F196C}" srcId="{E107D82E-C8FD-4E4C-BF17-1F0460F93B0F}" destId="{4B2267B6-4E6B-4760-AFB5-22F9D4701D24}" srcOrd="1" destOrd="0" parTransId="{963CD4D4-DB5E-45B7-B300-7F9119A54A98}" sibTransId="{961808E6-63C0-4173-82C4-9DAE5834D735}"/>
    <dgm:cxn modelId="{A5914F01-8A9C-4AB4-9761-5C86EA0AB065}" type="presOf" srcId="{53E6E7DA-DC36-4129-8C7B-E35C08FE384D}" destId="{9F095030-CE41-447D-8F5E-50E812460960}" srcOrd="0" destOrd="2" presId="urn:microsoft.com/office/officeart/2005/8/layout/chevron2"/>
    <dgm:cxn modelId="{45ABF440-FE2D-4524-9381-97FF5DB5B767}" type="presOf" srcId="{D39E079A-ADDA-4B54-A779-3056F070B786}" destId="{9F095030-CE41-447D-8F5E-50E812460960}" srcOrd="0" destOrd="0" presId="urn:microsoft.com/office/officeart/2005/8/layout/chevron2"/>
    <dgm:cxn modelId="{A9A334A9-4E26-4F66-84AC-649FF9AE2894}" type="presOf" srcId="{5CEBEF1F-46D5-45D2-8BEC-1CC54DD70214}" destId="{6CDDF500-CCE2-47B2-897F-F3CB97A0CD95}" srcOrd="0" destOrd="1" presId="urn:microsoft.com/office/officeart/2005/8/layout/chevron2"/>
    <dgm:cxn modelId="{4A956525-C115-4369-A97E-D1C842719FE4}" type="presOf" srcId="{E107D82E-C8FD-4E4C-BF17-1F0460F93B0F}" destId="{754F92A8-8E39-4F4A-8D20-902ED0FEE1A2}" srcOrd="0" destOrd="0" presId="urn:microsoft.com/office/officeart/2005/8/layout/chevron2"/>
    <dgm:cxn modelId="{3C80CA28-8DEB-46FB-8FAC-D5FB5448D266}" type="presOf" srcId="{DD95E7FC-80F3-49BE-891E-C16D94A1A50B}" destId="{6CDDF500-CCE2-47B2-897F-F3CB97A0CD95}" srcOrd="0" destOrd="0" presId="urn:microsoft.com/office/officeart/2005/8/layout/chevron2"/>
    <dgm:cxn modelId="{1780F8B7-D06D-4CB6-9282-0FB10C0063C9}" type="presOf" srcId="{B8933C5B-B359-4330-8D7F-04A06AE1F276}" destId="{A7F44A71-B060-4B01-9C4C-61A883B1BC7A}" srcOrd="0" destOrd="0" presId="urn:microsoft.com/office/officeart/2005/8/layout/chevron2"/>
    <dgm:cxn modelId="{DBC142E2-54CD-47AF-B81E-857345903847}" srcId="{D8543A2E-6958-4BDF-A989-7EB1B426CD2B}" destId="{53E6E7DA-DC36-4129-8C7B-E35C08FE384D}" srcOrd="2" destOrd="0" parTransId="{F46E3454-38E5-415D-82C4-56D25B41E8D4}" sibTransId="{E4C8C63E-5716-439A-831F-74B319071CB4}"/>
    <dgm:cxn modelId="{6F210B41-9D55-4D4E-BC38-8F59D16DC0BC}" type="presOf" srcId="{4B2267B6-4E6B-4760-AFB5-22F9D4701D24}" destId="{6CDC3116-99F2-40B4-AC5D-99E39E714A34}" srcOrd="0" destOrd="1" presId="urn:microsoft.com/office/officeart/2005/8/layout/chevron2"/>
    <dgm:cxn modelId="{BDB56265-08EB-4B39-82E1-519893EB08CD}" srcId="{CF00B7EB-6EE2-43E1-AC20-99E64CAD370A}" destId="{DD95E7FC-80F3-49BE-891E-C16D94A1A50B}" srcOrd="0" destOrd="0" parTransId="{FD9D2662-158B-409A-B52D-CFF8A1989417}" sibTransId="{AFAB82FB-F676-4C60-8AC9-EF44BAAEFACC}"/>
    <dgm:cxn modelId="{E281179E-9387-4022-ABF3-D7543B1BEA27}" srcId="{B8933C5B-B359-4330-8D7F-04A06AE1F276}" destId="{E107D82E-C8FD-4E4C-BF17-1F0460F93B0F}" srcOrd="1" destOrd="0" parTransId="{504219CA-BC5E-48AC-95BE-8216EA5E2837}" sibTransId="{08B5AB5A-712D-477D-AB8B-AB5CAB3166DD}"/>
    <dgm:cxn modelId="{AE5AF75D-EBDC-430A-B39E-334B0078AD97}" srcId="{D8543A2E-6958-4BDF-A989-7EB1B426CD2B}" destId="{0323FD35-39B8-4745-8DCD-20A27F5DA895}" srcOrd="1" destOrd="0" parTransId="{63466F5E-6356-4FE7-ABF5-44AD5901353C}" sibTransId="{E1C605B7-2873-4ED6-AABD-7B42F08C068B}"/>
    <dgm:cxn modelId="{92BCBD60-7DD7-4F75-BF73-F6FD7FC681F1}" srcId="{CF00B7EB-6EE2-43E1-AC20-99E64CAD370A}" destId="{5CEBEF1F-46D5-45D2-8BEC-1CC54DD70214}" srcOrd="1" destOrd="0" parTransId="{6D59AFB1-24EB-4A1D-B1BD-E18B46719913}" sibTransId="{E487439E-E683-4DAA-844B-401F433436E5}"/>
    <dgm:cxn modelId="{B01277BE-D4AF-431E-A3C0-90AF84DD7243}" srcId="{E107D82E-C8FD-4E4C-BF17-1F0460F93B0F}" destId="{B345841B-000C-48CC-BE6F-F7BF3037C91A}" srcOrd="0" destOrd="0" parTransId="{D2407963-3680-41C8-B380-35A69B7D0101}" sibTransId="{53F9296F-CED1-4E47-A595-4CA5E115822B}"/>
    <dgm:cxn modelId="{EE616248-F13F-43B6-93C3-1846462FCF9E}" srcId="{B8933C5B-B359-4330-8D7F-04A06AE1F276}" destId="{D8543A2E-6958-4BDF-A989-7EB1B426CD2B}" srcOrd="0" destOrd="0" parTransId="{781C69B0-DD69-496E-AD45-1528CCEF9DFA}" sibTransId="{88F4462E-574D-4363-BE82-931BE13F3415}"/>
    <dgm:cxn modelId="{AADC1AE1-649E-45CD-9CD9-7A6F3A04F1A4}" type="presOf" srcId="{CAE18CF8-8480-4F84-8926-54B0910E60C9}" destId="{6CDC3116-99F2-40B4-AC5D-99E39E714A34}" srcOrd="0" destOrd="2" presId="urn:microsoft.com/office/officeart/2005/8/layout/chevron2"/>
    <dgm:cxn modelId="{BBA12AC7-3B12-4C07-8264-0E0C12E2986E}" type="presOf" srcId="{D8543A2E-6958-4BDF-A989-7EB1B426CD2B}" destId="{BF7B139D-2FBE-4BB9-9A13-813E472F1D3E}" srcOrd="0" destOrd="0" presId="urn:microsoft.com/office/officeart/2005/8/layout/chevron2"/>
    <dgm:cxn modelId="{006F263B-964A-4508-8739-78A31611B59B}" srcId="{B8933C5B-B359-4330-8D7F-04A06AE1F276}" destId="{CF00B7EB-6EE2-43E1-AC20-99E64CAD370A}" srcOrd="2" destOrd="0" parTransId="{3ADB1CB4-4684-496A-A554-68AB03B10853}" sibTransId="{4C64E1C5-F230-4FDD-A8FD-1237FC5009D7}"/>
    <dgm:cxn modelId="{BD823972-03E5-4488-93CE-B8230330885E}" type="presOf" srcId="{CF00B7EB-6EE2-43E1-AC20-99E64CAD370A}" destId="{28C9DDDB-CEC7-4AC2-B004-E616265705D7}" srcOrd="0" destOrd="0" presId="urn:microsoft.com/office/officeart/2005/8/layout/chevron2"/>
    <dgm:cxn modelId="{FE54AF97-7164-4730-9893-E597706492DF}" type="presOf" srcId="{0323FD35-39B8-4745-8DCD-20A27F5DA895}" destId="{9F095030-CE41-447D-8F5E-50E812460960}" srcOrd="0" destOrd="1" presId="urn:microsoft.com/office/officeart/2005/8/layout/chevron2"/>
    <dgm:cxn modelId="{71C4FFDB-61C7-48F0-B32D-39B08AF48B38}" type="presParOf" srcId="{A7F44A71-B060-4B01-9C4C-61A883B1BC7A}" destId="{7735EEB0-2532-40E9-B88E-7805CC901659}" srcOrd="0" destOrd="0" presId="urn:microsoft.com/office/officeart/2005/8/layout/chevron2"/>
    <dgm:cxn modelId="{A4C0D2F8-9C19-4948-B1A1-0D0E826C8945}" type="presParOf" srcId="{7735EEB0-2532-40E9-B88E-7805CC901659}" destId="{BF7B139D-2FBE-4BB9-9A13-813E472F1D3E}" srcOrd="0" destOrd="0" presId="urn:microsoft.com/office/officeart/2005/8/layout/chevron2"/>
    <dgm:cxn modelId="{C33DDD61-9F5F-48C6-B5A6-04B5DF240FE8}" type="presParOf" srcId="{7735EEB0-2532-40E9-B88E-7805CC901659}" destId="{9F095030-CE41-447D-8F5E-50E812460960}" srcOrd="1" destOrd="0" presId="urn:microsoft.com/office/officeart/2005/8/layout/chevron2"/>
    <dgm:cxn modelId="{4D4D97DA-2956-4228-B3B1-5A5B08D69F11}" type="presParOf" srcId="{A7F44A71-B060-4B01-9C4C-61A883B1BC7A}" destId="{C9FFD4B0-1D78-4E48-83DB-80560EB0483C}" srcOrd="1" destOrd="0" presId="urn:microsoft.com/office/officeart/2005/8/layout/chevron2"/>
    <dgm:cxn modelId="{F0935233-7AD8-45BB-88C1-8BA690F2D1EE}" type="presParOf" srcId="{A7F44A71-B060-4B01-9C4C-61A883B1BC7A}" destId="{27827A8F-B7B6-4180-9FAE-630AE266F03B}" srcOrd="2" destOrd="0" presId="urn:microsoft.com/office/officeart/2005/8/layout/chevron2"/>
    <dgm:cxn modelId="{BEE866E7-14F9-4D6C-BA50-08741B823002}" type="presParOf" srcId="{27827A8F-B7B6-4180-9FAE-630AE266F03B}" destId="{754F92A8-8E39-4F4A-8D20-902ED0FEE1A2}" srcOrd="0" destOrd="0" presId="urn:microsoft.com/office/officeart/2005/8/layout/chevron2"/>
    <dgm:cxn modelId="{15579634-2D2B-4E16-8D75-F199DF052653}" type="presParOf" srcId="{27827A8F-B7B6-4180-9FAE-630AE266F03B}" destId="{6CDC3116-99F2-40B4-AC5D-99E39E714A34}" srcOrd="1" destOrd="0" presId="urn:microsoft.com/office/officeart/2005/8/layout/chevron2"/>
    <dgm:cxn modelId="{FCD45D67-D76B-4D6A-8BBA-A2E8A9A9059B}" type="presParOf" srcId="{A7F44A71-B060-4B01-9C4C-61A883B1BC7A}" destId="{664F4C03-2D43-4540-AE4C-3556669F9F40}" srcOrd="3" destOrd="0" presId="urn:microsoft.com/office/officeart/2005/8/layout/chevron2"/>
    <dgm:cxn modelId="{3B4FFCA4-CE85-4288-8968-7476F228EDA8}" type="presParOf" srcId="{A7F44A71-B060-4B01-9C4C-61A883B1BC7A}" destId="{7E794F8E-085B-4D99-8804-6E1FBC472963}" srcOrd="4" destOrd="0" presId="urn:microsoft.com/office/officeart/2005/8/layout/chevron2"/>
    <dgm:cxn modelId="{FAC327AB-7FE3-4479-947A-F644F995A708}" type="presParOf" srcId="{7E794F8E-085B-4D99-8804-6E1FBC472963}" destId="{28C9DDDB-CEC7-4AC2-B004-E616265705D7}" srcOrd="0" destOrd="0" presId="urn:microsoft.com/office/officeart/2005/8/layout/chevron2"/>
    <dgm:cxn modelId="{8C5909A1-63E4-440B-BB7F-C2D051F6850B}" type="presParOf" srcId="{7E794F8E-085B-4D99-8804-6E1FBC472963}" destId="{6CDDF500-CCE2-47B2-897F-F3CB97A0CD9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06AE0C-DAB1-4F7D-AE8D-8042511237CA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4EA0105F-5C1D-4E61-95C4-9F74AA3CBC51}">
      <dgm:prSet phldrT="[Texto]"/>
      <dgm:spPr/>
      <dgm:t>
        <a:bodyPr/>
        <a:lstStyle/>
        <a:p>
          <a:r>
            <a:rPr lang="es-SV" dirty="0" smtClean="0"/>
            <a:t>RIESGO INHERENTE</a:t>
          </a:r>
          <a:endParaRPr lang="es-SV" dirty="0"/>
        </a:p>
      </dgm:t>
    </dgm:pt>
    <dgm:pt modelId="{72D10714-90A2-46D9-91F0-43F04F6422B6}" type="parTrans" cxnId="{5F7FCA17-02B9-4D75-9A3A-DDAF11D9AB55}">
      <dgm:prSet/>
      <dgm:spPr/>
      <dgm:t>
        <a:bodyPr/>
        <a:lstStyle/>
        <a:p>
          <a:endParaRPr lang="es-SV"/>
        </a:p>
      </dgm:t>
    </dgm:pt>
    <dgm:pt modelId="{80DDE258-304C-4763-8330-2A23319E92FB}" type="sibTrans" cxnId="{5F7FCA17-02B9-4D75-9A3A-DDAF11D9AB55}">
      <dgm:prSet/>
      <dgm:spPr/>
      <dgm:t>
        <a:bodyPr/>
        <a:lstStyle/>
        <a:p>
          <a:endParaRPr lang="es-SV"/>
        </a:p>
      </dgm:t>
    </dgm:pt>
    <dgm:pt modelId="{25C53B30-1F75-483F-82E4-50E1A797457E}">
      <dgm:prSet phldrT="[Texto]"/>
      <dgm:spPr>
        <a:solidFill>
          <a:srgbClr val="2DCDFF"/>
        </a:solidFill>
      </dgm:spPr>
      <dgm:t>
        <a:bodyPr/>
        <a:lstStyle/>
        <a:p>
          <a:pPr algn="just"/>
          <a:r>
            <a:rPr lang="es-SV" dirty="0" smtClean="0"/>
            <a:t>Riesgo de una falta importante de cumplimiento a los requisitos especificados que pudiesen ocurrir y no ser prevenidos ni detectados a tiempo por los controles del contribuyente </a:t>
          </a:r>
          <a:endParaRPr lang="es-SV" dirty="0"/>
        </a:p>
      </dgm:t>
    </dgm:pt>
    <dgm:pt modelId="{F80FED5A-B378-4BDB-BDBF-4CC860970F64}" type="parTrans" cxnId="{127ED1B7-77C2-4DF5-94BB-1E5ABA4B274C}">
      <dgm:prSet/>
      <dgm:spPr/>
      <dgm:t>
        <a:bodyPr/>
        <a:lstStyle/>
        <a:p>
          <a:endParaRPr lang="es-SV"/>
        </a:p>
      </dgm:t>
    </dgm:pt>
    <dgm:pt modelId="{8DB7577D-60A5-4D93-993D-2F014FCBB28E}" type="sibTrans" cxnId="{127ED1B7-77C2-4DF5-94BB-1E5ABA4B274C}">
      <dgm:prSet/>
      <dgm:spPr/>
      <dgm:t>
        <a:bodyPr/>
        <a:lstStyle/>
        <a:p>
          <a:endParaRPr lang="es-SV"/>
        </a:p>
      </dgm:t>
    </dgm:pt>
    <dgm:pt modelId="{49AE9108-ED23-494C-8BAB-516D45F2C47E}">
      <dgm:prSet phldrT="[Texto]"/>
      <dgm:spPr/>
      <dgm:t>
        <a:bodyPr/>
        <a:lstStyle/>
        <a:p>
          <a:r>
            <a:rPr lang="es-SV" dirty="0" smtClean="0"/>
            <a:t>RIESGO DE CONTROL</a:t>
          </a:r>
          <a:endParaRPr lang="es-SV" dirty="0"/>
        </a:p>
      </dgm:t>
    </dgm:pt>
    <dgm:pt modelId="{0835FF44-AF30-400B-A06C-47388AA9535F}" type="parTrans" cxnId="{E522C481-5FA9-4F63-9D75-042FDB93FD59}">
      <dgm:prSet/>
      <dgm:spPr/>
      <dgm:t>
        <a:bodyPr/>
        <a:lstStyle/>
        <a:p>
          <a:endParaRPr lang="es-SV"/>
        </a:p>
      </dgm:t>
    </dgm:pt>
    <dgm:pt modelId="{A0FF4089-D7AD-4C39-B694-FBEC7B9FF7A8}" type="sibTrans" cxnId="{E522C481-5FA9-4F63-9D75-042FDB93FD59}">
      <dgm:prSet/>
      <dgm:spPr/>
      <dgm:t>
        <a:bodyPr/>
        <a:lstStyle/>
        <a:p>
          <a:endParaRPr lang="es-SV"/>
        </a:p>
      </dgm:t>
    </dgm:pt>
    <dgm:pt modelId="{C376C44B-3031-44E5-A5EC-EAB8FF172457}">
      <dgm:prSet phldrT="[Texto]"/>
      <dgm:spPr>
        <a:solidFill>
          <a:srgbClr val="FC3035"/>
        </a:solidFill>
      </dgm:spPr>
      <dgm:t>
        <a:bodyPr/>
        <a:lstStyle/>
        <a:p>
          <a:pPr algn="just"/>
          <a:r>
            <a:rPr lang="es-SV" dirty="0" smtClean="0"/>
            <a:t>Riesgo de que un incumplimiento importante pudiera ocurrir y no ser prevenido o detectado oportunamente por los controles del contribuyente</a:t>
          </a:r>
          <a:endParaRPr lang="es-SV" dirty="0"/>
        </a:p>
      </dgm:t>
    </dgm:pt>
    <dgm:pt modelId="{01A3BB08-FBED-46C7-905D-AD6FDB87F2DE}" type="parTrans" cxnId="{7AB11FCD-A195-47E2-90B0-0CE45302F0AD}">
      <dgm:prSet/>
      <dgm:spPr/>
      <dgm:t>
        <a:bodyPr/>
        <a:lstStyle/>
        <a:p>
          <a:endParaRPr lang="es-SV"/>
        </a:p>
      </dgm:t>
    </dgm:pt>
    <dgm:pt modelId="{B8236E82-86BC-4D24-9DAF-1E2DCB10F658}" type="sibTrans" cxnId="{7AB11FCD-A195-47E2-90B0-0CE45302F0AD}">
      <dgm:prSet/>
      <dgm:spPr/>
      <dgm:t>
        <a:bodyPr/>
        <a:lstStyle/>
        <a:p>
          <a:endParaRPr lang="es-SV"/>
        </a:p>
      </dgm:t>
    </dgm:pt>
    <dgm:pt modelId="{DE265AED-B4A1-4AAC-9621-D480FDF271B1}">
      <dgm:prSet phldrT="[Texto]"/>
      <dgm:spPr/>
      <dgm:t>
        <a:bodyPr/>
        <a:lstStyle/>
        <a:p>
          <a:r>
            <a:rPr lang="es-SV" dirty="0" smtClean="0"/>
            <a:t>RIESGO DE DETECCIÓN</a:t>
          </a:r>
          <a:endParaRPr lang="es-SV" dirty="0"/>
        </a:p>
      </dgm:t>
    </dgm:pt>
    <dgm:pt modelId="{D436D076-79B3-47B6-8BAB-4C5444A53EC7}" type="parTrans" cxnId="{34D640CD-155A-4F5D-BCA1-4F71434FE0D8}">
      <dgm:prSet/>
      <dgm:spPr/>
      <dgm:t>
        <a:bodyPr/>
        <a:lstStyle/>
        <a:p>
          <a:endParaRPr lang="es-SV"/>
        </a:p>
      </dgm:t>
    </dgm:pt>
    <dgm:pt modelId="{8D0ACAAC-EFE6-4B71-B457-CBC00D197BCE}" type="sibTrans" cxnId="{34D640CD-155A-4F5D-BCA1-4F71434FE0D8}">
      <dgm:prSet/>
      <dgm:spPr/>
      <dgm:t>
        <a:bodyPr/>
        <a:lstStyle/>
        <a:p>
          <a:endParaRPr lang="es-SV"/>
        </a:p>
      </dgm:t>
    </dgm:pt>
    <dgm:pt modelId="{DD299C5C-BAFE-4C8A-96D9-87ADAFC36B99}">
      <dgm:prSet phldrT="[Texto]"/>
      <dgm:spPr>
        <a:solidFill>
          <a:srgbClr val="03DF1D"/>
        </a:solidFill>
      </dgm:spPr>
      <dgm:t>
        <a:bodyPr/>
        <a:lstStyle/>
        <a:p>
          <a:pPr algn="just"/>
          <a:r>
            <a:rPr lang="es-SV" dirty="0" smtClean="0"/>
            <a:t>Riesgo de que los procedimientos del profesional lo lleven a la conclusión de que no existe una falta importante de incumplimiento, cuando de hecho existe.</a:t>
          </a:r>
          <a:endParaRPr lang="es-SV" dirty="0"/>
        </a:p>
      </dgm:t>
    </dgm:pt>
    <dgm:pt modelId="{52E6C528-0752-4F41-AB28-7BA57042738B}" type="parTrans" cxnId="{D581B565-F70F-4A29-B4B8-4B60498F4A25}">
      <dgm:prSet/>
      <dgm:spPr/>
      <dgm:t>
        <a:bodyPr/>
        <a:lstStyle/>
        <a:p>
          <a:endParaRPr lang="es-SV"/>
        </a:p>
      </dgm:t>
    </dgm:pt>
    <dgm:pt modelId="{7102133F-1F65-4157-894B-35C6BB418C10}" type="sibTrans" cxnId="{D581B565-F70F-4A29-B4B8-4B60498F4A25}">
      <dgm:prSet/>
      <dgm:spPr/>
      <dgm:t>
        <a:bodyPr/>
        <a:lstStyle/>
        <a:p>
          <a:endParaRPr lang="es-SV"/>
        </a:p>
      </dgm:t>
    </dgm:pt>
    <dgm:pt modelId="{24C15E78-9D7B-4389-8D82-1F756859A16F}" type="pres">
      <dgm:prSet presAssocID="{C106AE0C-DAB1-4F7D-AE8D-8042511237CA}" presName="linearFlow" presStyleCnt="0">
        <dgm:presLayoutVars>
          <dgm:dir/>
          <dgm:animLvl val="lvl"/>
          <dgm:resizeHandles/>
        </dgm:presLayoutVars>
      </dgm:prSet>
      <dgm:spPr/>
    </dgm:pt>
    <dgm:pt modelId="{C92A1D8C-49B3-4862-A4F5-56EE8563AFB5}" type="pres">
      <dgm:prSet presAssocID="{4EA0105F-5C1D-4E61-95C4-9F74AA3CBC51}" presName="compositeNode" presStyleCnt="0">
        <dgm:presLayoutVars>
          <dgm:bulletEnabled val="1"/>
        </dgm:presLayoutVars>
      </dgm:prSet>
      <dgm:spPr/>
    </dgm:pt>
    <dgm:pt modelId="{5F9147F3-F372-4420-ABFE-E1B49CA0E11E}" type="pres">
      <dgm:prSet presAssocID="{4EA0105F-5C1D-4E61-95C4-9F74AA3CBC51}" presName="imag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80F2F2-23BC-480E-8C82-B1B4213C828F}" type="pres">
      <dgm:prSet presAssocID="{4EA0105F-5C1D-4E61-95C4-9F74AA3CBC5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856968B-17CC-4759-A034-0CDB8C67B473}" type="pres">
      <dgm:prSet presAssocID="{4EA0105F-5C1D-4E61-95C4-9F74AA3CBC51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21FBBF9A-8E1F-424E-81FD-F7093C233193}" type="pres">
      <dgm:prSet presAssocID="{80DDE258-304C-4763-8330-2A23319E92FB}" presName="sibTrans" presStyleCnt="0"/>
      <dgm:spPr/>
    </dgm:pt>
    <dgm:pt modelId="{C43E4CDC-7D49-44EC-81C5-F5C54F0424E8}" type="pres">
      <dgm:prSet presAssocID="{49AE9108-ED23-494C-8BAB-516D45F2C47E}" presName="compositeNode" presStyleCnt="0">
        <dgm:presLayoutVars>
          <dgm:bulletEnabled val="1"/>
        </dgm:presLayoutVars>
      </dgm:prSet>
      <dgm:spPr/>
    </dgm:pt>
    <dgm:pt modelId="{17C7C502-49C5-4391-8C41-A6EF0B669EAA}" type="pres">
      <dgm:prSet presAssocID="{49AE9108-ED23-494C-8BAB-516D45F2C47E}" presName="imag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655E5F7-CD66-4604-AE5B-91B5EEF7B00C}" type="pres">
      <dgm:prSet presAssocID="{49AE9108-ED23-494C-8BAB-516D45F2C47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10AF182-AB02-4D68-9377-EEFB4AD25534}" type="pres">
      <dgm:prSet presAssocID="{49AE9108-ED23-494C-8BAB-516D45F2C47E}" presName="parentNode" presStyleLbl="revTx" presStyleIdx="1" presStyleCnt="3">
        <dgm:presLayoutVars>
          <dgm:chMax val="0"/>
          <dgm:bulletEnabled val="1"/>
        </dgm:presLayoutVars>
      </dgm:prSet>
      <dgm:spPr/>
    </dgm:pt>
    <dgm:pt modelId="{E77844A1-2EB1-4209-874C-AFC4C88BFFF5}" type="pres">
      <dgm:prSet presAssocID="{A0FF4089-D7AD-4C39-B694-FBEC7B9FF7A8}" presName="sibTrans" presStyleCnt="0"/>
      <dgm:spPr/>
    </dgm:pt>
    <dgm:pt modelId="{8909087D-2FA5-45C2-916E-2224BCA18EFB}" type="pres">
      <dgm:prSet presAssocID="{DE265AED-B4A1-4AAC-9621-D480FDF271B1}" presName="compositeNode" presStyleCnt="0">
        <dgm:presLayoutVars>
          <dgm:bulletEnabled val="1"/>
        </dgm:presLayoutVars>
      </dgm:prSet>
      <dgm:spPr/>
    </dgm:pt>
    <dgm:pt modelId="{3DACFD81-5975-46D5-8246-B2EB94C2FDE6}" type="pres">
      <dgm:prSet presAssocID="{DE265AED-B4A1-4AAC-9621-D480FDF271B1}" presName="imag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371EE90-83E2-4EAA-8B5F-3072AE39429F}" type="pres">
      <dgm:prSet presAssocID="{DE265AED-B4A1-4AAC-9621-D480FDF271B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A3745FC-CFF4-4121-A32E-2BF0ACF79CB9}" type="pres">
      <dgm:prSet presAssocID="{DE265AED-B4A1-4AAC-9621-D480FDF271B1}" presName="parentNode" presStyleLbl="revTx" presStyleIdx="2" presStyleCnt="3">
        <dgm:presLayoutVars>
          <dgm:chMax val="0"/>
          <dgm:bulletEnabled val="1"/>
        </dgm:presLayoutVars>
      </dgm:prSet>
      <dgm:spPr/>
    </dgm:pt>
  </dgm:ptLst>
  <dgm:cxnLst>
    <dgm:cxn modelId="{7AB11FCD-A195-47E2-90B0-0CE45302F0AD}" srcId="{49AE9108-ED23-494C-8BAB-516D45F2C47E}" destId="{C376C44B-3031-44E5-A5EC-EAB8FF172457}" srcOrd="0" destOrd="0" parTransId="{01A3BB08-FBED-46C7-905D-AD6FDB87F2DE}" sibTransId="{B8236E82-86BC-4D24-9DAF-1E2DCB10F658}"/>
    <dgm:cxn modelId="{04BE0702-5078-440F-A279-9B00669A724D}" type="presOf" srcId="{C376C44B-3031-44E5-A5EC-EAB8FF172457}" destId="{0655E5F7-CD66-4604-AE5B-91B5EEF7B00C}" srcOrd="0" destOrd="0" presId="urn:microsoft.com/office/officeart/2005/8/layout/hList2"/>
    <dgm:cxn modelId="{3DBF4DB5-34C6-437B-81F3-D5BE5B38D286}" type="presOf" srcId="{DD299C5C-BAFE-4C8A-96D9-87ADAFC36B99}" destId="{5371EE90-83E2-4EAA-8B5F-3072AE39429F}" srcOrd="0" destOrd="0" presId="urn:microsoft.com/office/officeart/2005/8/layout/hList2"/>
    <dgm:cxn modelId="{E522C481-5FA9-4F63-9D75-042FDB93FD59}" srcId="{C106AE0C-DAB1-4F7D-AE8D-8042511237CA}" destId="{49AE9108-ED23-494C-8BAB-516D45F2C47E}" srcOrd="1" destOrd="0" parTransId="{0835FF44-AF30-400B-A06C-47388AA9535F}" sibTransId="{A0FF4089-D7AD-4C39-B694-FBEC7B9FF7A8}"/>
    <dgm:cxn modelId="{A577826F-3215-4FCB-B654-464C912BAA9F}" type="presOf" srcId="{49AE9108-ED23-494C-8BAB-516D45F2C47E}" destId="{510AF182-AB02-4D68-9377-EEFB4AD25534}" srcOrd="0" destOrd="0" presId="urn:microsoft.com/office/officeart/2005/8/layout/hList2"/>
    <dgm:cxn modelId="{5F7FCA17-02B9-4D75-9A3A-DDAF11D9AB55}" srcId="{C106AE0C-DAB1-4F7D-AE8D-8042511237CA}" destId="{4EA0105F-5C1D-4E61-95C4-9F74AA3CBC51}" srcOrd="0" destOrd="0" parTransId="{72D10714-90A2-46D9-91F0-43F04F6422B6}" sibTransId="{80DDE258-304C-4763-8330-2A23319E92FB}"/>
    <dgm:cxn modelId="{D581B565-F70F-4A29-B4B8-4B60498F4A25}" srcId="{DE265AED-B4A1-4AAC-9621-D480FDF271B1}" destId="{DD299C5C-BAFE-4C8A-96D9-87ADAFC36B99}" srcOrd="0" destOrd="0" parTransId="{52E6C528-0752-4F41-AB28-7BA57042738B}" sibTransId="{7102133F-1F65-4157-894B-35C6BB418C10}"/>
    <dgm:cxn modelId="{9E67DD34-20D3-44E8-B92F-C1D71CF9431E}" type="presOf" srcId="{25C53B30-1F75-483F-82E4-50E1A797457E}" destId="{3280F2F2-23BC-480E-8C82-B1B4213C828F}" srcOrd="0" destOrd="0" presId="urn:microsoft.com/office/officeart/2005/8/layout/hList2"/>
    <dgm:cxn modelId="{26F1901F-833A-4AFE-A24E-216102623DA6}" type="presOf" srcId="{4EA0105F-5C1D-4E61-95C4-9F74AA3CBC51}" destId="{E856968B-17CC-4759-A034-0CDB8C67B473}" srcOrd="0" destOrd="0" presId="urn:microsoft.com/office/officeart/2005/8/layout/hList2"/>
    <dgm:cxn modelId="{D4A3B54B-8816-4C39-997C-AE43626F304B}" type="presOf" srcId="{DE265AED-B4A1-4AAC-9621-D480FDF271B1}" destId="{0A3745FC-CFF4-4121-A32E-2BF0ACF79CB9}" srcOrd="0" destOrd="0" presId="urn:microsoft.com/office/officeart/2005/8/layout/hList2"/>
    <dgm:cxn modelId="{34D640CD-155A-4F5D-BCA1-4F71434FE0D8}" srcId="{C106AE0C-DAB1-4F7D-AE8D-8042511237CA}" destId="{DE265AED-B4A1-4AAC-9621-D480FDF271B1}" srcOrd="2" destOrd="0" parTransId="{D436D076-79B3-47B6-8BAB-4C5444A53EC7}" sibTransId="{8D0ACAAC-EFE6-4B71-B457-CBC00D197BCE}"/>
    <dgm:cxn modelId="{C3039B5E-CD97-44B5-90C2-27C1297B92AF}" type="presOf" srcId="{C106AE0C-DAB1-4F7D-AE8D-8042511237CA}" destId="{24C15E78-9D7B-4389-8D82-1F756859A16F}" srcOrd="0" destOrd="0" presId="urn:microsoft.com/office/officeart/2005/8/layout/hList2"/>
    <dgm:cxn modelId="{127ED1B7-77C2-4DF5-94BB-1E5ABA4B274C}" srcId="{4EA0105F-5C1D-4E61-95C4-9F74AA3CBC51}" destId="{25C53B30-1F75-483F-82E4-50E1A797457E}" srcOrd="0" destOrd="0" parTransId="{F80FED5A-B378-4BDB-BDBF-4CC860970F64}" sibTransId="{8DB7577D-60A5-4D93-993D-2F014FCBB28E}"/>
    <dgm:cxn modelId="{4B23DC0E-35BE-4994-ADBE-50645E2C0A7E}" type="presParOf" srcId="{24C15E78-9D7B-4389-8D82-1F756859A16F}" destId="{C92A1D8C-49B3-4862-A4F5-56EE8563AFB5}" srcOrd="0" destOrd="0" presId="urn:microsoft.com/office/officeart/2005/8/layout/hList2"/>
    <dgm:cxn modelId="{DE0AC376-6E40-4C68-8C4E-97C1707B77B9}" type="presParOf" srcId="{C92A1D8C-49B3-4862-A4F5-56EE8563AFB5}" destId="{5F9147F3-F372-4420-ABFE-E1B49CA0E11E}" srcOrd="0" destOrd="0" presId="urn:microsoft.com/office/officeart/2005/8/layout/hList2"/>
    <dgm:cxn modelId="{EED3C024-9CC0-4199-AEA9-A8E9E56CBCD5}" type="presParOf" srcId="{C92A1D8C-49B3-4862-A4F5-56EE8563AFB5}" destId="{3280F2F2-23BC-480E-8C82-B1B4213C828F}" srcOrd="1" destOrd="0" presId="urn:microsoft.com/office/officeart/2005/8/layout/hList2"/>
    <dgm:cxn modelId="{DFD7399F-1D75-4143-A202-7F9D11D6064B}" type="presParOf" srcId="{C92A1D8C-49B3-4862-A4F5-56EE8563AFB5}" destId="{E856968B-17CC-4759-A034-0CDB8C67B473}" srcOrd="2" destOrd="0" presId="urn:microsoft.com/office/officeart/2005/8/layout/hList2"/>
    <dgm:cxn modelId="{B1F597C9-DF01-4069-AC49-040D67BD069B}" type="presParOf" srcId="{24C15E78-9D7B-4389-8D82-1F756859A16F}" destId="{21FBBF9A-8E1F-424E-81FD-F7093C233193}" srcOrd="1" destOrd="0" presId="urn:microsoft.com/office/officeart/2005/8/layout/hList2"/>
    <dgm:cxn modelId="{5C82A10A-6517-4364-90D4-C6DFCFD84ABD}" type="presParOf" srcId="{24C15E78-9D7B-4389-8D82-1F756859A16F}" destId="{C43E4CDC-7D49-44EC-81C5-F5C54F0424E8}" srcOrd="2" destOrd="0" presId="urn:microsoft.com/office/officeart/2005/8/layout/hList2"/>
    <dgm:cxn modelId="{D4E9F302-8792-401B-89EB-0BE2AEA4F9D4}" type="presParOf" srcId="{C43E4CDC-7D49-44EC-81C5-F5C54F0424E8}" destId="{17C7C502-49C5-4391-8C41-A6EF0B669EAA}" srcOrd="0" destOrd="0" presId="urn:microsoft.com/office/officeart/2005/8/layout/hList2"/>
    <dgm:cxn modelId="{63F13263-07A0-40AC-8D7A-3C5EB52E69B4}" type="presParOf" srcId="{C43E4CDC-7D49-44EC-81C5-F5C54F0424E8}" destId="{0655E5F7-CD66-4604-AE5B-91B5EEF7B00C}" srcOrd="1" destOrd="0" presId="urn:microsoft.com/office/officeart/2005/8/layout/hList2"/>
    <dgm:cxn modelId="{AA5501FF-6ED1-4788-B2A3-85C54778CB9E}" type="presParOf" srcId="{C43E4CDC-7D49-44EC-81C5-F5C54F0424E8}" destId="{510AF182-AB02-4D68-9377-EEFB4AD25534}" srcOrd="2" destOrd="0" presId="urn:microsoft.com/office/officeart/2005/8/layout/hList2"/>
    <dgm:cxn modelId="{F2C1E7F6-327C-451E-BD59-66FD73B1BEBA}" type="presParOf" srcId="{24C15E78-9D7B-4389-8D82-1F756859A16F}" destId="{E77844A1-2EB1-4209-874C-AFC4C88BFFF5}" srcOrd="3" destOrd="0" presId="urn:microsoft.com/office/officeart/2005/8/layout/hList2"/>
    <dgm:cxn modelId="{5996887C-6C97-44EE-92F4-E2CE26782B76}" type="presParOf" srcId="{24C15E78-9D7B-4389-8D82-1F756859A16F}" destId="{8909087D-2FA5-45C2-916E-2224BCA18EFB}" srcOrd="4" destOrd="0" presId="urn:microsoft.com/office/officeart/2005/8/layout/hList2"/>
    <dgm:cxn modelId="{40649385-8612-4009-9CF7-705E8434BA44}" type="presParOf" srcId="{8909087D-2FA5-45C2-916E-2224BCA18EFB}" destId="{3DACFD81-5975-46D5-8246-B2EB94C2FDE6}" srcOrd="0" destOrd="0" presId="urn:microsoft.com/office/officeart/2005/8/layout/hList2"/>
    <dgm:cxn modelId="{236DACEF-98C7-4DAD-9A4B-BA641D7B69E9}" type="presParOf" srcId="{8909087D-2FA5-45C2-916E-2224BCA18EFB}" destId="{5371EE90-83E2-4EAA-8B5F-3072AE39429F}" srcOrd="1" destOrd="0" presId="urn:microsoft.com/office/officeart/2005/8/layout/hList2"/>
    <dgm:cxn modelId="{0680E6D0-D2B6-4ED5-9016-26FB9D75EBAD}" type="presParOf" srcId="{8909087D-2FA5-45C2-916E-2224BCA18EFB}" destId="{0A3745FC-CFF4-4121-A32E-2BF0ACF79CB9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3E3A79-E590-4BE9-99A6-1AADBD7DD2AE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6E76C85-B0DB-4543-9C77-B6FBA95043CC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es-SV" sz="2400" dirty="0" smtClean="0"/>
            <a:t>Hay alguna restricción del alcance del trabajo. </a:t>
          </a:r>
          <a:endParaRPr lang="en-US" sz="2400" dirty="0"/>
        </a:p>
      </dgm:t>
    </dgm:pt>
    <dgm:pt modelId="{F7A5B270-F4E9-4D0F-871F-13DA06C124B5}" type="parTrans" cxnId="{75E6C614-8708-4C3C-B671-EF1591149B1F}">
      <dgm:prSet/>
      <dgm:spPr/>
      <dgm:t>
        <a:bodyPr/>
        <a:lstStyle/>
        <a:p>
          <a:endParaRPr lang="en-US" sz="1400"/>
        </a:p>
      </dgm:t>
    </dgm:pt>
    <dgm:pt modelId="{5548DBF1-892D-4575-A344-0A0DECC91B08}" type="sibTrans" cxnId="{75E6C614-8708-4C3C-B671-EF1591149B1F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en-US" sz="1400"/>
        </a:p>
      </dgm:t>
    </dgm:pt>
    <dgm:pt modelId="{70C18A9B-6363-4A0C-AC61-F41ECF71E890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algn="just" rtl="0"/>
          <a:r>
            <a:rPr lang="es-SV" sz="2400" dirty="0" smtClean="0"/>
            <a:t>Decide hacer referencia al informe de profesionales en materia tributaria o en otras materias relacionadas con la actividad del contribuyente </a:t>
          </a:r>
          <a:endParaRPr lang="en-US" sz="2400" dirty="0"/>
        </a:p>
      </dgm:t>
    </dgm:pt>
    <dgm:pt modelId="{B0B764F9-6347-4ECD-A81B-9207DD2B7AA6}" type="parTrans" cxnId="{89724EA9-2190-4338-B219-491374ABB16B}">
      <dgm:prSet/>
      <dgm:spPr/>
      <dgm:t>
        <a:bodyPr/>
        <a:lstStyle/>
        <a:p>
          <a:endParaRPr lang="en-US" sz="1400"/>
        </a:p>
      </dgm:t>
    </dgm:pt>
    <dgm:pt modelId="{0B8E9A13-B8DE-4384-84D7-96D06BE3944A}" type="sibTrans" cxnId="{89724EA9-2190-4338-B219-491374ABB16B}">
      <dgm:prSet/>
      <dgm:spPr/>
      <dgm:t>
        <a:bodyPr/>
        <a:lstStyle/>
        <a:p>
          <a:endParaRPr lang="en-US" sz="1400"/>
        </a:p>
      </dgm:t>
    </dgm:pt>
    <dgm:pt modelId="{5904E302-240A-4B5F-A8D0-C4672471FC10}">
      <dgm:prSet custT="1"/>
      <dgm:spPr>
        <a:solidFill>
          <a:srgbClr val="FF0000"/>
        </a:solidFill>
      </dgm:spPr>
      <dgm:t>
        <a:bodyPr/>
        <a:lstStyle/>
        <a:p>
          <a:pPr algn="just" rtl="0"/>
          <a:r>
            <a:rPr lang="es-SV" sz="2400" dirty="0" smtClean="0"/>
            <a:t>Existe incumplimiento importante de obligaciones tributarias. </a:t>
          </a:r>
          <a:endParaRPr lang="en-US" sz="2400" dirty="0"/>
        </a:p>
      </dgm:t>
    </dgm:pt>
    <dgm:pt modelId="{52490074-86F5-474D-B600-96854002B784}" type="sibTrans" cxnId="{0C532B7D-B3D5-40F5-8D85-7FF45808DABB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en-US" sz="1400"/>
        </a:p>
      </dgm:t>
    </dgm:pt>
    <dgm:pt modelId="{1A1F0D94-0B11-421B-A7E1-E1F4D3754706}" type="parTrans" cxnId="{0C532B7D-B3D5-40F5-8D85-7FF45808DABB}">
      <dgm:prSet/>
      <dgm:spPr/>
      <dgm:t>
        <a:bodyPr/>
        <a:lstStyle/>
        <a:p>
          <a:endParaRPr lang="en-US" sz="1400"/>
        </a:p>
      </dgm:t>
    </dgm:pt>
    <dgm:pt modelId="{B589E97D-DC1F-4AE7-868C-E3365CB65143}" type="pres">
      <dgm:prSet presAssocID="{F23E3A79-E590-4BE9-99A6-1AADBD7DD2A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90D79D3-3D54-43A5-AD52-36A4ECDCDB57}" type="pres">
      <dgm:prSet presAssocID="{F23E3A79-E590-4BE9-99A6-1AADBD7DD2AE}" presName="dummyMaxCanvas" presStyleCnt="0">
        <dgm:presLayoutVars/>
      </dgm:prSet>
      <dgm:spPr/>
      <dgm:t>
        <a:bodyPr/>
        <a:lstStyle/>
        <a:p>
          <a:endParaRPr lang="es-SV"/>
        </a:p>
      </dgm:t>
    </dgm:pt>
    <dgm:pt modelId="{A12AB071-B886-4FAE-9636-E3BB6F93870A}" type="pres">
      <dgm:prSet presAssocID="{F23E3A79-E590-4BE9-99A6-1AADBD7DD2AE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F47DCCF-F6C5-42DC-8810-813B625A5EF5}" type="pres">
      <dgm:prSet presAssocID="{F23E3A79-E590-4BE9-99A6-1AADBD7DD2A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F5BBDBA-41C4-4CF3-9393-B69D4BD64049}" type="pres">
      <dgm:prSet presAssocID="{F23E3A79-E590-4BE9-99A6-1AADBD7DD2AE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19853C0-7AA4-474A-984F-87A5871BD5A7}" type="pres">
      <dgm:prSet presAssocID="{F23E3A79-E590-4BE9-99A6-1AADBD7DD2A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ECD363C-ACDF-4BFB-A008-2619935CB02B}" type="pres">
      <dgm:prSet presAssocID="{F23E3A79-E590-4BE9-99A6-1AADBD7DD2A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A8C7A48-814C-4DF6-9304-B8EA5CA8F977}" type="pres">
      <dgm:prSet presAssocID="{F23E3A79-E590-4BE9-99A6-1AADBD7DD2A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0ED90D0-99E8-4574-928E-E966952DA7D1}" type="pres">
      <dgm:prSet presAssocID="{F23E3A79-E590-4BE9-99A6-1AADBD7DD2A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0A769D3-F20D-4DA7-81D1-CFC2A4B07726}" type="pres">
      <dgm:prSet presAssocID="{F23E3A79-E590-4BE9-99A6-1AADBD7DD2A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BF88371B-B02B-41BB-ABDD-991AA8AF6FDD}" type="presOf" srcId="{5548DBF1-892D-4575-A344-0A0DECC91B08}" destId="{8ECD363C-ACDF-4BFB-A008-2619935CB02B}" srcOrd="0" destOrd="0" presId="urn:microsoft.com/office/officeart/2005/8/layout/vProcess5"/>
    <dgm:cxn modelId="{8354847E-9B7A-4A9F-8333-69C22104C86D}" type="presOf" srcId="{52490074-86F5-474D-B600-96854002B784}" destId="{519853C0-7AA4-474A-984F-87A5871BD5A7}" srcOrd="0" destOrd="0" presId="urn:microsoft.com/office/officeart/2005/8/layout/vProcess5"/>
    <dgm:cxn modelId="{2C68315B-94B9-41FF-9BF6-E253B81AE25D}" type="presOf" srcId="{5904E302-240A-4B5F-A8D0-C4672471FC10}" destId="{6A8C7A48-814C-4DF6-9304-B8EA5CA8F977}" srcOrd="1" destOrd="0" presId="urn:microsoft.com/office/officeart/2005/8/layout/vProcess5"/>
    <dgm:cxn modelId="{0C532B7D-B3D5-40F5-8D85-7FF45808DABB}" srcId="{F23E3A79-E590-4BE9-99A6-1AADBD7DD2AE}" destId="{5904E302-240A-4B5F-A8D0-C4672471FC10}" srcOrd="0" destOrd="0" parTransId="{1A1F0D94-0B11-421B-A7E1-E1F4D3754706}" sibTransId="{52490074-86F5-474D-B600-96854002B784}"/>
    <dgm:cxn modelId="{89724EA9-2190-4338-B219-491374ABB16B}" srcId="{F23E3A79-E590-4BE9-99A6-1AADBD7DD2AE}" destId="{70C18A9B-6363-4A0C-AC61-F41ECF71E890}" srcOrd="2" destOrd="0" parTransId="{B0B764F9-6347-4ECD-A81B-9207DD2B7AA6}" sibTransId="{0B8E9A13-B8DE-4384-84D7-96D06BE3944A}"/>
    <dgm:cxn modelId="{3CE31540-A5D6-4AD2-95AF-CB543B770C99}" type="presOf" srcId="{F23E3A79-E590-4BE9-99A6-1AADBD7DD2AE}" destId="{B589E97D-DC1F-4AE7-868C-E3365CB65143}" srcOrd="0" destOrd="0" presId="urn:microsoft.com/office/officeart/2005/8/layout/vProcess5"/>
    <dgm:cxn modelId="{1DE4DA7D-AF1D-445F-AAB7-948BAD994133}" type="presOf" srcId="{70C18A9B-6363-4A0C-AC61-F41ECF71E890}" destId="{80A769D3-F20D-4DA7-81D1-CFC2A4B07726}" srcOrd="1" destOrd="0" presId="urn:microsoft.com/office/officeart/2005/8/layout/vProcess5"/>
    <dgm:cxn modelId="{9C9B601F-4CDE-47FF-806A-3FA9E3ACED33}" type="presOf" srcId="{70C18A9B-6363-4A0C-AC61-F41ECF71E890}" destId="{9F5BBDBA-41C4-4CF3-9393-B69D4BD64049}" srcOrd="0" destOrd="0" presId="urn:microsoft.com/office/officeart/2005/8/layout/vProcess5"/>
    <dgm:cxn modelId="{7CD2EC5E-9358-433A-84BE-8544240D5057}" type="presOf" srcId="{5904E302-240A-4B5F-A8D0-C4672471FC10}" destId="{A12AB071-B886-4FAE-9636-E3BB6F93870A}" srcOrd="0" destOrd="0" presId="urn:microsoft.com/office/officeart/2005/8/layout/vProcess5"/>
    <dgm:cxn modelId="{B3590E96-6EA2-43EC-BDBD-DD5FCF6D51A7}" type="presOf" srcId="{36E76C85-B0DB-4543-9C77-B6FBA95043CC}" destId="{EF47DCCF-F6C5-42DC-8810-813B625A5EF5}" srcOrd="0" destOrd="0" presId="urn:microsoft.com/office/officeart/2005/8/layout/vProcess5"/>
    <dgm:cxn modelId="{75E6C614-8708-4C3C-B671-EF1591149B1F}" srcId="{F23E3A79-E590-4BE9-99A6-1AADBD7DD2AE}" destId="{36E76C85-B0DB-4543-9C77-B6FBA95043CC}" srcOrd="1" destOrd="0" parTransId="{F7A5B270-F4E9-4D0F-871F-13DA06C124B5}" sibTransId="{5548DBF1-892D-4575-A344-0A0DECC91B08}"/>
    <dgm:cxn modelId="{C6188472-1D4A-4D79-B0C0-E4A2E6CDED60}" type="presOf" srcId="{36E76C85-B0DB-4543-9C77-B6FBA95043CC}" destId="{60ED90D0-99E8-4574-928E-E966952DA7D1}" srcOrd="1" destOrd="0" presId="urn:microsoft.com/office/officeart/2005/8/layout/vProcess5"/>
    <dgm:cxn modelId="{379DD9D7-F3BC-4871-A18D-D2A7A9098500}" type="presParOf" srcId="{B589E97D-DC1F-4AE7-868C-E3365CB65143}" destId="{090D79D3-3D54-43A5-AD52-36A4ECDCDB57}" srcOrd="0" destOrd="0" presId="urn:microsoft.com/office/officeart/2005/8/layout/vProcess5"/>
    <dgm:cxn modelId="{DE5A3971-2004-4273-8496-0AC4A12600D2}" type="presParOf" srcId="{B589E97D-DC1F-4AE7-868C-E3365CB65143}" destId="{A12AB071-B886-4FAE-9636-E3BB6F93870A}" srcOrd="1" destOrd="0" presId="urn:microsoft.com/office/officeart/2005/8/layout/vProcess5"/>
    <dgm:cxn modelId="{43C73611-BE61-4E16-B270-95AD3ADF2FCF}" type="presParOf" srcId="{B589E97D-DC1F-4AE7-868C-E3365CB65143}" destId="{EF47DCCF-F6C5-42DC-8810-813B625A5EF5}" srcOrd="2" destOrd="0" presId="urn:microsoft.com/office/officeart/2005/8/layout/vProcess5"/>
    <dgm:cxn modelId="{4340F94A-9008-472B-9DC1-68B86FEF83A7}" type="presParOf" srcId="{B589E97D-DC1F-4AE7-868C-E3365CB65143}" destId="{9F5BBDBA-41C4-4CF3-9393-B69D4BD64049}" srcOrd="3" destOrd="0" presId="urn:microsoft.com/office/officeart/2005/8/layout/vProcess5"/>
    <dgm:cxn modelId="{DC5DAE72-A1B9-4143-A5A7-DF425BB75E4F}" type="presParOf" srcId="{B589E97D-DC1F-4AE7-868C-E3365CB65143}" destId="{519853C0-7AA4-474A-984F-87A5871BD5A7}" srcOrd="4" destOrd="0" presId="urn:microsoft.com/office/officeart/2005/8/layout/vProcess5"/>
    <dgm:cxn modelId="{65D042F4-D2A7-44E9-9B84-588BC06C7895}" type="presParOf" srcId="{B589E97D-DC1F-4AE7-868C-E3365CB65143}" destId="{8ECD363C-ACDF-4BFB-A008-2619935CB02B}" srcOrd="5" destOrd="0" presId="urn:microsoft.com/office/officeart/2005/8/layout/vProcess5"/>
    <dgm:cxn modelId="{8E8C6C6B-FF8D-4151-9F61-5122C4C43DB1}" type="presParOf" srcId="{B589E97D-DC1F-4AE7-868C-E3365CB65143}" destId="{6A8C7A48-814C-4DF6-9304-B8EA5CA8F977}" srcOrd="6" destOrd="0" presId="urn:microsoft.com/office/officeart/2005/8/layout/vProcess5"/>
    <dgm:cxn modelId="{E7436AFF-E045-4AE5-9979-9DD6EFF1776E}" type="presParOf" srcId="{B589E97D-DC1F-4AE7-868C-E3365CB65143}" destId="{60ED90D0-99E8-4574-928E-E966952DA7D1}" srcOrd="7" destOrd="0" presId="urn:microsoft.com/office/officeart/2005/8/layout/vProcess5"/>
    <dgm:cxn modelId="{C32627F6-8BB0-4AE0-98C3-F76BC56B294F}" type="presParOf" srcId="{B589E97D-DC1F-4AE7-868C-E3365CB65143}" destId="{80A769D3-F20D-4DA7-81D1-CFC2A4B0772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E84454F-CCB5-4BF7-8747-52896ADC4AF4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6CABA3-BEFA-45BC-9359-5F776DE7AD60}">
      <dgm:prSet/>
      <dgm:spPr>
        <a:solidFill>
          <a:srgbClr val="3A0BBD"/>
        </a:solidFill>
      </dgm:spPr>
      <dgm:t>
        <a:bodyPr/>
        <a:lstStyle/>
        <a:p>
          <a:pPr rtl="0"/>
          <a:r>
            <a:rPr lang="en-US" b="1" dirty="0" err="1" smtClean="0"/>
            <a:t>Opinión</a:t>
          </a:r>
          <a:r>
            <a:rPr lang="en-US" b="1" dirty="0" smtClean="0"/>
            <a:t> </a:t>
          </a:r>
          <a:r>
            <a:rPr lang="en-US" b="1" dirty="0" err="1" smtClean="0"/>
            <a:t>calificada</a:t>
          </a:r>
          <a:r>
            <a:rPr lang="en-US" b="1" dirty="0" smtClean="0"/>
            <a:t> </a:t>
          </a:r>
          <a:r>
            <a:rPr lang="en-US" b="1" dirty="0" err="1" smtClean="0"/>
            <a:t>es</a:t>
          </a:r>
          <a:r>
            <a:rPr lang="en-US" b="1" dirty="0" smtClean="0"/>
            <a:t> </a:t>
          </a:r>
          <a:r>
            <a:rPr lang="en-US" b="1" dirty="0" err="1" smtClean="0"/>
            <a:t>apropiada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37EE4ACF-9353-4D88-AB7C-465C42F59521}" type="parTrans" cxnId="{AA32B748-4067-4063-97F0-015B7B80A710}">
      <dgm:prSet/>
      <dgm:spPr/>
      <dgm:t>
        <a:bodyPr/>
        <a:lstStyle/>
        <a:p>
          <a:endParaRPr lang="en-US"/>
        </a:p>
      </dgm:t>
    </dgm:pt>
    <dgm:pt modelId="{2700CF44-2028-4915-BCBC-8ABCA4F00B4D}" type="sibTrans" cxnId="{AA32B748-4067-4063-97F0-015B7B80A710}">
      <dgm:prSet/>
      <dgm:spPr/>
      <dgm:t>
        <a:bodyPr/>
        <a:lstStyle/>
        <a:p>
          <a:endParaRPr lang="en-US"/>
        </a:p>
      </dgm:t>
    </dgm:pt>
    <dgm:pt modelId="{9034312E-ED8F-4E8E-8699-DF93C806CD46}">
      <dgm:prSet/>
      <dgm:spPr>
        <a:solidFill>
          <a:srgbClr val="00FF00"/>
        </a:solidFill>
      </dgm:spPr>
      <dgm:t>
        <a:bodyPr/>
        <a:lstStyle/>
        <a:p>
          <a:pPr rtl="0"/>
          <a:r>
            <a:rPr lang="es-SV" b="1" dirty="0" smtClean="0"/>
            <a:t>Modelo de dictamen </a:t>
          </a:r>
          <a:r>
            <a:rPr lang="es-SV" b="1" dirty="0" smtClean="0"/>
            <a:t>por incumplimiento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4BDA69E8-6358-4E56-8DB1-6853DD314C5A}" type="parTrans" cxnId="{14615CF7-335C-4761-A9B2-EE7CD66E97C6}">
      <dgm:prSet/>
      <dgm:spPr/>
      <dgm:t>
        <a:bodyPr/>
        <a:lstStyle/>
        <a:p>
          <a:endParaRPr lang="en-US"/>
        </a:p>
      </dgm:t>
    </dgm:pt>
    <dgm:pt modelId="{AA86F22E-24CB-4F1D-92F0-60A26A513670}" type="sibTrans" cxnId="{14615CF7-335C-4761-A9B2-EE7CD66E97C6}">
      <dgm:prSet/>
      <dgm:spPr/>
      <dgm:t>
        <a:bodyPr/>
        <a:lstStyle/>
        <a:p>
          <a:endParaRPr lang="en-US"/>
        </a:p>
      </dgm:t>
    </dgm:pt>
    <dgm:pt modelId="{BD44181E-A596-43DA-A06A-4AA66CCDA018}">
      <dgm:prSet/>
      <dgm:spPr>
        <a:solidFill>
          <a:srgbClr val="F5378D"/>
        </a:solidFill>
      </dgm:spPr>
      <dgm:t>
        <a:bodyPr/>
        <a:lstStyle/>
        <a:p>
          <a:pPr rtl="0"/>
          <a:r>
            <a:rPr lang="es-SV" b="1" dirty="0" smtClean="0"/>
            <a:t>Modelo de dictamen con opinión adversa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0672C5B3-8830-410C-BF23-7CB77C280DCE}" type="parTrans" cxnId="{27AFE656-90B9-4DC0-9588-AE628A083918}">
      <dgm:prSet/>
      <dgm:spPr/>
      <dgm:t>
        <a:bodyPr/>
        <a:lstStyle/>
        <a:p>
          <a:endParaRPr lang="en-US"/>
        </a:p>
      </dgm:t>
    </dgm:pt>
    <dgm:pt modelId="{0A6D0EE9-0657-4D84-8E25-7C5E53E0664E}" type="sibTrans" cxnId="{27AFE656-90B9-4DC0-9588-AE628A083918}">
      <dgm:prSet/>
      <dgm:spPr/>
      <dgm:t>
        <a:bodyPr/>
        <a:lstStyle/>
        <a:p>
          <a:endParaRPr lang="en-US"/>
        </a:p>
      </dgm:t>
    </dgm:pt>
    <dgm:pt modelId="{8DEA756A-630C-4FEF-8ADE-BEA74CF950AB}">
      <dgm:prSet/>
      <dgm:spPr>
        <a:solidFill>
          <a:srgbClr val="00B0F0"/>
        </a:solidFill>
      </dgm:spPr>
      <dgm:t>
        <a:bodyPr/>
        <a:lstStyle/>
        <a:p>
          <a:pPr rtl="0"/>
          <a:r>
            <a:rPr lang="es-SV" b="1" noProof="0" dirty="0" smtClean="0"/>
            <a:t>Carta</a:t>
          </a:r>
          <a:r>
            <a:rPr lang="en-US" b="1" dirty="0" smtClean="0"/>
            <a:t> </a:t>
          </a:r>
          <a:r>
            <a:rPr lang="en-US" b="1" dirty="0" smtClean="0"/>
            <a:t>de salvaguarda </a:t>
          </a:r>
          <a:r>
            <a:rPr lang="es-SV" b="1" dirty="0" smtClean="0"/>
            <a:t> </a:t>
          </a:r>
          <a:r>
            <a:rPr lang="en-US" b="1" dirty="0" smtClean="0"/>
            <a:t> </a:t>
          </a:r>
          <a:endParaRPr lang="en-US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48E62F29-49EB-4117-B470-4A3467F62DA9}" type="parTrans" cxnId="{16EE3494-F8B6-4640-AA8B-9D8835A354F3}">
      <dgm:prSet/>
      <dgm:spPr/>
      <dgm:t>
        <a:bodyPr/>
        <a:lstStyle/>
        <a:p>
          <a:endParaRPr lang="en-US"/>
        </a:p>
      </dgm:t>
    </dgm:pt>
    <dgm:pt modelId="{E5517B8A-17B1-4D36-8C32-7F798B258D0B}" type="sibTrans" cxnId="{16EE3494-F8B6-4640-AA8B-9D8835A354F3}">
      <dgm:prSet/>
      <dgm:spPr/>
      <dgm:t>
        <a:bodyPr/>
        <a:lstStyle/>
        <a:p>
          <a:endParaRPr lang="en-US"/>
        </a:p>
      </dgm:t>
    </dgm:pt>
    <dgm:pt modelId="{2EFAB506-72B8-4280-8D48-A55FAEA1DA6C}" type="pres">
      <dgm:prSet presAssocID="{CE84454F-CCB5-4BF7-8747-52896ADC4AF4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SV"/>
        </a:p>
      </dgm:t>
    </dgm:pt>
    <dgm:pt modelId="{ECE6A30F-7FF2-4E2C-B254-15E3DC973EAA}" type="pres">
      <dgm:prSet presAssocID="{936CABA3-BEFA-45BC-9359-5F776DE7AD60}" presName="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9EA6AD7-29B9-45E5-B19B-9C6D8AD76AD6}" type="pres">
      <dgm:prSet presAssocID="{2700CF44-2028-4915-BCBC-8ABCA4F00B4D}" presName="sibTrans" presStyleLbl="sibTrans2D1" presStyleIdx="0" presStyleCnt="3"/>
      <dgm:spPr/>
      <dgm:t>
        <a:bodyPr/>
        <a:lstStyle/>
        <a:p>
          <a:endParaRPr lang="es-SV"/>
        </a:p>
      </dgm:t>
    </dgm:pt>
    <dgm:pt modelId="{81C810E8-D8C3-4C06-A272-7C699C2E793D}" type="pres">
      <dgm:prSet presAssocID="{9034312E-ED8F-4E8E-8699-DF93C806CD46}" presName="middleNode" presStyleCnt="0"/>
      <dgm:spPr/>
    </dgm:pt>
    <dgm:pt modelId="{5A06170A-4715-4B95-A07C-E5343D13E8A6}" type="pres">
      <dgm:prSet presAssocID="{9034312E-ED8F-4E8E-8699-DF93C806CD46}" presName="padding" presStyleLbl="node1" presStyleIdx="0" presStyleCnt="4"/>
      <dgm:spPr/>
    </dgm:pt>
    <dgm:pt modelId="{1AEF5131-A677-4F52-BC1A-5FA99AD7417E}" type="pres">
      <dgm:prSet presAssocID="{9034312E-ED8F-4E8E-8699-DF93C806CD46}" presName="shape" presStyleLbl="node1" presStyleIdx="1" presStyleCnt="4" custScaleX="158976" custScaleY="143298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E122471-9B59-49EB-B68E-F08C6D89C36A}" type="pres">
      <dgm:prSet presAssocID="{AA86F22E-24CB-4F1D-92F0-60A26A513670}" presName="sibTrans" presStyleLbl="sibTrans2D1" presStyleIdx="1" presStyleCnt="3"/>
      <dgm:spPr/>
      <dgm:t>
        <a:bodyPr/>
        <a:lstStyle/>
        <a:p>
          <a:endParaRPr lang="es-SV"/>
        </a:p>
      </dgm:t>
    </dgm:pt>
    <dgm:pt modelId="{84A44197-F095-45F0-80D9-8091CCEE5F62}" type="pres">
      <dgm:prSet presAssocID="{BD44181E-A596-43DA-A06A-4AA66CCDA018}" presName="middleNode" presStyleCnt="0"/>
      <dgm:spPr/>
    </dgm:pt>
    <dgm:pt modelId="{E305B390-436C-4EB5-A0F6-0D87F0E8DF08}" type="pres">
      <dgm:prSet presAssocID="{BD44181E-A596-43DA-A06A-4AA66CCDA018}" presName="padding" presStyleLbl="node1" presStyleIdx="1" presStyleCnt="4"/>
      <dgm:spPr/>
    </dgm:pt>
    <dgm:pt modelId="{337DD5E0-8DD3-4267-8462-94BD24FAF876}" type="pres">
      <dgm:prSet presAssocID="{BD44181E-A596-43DA-A06A-4AA66CCDA018}" presName="shape" presStyleLbl="node1" presStyleIdx="2" presStyleCnt="4" custScaleX="162973" custScaleY="14485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D1DF170-498D-44FE-A258-5EA004CA3F6E}" type="pres">
      <dgm:prSet presAssocID="{0A6D0EE9-0657-4D84-8E25-7C5E53E0664E}" presName="sibTrans" presStyleLbl="sibTrans2D1" presStyleIdx="2" presStyleCnt="3"/>
      <dgm:spPr/>
      <dgm:t>
        <a:bodyPr/>
        <a:lstStyle/>
        <a:p>
          <a:endParaRPr lang="es-SV"/>
        </a:p>
      </dgm:t>
    </dgm:pt>
    <dgm:pt modelId="{7FE679DC-5D0B-4790-8477-73AFC43D9271}" type="pres">
      <dgm:prSet presAssocID="{8DEA756A-630C-4FEF-8ADE-BEA74CF950AB}" presName="las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16EE3494-F8B6-4640-AA8B-9D8835A354F3}" srcId="{CE84454F-CCB5-4BF7-8747-52896ADC4AF4}" destId="{8DEA756A-630C-4FEF-8ADE-BEA74CF950AB}" srcOrd="3" destOrd="0" parTransId="{48E62F29-49EB-4117-B470-4A3467F62DA9}" sibTransId="{E5517B8A-17B1-4D36-8C32-7F798B258D0B}"/>
    <dgm:cxn modelId="{359D20FD-DBE1-4F64-8C9B-55327DB0759D}" type="presOf" srcId="{CE84454F-CCB5-4BF7-8747-52896ADC4AF4}" destId="{2EFAB506-72B8-4280-8D48-A55FAEA1DA6C}" srcOrd="0" destOrd="0" presId="urn:microsoft.com/office/officeart/2005/8/layout/bProcess2"/>
    <dgm:cxn modelId="{AA32B748-4067-4063-97F0-015B7B80A710}" srcId="{CE84454F-CCB5-4BF7-8747-52896ADC4AF4}" destId="{936CABA3-BEFA-45BC-9359-5F776DE7AD60}" srcOrd="0" destOrd="0" parTransId="{37EE4ACF-9353-4D88-AB7C-465C42F59521}" sibTransId="{2700CF44-2028-4915-BCBC-8ABCA4F00B4D}"/>
    <dgm:cxn modelId="{3A468D59-F724-4086-AF3D-61B0371B00E9}" type="presOf" srcId="{0A6D0EE9-0657-4D84-8E25-7C5E53E0664E}" destId="{8D1DF170-498D-44FE-A258-5EA004CA3F6E}" srcOrd="0" destOrd="0" presId="urn:microsoft.com/office/officeart/2005/8/layout/bProcess2"/>
    <dgm:cxn modelId="{B16E7D4E-5CE0-4870-8407-41D9244EE990}" type="presOf" srcId="{9034312E-ED8F-4E8E-8699-DF93C806CD46}" destId="{1AEF5131-A677-4F52-BC1A-5FA99AD7417E}" srcOrd="0" destOrd="0" presId="urn:microsoft.com/office/officeart/2005/8/layout/bProcess2"/>
    <dgm:cxn modelId="{27AFE656-90B9-4DC0-9588-AE628A083918}" srcId="{CE84454F-CCB5-4BF7-8747-52896ADC4AF4}" destId="{BD44181E-A596-43DA-A06A-4AA66CCDA018}" srcOrd="2" destOrd="0" parTransId="{0672C5B3-8830-410C-BF23-7CB77C280DCE}" sibTransId="{0A6D0EE9-0657-4D84-8E25-7C5E53E0664E}"/>
    <dgm:cxn modelId="{DE20CD5E-15B9-426B-B736-40E86F5577FA}" type="presOf" srcId="{8DEA756A-630C-4FEF-8ADE-BEA74CF950AB}" destId="{7FE679DC-5D0B-4790-8477-73AFC43D9271}" srcOrd="0" destOrd="0" presId="urn:microsoft.com/office/officeart/2005/8/layout/bProcess2"/>
    <dgm:cxn modelId="{A805313F-ADE0-4AFF-8F88-9349F84C1ACC}" type="presOf" srcId="{BD44181E-A596-43DA-A06A-4AA66CCDA018}" destId="{337DD5E0-8DD3-4267-8462-94BD24FAF876}" srcOrd="0" destOrd="0" presId="urn:microsoft.com/office/officeart/2005/8/layout/bProcess2"/>
    <dgm:cxn modelId="{14615CF7-335C-4761-A9B2-EE7CD66E97C6}" srcId="{CE84454F-CCB5-4BF7-8747-52896ADC4AF4}" destId="{9034312E-ED8F-4E8E-8699-DF93C806CD46}" srcOrd="1" destOrd="0" parTransId="{4BDA69E8-6358-4E56-8DB1-6853DD314C5A}" sibTransId="{AA86F22E-24CB-4F1D-92F0-60A26A513670}"/>
    <dgm:cxn modelId="{E9181A30-DED6-42A9-B4AC-61C66E493001}" type="presOf" srcId="{936CABA3-BEFA-45BC-9359-5F776DE7AD60}" destId="{ECE6A30F-7FF2-4E2C-B254-15E3DC973EAA}" srcOrd="0" destOrd="0" presId="urn:microsoft.com/office/officeart/2005/8/layout/bProcess2"/>
    <dgm:cxn modelId="{0CE5CE39-4FC6-41B3-BBE0-1E78AE9EDEF7}" type="presOf" srcId="{AA86F22E-24CB-4F1D-92F0-60A26A513670}" destId="{6E122471-9B59-49EB-B68E-F08C6D89C36A}" srcOrd="0" destOrd="0" presId="urn:microsoft.com/office/officeart/2005/8/layout/bProcess2"/>
    <dgm:cxn modelId="{DECD72BB-0EED-4E43-98C1-74D44B7CA82A}" type="presOf" srcId="{2700CF44-2028-4915-BCBC-8ABCA4F00B4D}" destId="{B9EA6AD7-29B9-45E5-B19B-9C6D8AD76AD6}" srcOrd="0" destOrd="0" presId="urn:microsoft.com/office/officeart/2005/8/layout/bProcess2"/>
    <dgm:cxn modelId="{51F51189-5CBA-4FE6-B985-C484DAA8A537}" type="presParOf" srcId="{2EFAB506-72B8-4280-8D48-A55FAEA1DA6C}" destId="{ECE6A30F-7FF2-4E2C-B254-15E3DC973EAA}" srcOrd="0" destOrd="0" presId="urn:microsoft.com/office/officeart/2005/8/layout/bProcess2"/>
    <dgm:cxn modelId="{63C3C61F-DC6F-43FE-AD56-73C388EEE591}" type="presParOf" srcId="{2EFAB506-72B8-4280-8D48-A55FAEA1DA6C}" destId="{B9EA6AD7-29B9-45E5-B19B-9C6D8AD76AD6}" srcOrd="1" destOrd="0" presId="urn:microsoft.com/office/officeart/2005/8/layout/bProcess2"/>
    <dgm:cxn modelId="{0953E8D7-0722-47E6-BF92-95DC274EBB0C}" type="presParOf" srcId="{2EFAB506-72B8-4280-8D48-A55FAEA1DA6C}" destId="{81C810E8-D8C3-4C06-A272-7C699C2E793D}" srcOrd="2" destOrd="0" presId="urn:microsoft.com/office/officeart/2005/8/layout/bProcess2"/>
    <dgm:cxn modelId="{A88715E0-F38C-4C9F-83BB-5596E503085E}" type="presParOf" srcId="{81C810E8-D8C3-4C06-A272-7C699C2E793D}" destId="{5A06170A-4715-4B95-A07C-E5343D13E8A6}" srcOrd="0" destOrd="0" presId="urn:microsoft.com/office/officeart/2005/8/layout/bProcess2"/>
    <dgm:cxn modelId="{359F8078-B9EF-4A80-A9A4-1A404C16B5E5}" type="presParOf" srcId="{81C810E8-D8C3-4C06-A272-7C699C2E793D}" destId="{1AEF5131-A677-4F52-BC1A-5FA99AD7417E}" srcOrd="1" destOrd="0" presId="urn:microsoft.com/office/officeart/2005/8/layout/bProcess2"/>
    <dgm:cxn modelId="{166B962D-A2CE-4830-B43B-59FE680CDCE6}" type="presParOf" srcId="{2EFAB506-72B8-4280-8D48-A55FAEA1DA6C}" destId="{6E122471-9B59-49EB-B68E-F08C6D89C36A}" srcOrd="3" destOrd="0" presId="urn:microsoft.com/office/officeart/2005/8/layout/bProcess2"/>
    <dgm:cxn modelId="{88473AF4-19EF-4500-A2E6-6A517C37125C}" type="presParOf" srcId="{2EFAB506-72B8-4280-8D48-A55FAEA1DA6C}" destId="{84A44197-F095-45F0-80D9-8091CCEE5F62}" srcOrd="4" destOrd="0" presId="urn:microsoft.com/office/officeart/2005/8/layout/bProcess2"/>
    <dgm:cxn modelId="{AA991B4A-492E-4474-9538-87BB46D842A2}" type="presParOf" srcId="{84A44197-F095-45F0-80D9-8091CCEE5F62}" destId="{E305B390-436C-4EB5-A0F6-0D87F0E8DF08}" srcOrd="0" destOrd="0" presId="urn:microsoft.com/office/officeart/2005/8/layout/bProcess2"/>
    <dgm:cxn modelId="{ECC9EDC0-AD0C-4E28-BAD0-047BB424F0DB}" type="presParOf" srcId="{84A44197-F095-45F0-80D9-8091CCEE5F62}" destId="{337DD5E0-8DD3-4267-8462-94BD24FAF876}" srcOrd="1" destOrd="0" presId="urn:microsoft.com/office/officeart/2005/8/layout/bProcess2"/>
    <dgm:cxn modelId="{F3928957-B6B6-47AD-B8A7-514BD2C2A2BB}" type="presParOf" srcId="{2EFAB506-72B8-4280-8D48-A55FAEA1DA6C}" destId="{8D1DF170-498D-44FE-A258-5EA004CA3F6E}" srcOrd="5" destOrd="0" presId="urn:microsoft.com/office/officeart/2005/8/layout/bProcess2"/>
    <dgm:cxn modelId="{02D6A1E4-1BE4-4352-96E0-F25DE2DB1338}" type="presParOf" srcId="{2EFAB506-72B8-4280-8D48-A55FAEA1DA6C}" destId="{7FE679DC-5D0B-4790-8477-73AFC43D9271}" srcOrd="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B42B7-CC09-4CC3-B37A-361A34F456EF}">
      <dsp:nvSpPr>
        <dsp:cNvPr id="0" name=""/>
        <dsp:cNvSpPr/>
      </dsp:nvSpPr>
      <dsp:spPr>
        <a:xfrm>
          <a:off x="-7480838" y="-1152529"/>
          <a:ext cx="8974419" cy="8974419"/>
        </a:xfrm>
        <a:prstGeom prst="blockArc">
          <a:avLst>
            <a:gd name="adj1" fmla="val 18900000"/>
            <a:gd name="adj2" fmla="val 2700000"/>
            <a:gd name="adj3" fmla="val 241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C3124-0EF0-4E07-BEA8-5553533DFDDB}">
      <dsp:nvSpPr>
        <dsp:cNvPr id="0" name=""/>
        <dsp:cNvSpPr/>
      </dsp:nvSpPr>
      <dsp:spPr>
        <a:xfrm>
          <a:off x="1225995" y="952784"/>
          <a:ext cx="7559296" cy="1905302"/>
        </a:xfrm>
        <a:prstGeom prst="rect">
          <a:avLst/>
        </a:prstGeom>
        <a:solidFill>
          <a:srgbClr val="FF0000"/>
        </a:solidFill>
        <a:ln w="1079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233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1" kern="1200" dirty="0" smtClean="0"/>
            <a:t>OBJETIVO DE LA NORMA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kern="1200" dirty="0" smtClean="0"/>
            <a:t>Establecer un marco </a:t>
          </a:r>
          <a:r>
            <a:rPr lang="es-SV" sz="2500" kern="1200" dirty="0" smtClean="0"/>
            <a:t>de referencia a observar por los contadores </a:t>
          </a:r>
          <a:r>
            <a:rPr lang="es-SV" sz="2500" kern="1200" dirty="0" smtClean="0"/>
            <a:t>públicos a efecto de garantizar que los trabajos de auditoria fiscal sean realizados con un alto grado de profesionalismo</a:t>
          </a:r>
          <a:endParaRPr lang="es-SV" sz="2500" kern="1200" dirty="0"/>
        </a:p>
      </dsp:txBody>
      <dsp:txXfrm>
        <a:off x="1225995" y="952784"/>
        <a:ext cx="7559296" cy="1905302"/>
      </dsp:txXfrm>
    </dsp:sp>
    <dsp:sp modelId="{B710F4B2-815B-4E83-8223-58D2A5077DDC}">
      <dsp:nvSpPr>
        <dsp:cNvPr id="0" name=""/>
        <dsp:cNvSpPr/>
      </dsp:nvSpPr>
      <dsp:spPr>
        <a:xfrm>
          <a:off x="35180" y="714621"/>
          <a:ext cx="2381628" cy="238162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4A61A-6FD3-4D47-9A22-0C1AF21A25BE}">
      <dsp:nvSpPr>
        <dsp:cNvPr id="0" name=""/>
        <dsp:cNvSpPr/>
      </dsp:nvSpPr>
      <dsp:spPr>
        <a:xfrm>
          <a:off x="1225995" y="3811272"/>
          <a:ext cx="7559296" cy="1905302"/>
        </a:xfrm>
        <a:prstGeom prst="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2334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1" kern="1200" dirty="0" smtClean="0"/>
            <a:t>CONCEPTO GENERAL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0" kern="1200" dirty="0" smtClean="0"/>
            <a:t>Trabajo realizado por un contador publico para expresar una opinión sobre el cumplimiento de obligaciones tributarias.</a:t>
          </a:r>
          <a:endParaRPr lang="es-SV" sz="2500" b="0" kern="1200" dirty="0"/>
        </a:p>
      </dsp:txBody>
      <dsp:txXfrm>
        <a:off x="1225995" y="3811272"/>
        <a:ext cx="7559296" cy="1905302"/>
      </dsp:txXfrm>
    </dsp:sp>
    <dsp:sp modelId="{0AE24E11-3AAE-46DD-8BEB-ED9CCFD7143E}">
      <dsp:nvSpPr>
        <dsp:cNvPr id="0" name=""/>
        <dsp:cNvSpPr/>
      </dsp:nvSpPr>
      <dsp:spPr>
        <a:xfrm>
          <a:off x="35180" y="3573109"/>
          <a:ext cx="2381628" cy="238162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D3023-3C62-4617-9705-2917F0BA283F}">
      <dsp:nvSpPr>
        <dsp:cNvPr id="0" name=""/>
        <dsp:cNvSpPr/>
      </dsp:nvSpPr>
      <dsp:spPr>
        <a:xfrm>
          <a:off x="-6450305" y="-1070542"/>
          <a:ext cx="8333772" cy="8333772"/>
        </a:xfrm>
        <a:prstGeom prst="blockArc">
          <a:avLst>
            <a:gd name="adj1" fmla="val 18900000"/>
            <a:gd name="adj2" fmla="val 2700000"/>
            <a:gd name="adj3" fmla="val 259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2D36-F813-4796-B182-F98AD9A708C7}">
      <dsp:nvSpPr>
        <dsp:cNvPr id="0" name=""/>
        <dsp:cNvSpPr/>
      </dsp:nvSpPr>
      <dsp:spPr>
        <a:xfrm>
          <a:off x="1825264" y="1636132"/>
          <a:ext cx="7139223" cy="2920423"/>
        </a:xfrm>
        <a:prstGeom prst="rect">
          <a:avLst/>
        </a:prstGeom>
        <a:solidFill>
          <a:srgbClr val="7030A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772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400" b="1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400" b="1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b="1" kern="1200" dirty="0" smtClean="0"/>
            <a:t>- Cuidado en la planeación desarrollo y evaluación de resultados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b="1" kern="1200" dirty="0" smtClean="0"/>
            <a:t>- Un grado de escepticismo profesional para alcanzar una seguridad razonable de qué incumplimientos importantes serán detectados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400" b="1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2400" b="0" kern="1200" dirty="0"/>
        </a:p>
      </dsp:txBody>
      <dsp:txXfrm>
        <a:off x="1825264" y="1636132"/>
        <a:ext cx="7139223" cy="2920423"/>
      </dsp:txXfrm>
    </dsp:sp>
    <dsp:sp modelId="{6EE2AC3C-F499-45B7-B64D-2A9F394840E2}">
      <dsp:nvSpPr>
        <dsp:cNvPr id="0" name=""/>
        <dsp:cNvSpPr/>
      </dsp:nvSpPr>
      <dsp:spPr>
        <a:xfrm>
          <a:off x="0" y="1271079"/>
          <a:ext cx="3650529" cy="365052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37367-980A-44AB-AD4C-2192B777F2E5}">
      <dsp:nvSpPr>
        <dsp:cNvPr id="0" name=""/>
        <dsp:cNvSpPr/>
      </dsp:nvSpPr>
      <dsp:spPr>
        <a:xfrm>
          <a:off x="0" y="446178"/>
          <a:ext cx="7467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BB2667-4CE1-4E99-A7DF-82F1682E2AB6}">
      <dsp:nvSpPr>
        <dsp:cNvPr id="0" name=""/>
        <dsp:cNvSpPr/>
      </dsp:nvSpPr>
      <dsp:spPr>
        <a:xfrm>
          <a:off x="373380" y="18138"/>
          <a:ext cx="5227320" cy="856080"/>
        </a:xfrm>
        <a:prstGeom prst="roundRect">
          <a:avLst/>
        </a:prstGeom>
        <a:solidFill>
          <a:srgbClr val="00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Desarrollo de una estrategia global para la conducción.</a:t>
          </a:r>
          <a:endParaRPr lang="en-US" sz="2900" kern="1200" dirty="0"/>
        </a:p>
      </dsp:txBody>
      <dsp:txXfrm>
        <a:off x="415170" y="59928"/>
        <a:ext cx="5143740" cy="772500"/>
      </dsp:txXfrm>
    </dsp:sp>
    <dsp:sp modelId="{76871CE2-1E88-40D8-ACDA-8F729DB7186F}">
      <dsp:nvSpPr>
        <dsp:cNvPr id="0" name=""/>
        <dsp:cNvSpPr/>
      </dsp:nvSpPr>
      <dsp:spPr>
        <a:xfrm>
          <a:off x="0" y="1761618"/>
          <a:ext cx="7467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A6F4C-556B-4C0F-8B34-D8D73FBAF13D}">
      <dsp:nvSpPr>
        <dsp:cNvPr id="0" name=""/>
        <dsp:cNvSpPr/>
      </dsp:nvSpPr>
      <dsp:spPr>
        <a:xfrm>
          <a:off x="373380" y="1333578"/>
          <a:ext cx="5227320" cy="856080"/>
        </a:xfrm>
        <a:prstGeom prst="roundRect">
          <a:avLst/>
        </a:prstGeom>
        <a:solidFill>
          <a:srgbClr val="0000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0" kern="1200" dirty="0" smtClean="0"/>
            <a:t>Determinación del alcance para ejecutar el trabajo.</a:t>
          </a:r>
          <a:endParaRPr lang="en-US" sz="2900" b="0" kern="1200" dirty="0"/>
        </a:p>
      </dsp:txBody>
      <dsp:txXfrm>
        <a:off x="415170" y="1375368"/>
        <a:ext cx="5143740" cy="772500"/>
      </dsp:txXfrm>
    </dsp:sp>
    <dsp:sp modelId="{A77A2D28-6F38-47D0-B486-70E9DE6D3915}">
      <dsp:nvSpPr>
        <dsp:cNvPr id="0" name=""/>
        <dsp:cNvSpPr/>
      </dsp:nvSpPr>
      <dsp:spPr>
        <a:xfrm>
          <a:off x="0" y="3795163"/>
          <a:ext cx="74676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C5CB96-3F71-4D53-B75C-E6AF343D5B44}">
      <dsp:nvSpPr>
        <dsp:cNvPr id="0" name=""/>
        <dsp:cNvSpPr/>
      </dsp:nvSpPr>
      <dsp:spPr>
        <a:xfrm>
          <a:off x="373380" y="2649018"/>
          <a:ext cx="5227320" cy="1556045"/>
        </a:xfrm>
        <a:prstGeom prst="roundRect">
          <a:avLst/>
        </a:prstGeom>
        <a:solidFill>
          <a:srgbClr val="FF00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Supervisión apropiada del trabajo que el auditor fiscal delegue al personal.</a:t>
          </a:r>
          <a:endParaRPr lang="en-US" sz="2800" kern="1200" dirty="0"/>
        </a:p>
      </dsp:txBody>
      <dsp:txXfrm>
        <a:off x="449340" y="2724978"/>
        <a:ext cx="5075400" cy="14041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AC6D7-BCF0-4AEB-A9F8-65FD10CB4EB2}">
      <dsp:nvSpPr>
        <dsp:cNvPr id="0" name=""/>
        <dsp:cNvSpPr/>
      </dsp:nvSpPr>
      <dsp:spPr>
        <a:xfrm>
          <a:off x="0" y="0"/>
          <a:ext cx="5071386" cy="4525963"/>
        </a:xfrm>
        <a:prstGeom prst="triangle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ECAB55-DB29-4AA3-A6CD-F7349038D5FA}">
      <dsp:nvSpPr>
        <dsp:cNvPr id="0" name=""/>
        <dsp:cNvSpPr/>
      </dsp:nvSpPr>
      <dsp:spPr>
        <a:xfrm>
          <a:off x="2234937" y="455027"/>
          <a:ext cx="456708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El trabajo de un especialista.</a:t>
          </a:r>
          <a:endParaRPr lang="en-US" sz="2200" kern="1200" dirty="0"/>
        </a:p>
      </dsp:txBody>
      <dsp:txXfrm>
        <a:off x="2287237" y="507327"/>
        <a:ext cx="4462485" cy="966780"/>
      </dsp:txXfrm>
    </dsp:sp>
    <dsp:sp modelId="{B29E2A81-DE98-4483-B3D7-5335AA18813C}">
      <dsp:nvSpPr>
        <dsp:cNvPr id="0" name=""/>
        <dsp:cNvSpPr/>
      </dsp:nvSpPr>
      <dsp:spPr>
        <a:xfrm>
          <a:off x="2100611" y="1660330"/>
          <a:ext cx="4835738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Al planear el trabajo si la entidad cuenta con un departamento de auditoria interna. </a:t>
          </a:r>
          <a:endParaRPr lang="en-US" sz="2000" kern="1200" dirty="0"/>
        </a:p>
      </dsp:txBody>
      <dsp:txXfrm>
        <a:off x="2152911" y="1712630"/>
        <a:ext cx="4731138" cy="966780"/>
      </dsp:txXfrm>
    </dsp:sp>
    <dsp:sp modelId="{726136B7-A804-448E-A722-DD6C2D2D014C}">
      <dsp:nvSpPr>
        <dsp:cNvPr id="0" name=""/>
        <dsp:cNvSpPr/>
      </dsp:nvSpPr>
      <dsp:spPr>
        <a:xfrm>
          <a:off x="2081209" y="2865632"/>
          <a:ext cx="4874541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El grado en que los auditores internos están involucrados en el cumplimiento tributario.</a:t>
          </a:r>
          <a:endParaRPr lang="en-US" sz="2200" kern="1200" dirty="0"/>
        </a:p>
      </dsp:txBody>
      <dsp:txXfrm>
        <a:off x="2133509" y="2917932"/>
        <a:ext cx="4769941" cy="9667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B139D-2FBE-4BB9-9A13-813E472F1D3E}">
      <dsp:nvSpPr>
        <dsp:cNvPr id="0" name=""/>
        <dsp:cNvSpPr/>
      </dsp:nvSpPr>
      <dsp:spPr>
        <a:xfrm rot="5400000">
          <a:off x="-82165" y="118846"/>
          <a:ext cx="1531765" cy="1350395"/>
        </a:xfrm>
        <a:prstGeom prst="chevron">
          <a:avLst/>
        </a:prstGeom>
        <a:solidFill>
          <a:srgbClr val="0070C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Control interno</a:t>
          </a:r>
          <a:endParaRPr lang="en-US" sz="1800" kern="1200" dirty="0"/>
        </a:p>
      </dsp:txBody>
      <dsp:txXfrm rot="-5400000">
        <a:off x="8521" y="703359"/>
        <a:ext cx="1350395" cy="181370"/>
      </dsp:txXfrm>
    </dsp:sp>
    <dsp:sp modelId="{9F095030-CE41-447D-8F5E-50E812460960}">
      <dsp:nvSpPr>
        <dsp:cNvPr id="0" name=""/>
        <dsp:cNvSpPr/>
      </dsp:nvSpPr>
      <dsp:spPr>
        <a:xfrm rot="5400000">
          <a:off x="4117217" y="-2719583"/>
          <a:ext cx="995647" cy="6434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Obtener un entendimiento razonable del control interno.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Identificar los tipos de incumplimientos potenciales.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Diseñar pruebas apropiadas de cumplimiento.</a:t>
          </a:r>
          <a:endParaRPr lang="en-US" sz="1800" kern="1200" dirty="0"/>
        </a:p>
      </dsp:txBody>
      <dsp:txXfrm rot="-5400000">
        <a:off x="1397630" y="48607"/>
        <a:ext cx="6386220" cy="898441"/>
      </dsp:txXfrm>
    </dsp:sp>
    <dsp:sp modelId="{754F92A8-8E39-4F4A-8D20-902ED0FEE1A2}">
      <dsp:nvSpPr>
        <dsp:cNvPr id="0" name=""/>
        <dsp:cNvSpPr/>
      </dsp:nvSpPr>
      <dsp:spPr>
        <a:xfrm rot="5400000">
          <a:off x="-400512" y="2029790"/>
          <a:ext cx="2168459" cy="1350395"/>
        </a:xfrm>
        <a:prstGeom prst="chevron">
          <a:avLst/>
        </a:prstGeom>
        <a:solidFill>
          <a:srgbClr val="00FF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Evidencia suficiente y apropiada.</a:t>
          </a:r>
          <a:endParaRPr lang="en-US" sz="1800" kern="1200" dirty="0"/>
        </a:p>
      </dsp:txBody>
      <dsp:txXfrm rot="-5400000">
        <a:off x="8521" y="2295956"/>
        <a:ext cx="1350395" cy="818064"/>
      </dsp:txXfrm>
    </dsp:sp>
    <dsp:sp modelId="{6CDC3116-99F2-40B4-AC5D-99E39E714A34}">
      <dsp:nvSpPr>
        <dsp:cNvPr id="0" name=""/>
        <dsp:cNvSpPr/>
      </dsp:nvSpPr>
      <dsp:spPr>
        <a:xfrm rot="5400000">
          <a:off x="3924097" y="-1115762"/>
          <a:ext cx="2048236" cy="71600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Aplicar procedimientos que le proporcionen una seguridad razonable de detectar incumplimientos importantes. 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Los procedimientos del auditor fiscal deben incluir la revisión de las comunicaciones relativas entre la administración tributaria y el contribuyente.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Cuando sea apropiado, hacer indagaciones acerca de fiscalizaciones en proceso, o concluidas y aún no notificado su resultado.</a:t>
          </a:r>
          <a:endParaRPr lang="en-US" sz="1800" kern="1200" dirty="0"/>
        </a:p>
      </dsp:txBody>
      <dsp:txXfrm rot="-5400000">
        <a:off x="1368174" y="1540148"/>
        <a:ext cx="7060096" cy="1848262"/>
      </dsp:txXfrm>
    </dsp:sp>
    <dsp:sp modelId="{28C9DDDB-CEC7-4AC2-B004-E616265705D7}">
      <dsp:nvSpPr>
        <dsp:cNvPr id="0" name=""/>
        <dsp:cNvSpPr/>
      </dsp:nvSpPr>
      <dsp:spPr>
        <a:xfrm rot="5400000">
          <a:off x="-210066" y="3914830"/>
          <a:ext cx="1881238" cy="1444066"/>
        </a:xfrm>
        <a:prstGeom prst="chevron">
          <a:avLst/>
        </a:prstGeom>
        <a:solidFill>
          <a:srgbClr val="FF0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Eventos sub- </a:t>
          </a:r>
          <a:r>
            <a:rPr lang="es-ES" sz="2000" kern="1200" dirty="0" err="1" smtClean="0"/>
            <a:t>secuentes</a:t>
          </a:r>
          <a:endParaRPr lang="en-US" sz="2000" kern="1200" dirty="0"/>
        </a:p>
      </dsp:txBody>
      <dsp:txXfrm rot="-5400000">
        <a:off x="8520" y="4418277"/>
        <a:ext cx="1444066" cy="437172"/>
      </dsp:txXfrm>
    </dsp:sp>
    <dsp:sp modelId="{6CDDF500-CCE2-47B2-897F-F3CB97A0CD95}">
      <dsp:nvSpPr>
        <dsp:cNvPr id="0" name=""/>
        <dsp:cNvSpPr/>
      </dsp:nvSpPr>
      <dsp:spPr>
        <a:xfrm rot="5400000">
          <a:off x="4321658" y="1055208"/>
          <a:ext cx="1397083" cy="71011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Considerar información acerca de dichos eventos que llamen su atención después de finalizado el período al que se refiere la auditoría, y previo a la emisión de su dictamen e informe fiscal, siempre que tales eventos afecten el período auditado.</a:t>
          </a:r>
          <a:endParaRPr lang="en-U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noProof="0" dirty="0" smtClean="0"/>
            <a:t>Aplicar procedimientos de auditoría para evaluar eventos subsecuentes.</a:t>
          </a:r>
          <a:endParaRPr lang="es-ES" sz="1800" kern="1200" noProof="0" dirty="0"/>
        </a:p>
      </dsp:txBody>
      <dsp:txXfrm rot="-5400000">
        <a:off x="1469623" y="3975443"/>
        <a:ext cx="7032953" cy="12606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6968B-17CC-4759-A034-0CDB8C67B473}">
      <dsp:nvSpPr>
        <dsp:cNvPr id="0" name=""/>
        <dsp:cNvSpPr/>
      </dsp:nvSpPr>
      <dsp:spPr>
        <a:xfrm rot="16200000">
          <a:off x="-1365005" y="2118382"/>
          <a:ext cx="3209544" cy="38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6146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RIESGO INHERENTE</a:t>
          </a:r>
          <a:endParaRPr lang="es-SV" sz="2300" kern="1200" dirty="0"/>
        </a:p>
      </dsp:txBody>
      <dsp:txXfrm>
        <a:off x="-1365005" y="2118382"/>
        <a:ext cx="3209544" cy="381142"/>
      </dsp:txXfrm>
    </dsp:sp>
    <dsp:sp modelId="{3280F2F2-23BC-480E-8C82-B1B4213C828F}">
      <dsp:nvSpPr>
        <dsp:cNvPr id="0" name=""/>
        <dsp:cNvSpPr/>
      </dsp:nvSpPr>
      <dsp:spPr>
        <a:xfrm>
          <a:off x="430337" y="704181"/>
          <a:ext cx="1898492" cy="3209544"/>
        </a:xfrm>
        <a:prstGeom prst="rect">
          <a:avLst/>
        </a:prstGeom>
        <a:solidFill>
          <a:srgbClr val="2DCD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36146" rIns="156464" bIns="156464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Riesgo de una falta importante de cumplimiento a los requisitos especificados que pudiesen ocurrir y no ser prevenidos ni detectados a tiempo por los controles del contribuyente </a:t>
          </a:r>
          <a:endParaRPr lang="es-SV" sz="1700" kern="1200" dirty="0"/>
        </a:p>
      </dsp:txBody>
      <dsp:txXfrm>
        <a:off x="430337" y="704181"/>
        <a:ext cx="1898492" cy="3209544"/>
      </dsp:txXfrm>
    </dsp:sp>
    <dsp:sp modelId="{5F9147F3-F372-4420-ABFE-E1B49CA0E11E}">
      <dsp:nvSpPr>
        <dsp:cNvPr id="0" name=""/>
        <dsp:cNvSpPr/>
      </dsp:nvSpPr>
      <dsp:spPr>
        <a:xfrm>
          <a:off x="49195" y="201074"/>
          <a:ext cx="762284" cy="76228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0AF182-AB02-4D68-9377-EEFB4AD25534}">
      <dsp:nvSpPr>
        <dsp:cNvPr id="0" name=""/>
        <dsp:cNvSpPr/>
      </dsp:nvSpPr>
      <dsp:spPr>
        <a:xfrm rot="16200000">
          <a:off x="1408381" y="2118382"/>
          <a:ext cx="3209544" cy="38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6146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RIESGO DE CONTROL</a:t>
          </a:r>
          <a:endParaRPr lang="es-SV" sz="2300" kern="1200" dirty="0"/>
        </a:p>
      </dsp:txBody>
      <dsp:txXfrm>
        <a:off x="1408381" y="2118382"/>
        <a:ext cx="3209544" cy="381142"/>
      </dsp:txXfrm>
    </dsp:sp>
    <dsp:sp modelId="{0655E5F7-CD66-4604-AE5B-91B5EEF7B00C}">
      <dsp:nvSpPr>
        <dsp:cNvPr id="0" name=""/>
        <dsp:cNvSpPr/>
      </dsp:nvSpPr>
      <dsp:spPr>
        <a:xfrm>
          <a:off x="3203724" y="704181"/>
          <a:ext cx="1898492" cy="3209544"/>
        </a:xfrm>
        <a:prstGeom prst="rect">
          <a:avLst/>
        </a:prstGeom>
        <a:solidFill>
          <a:srgbClr val="FC303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36146" rIns="156464" bIns="156464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Riesgo de que un incumplimiento importante pudiera ocurrir y no ser prevenido o detectado oportunamente por los controles del contribuyente</a:t>
          </a:r>
          <a:endParaRPr lang="es-SV" sz="1700" kern="1200" dirty="0"/>
        </a:p>
      </dsp:txBody>
      <dsp:txXfrm>
        <a:off x="3203724" y="704181"/>
        <a:ext cx="1898492" cy="3209544"/>
      </dsp:txXfrm>
    </dsp:sp>
    <dsp:sp modelId="{17C7C502-49C5-4391-8C41-A6EF0B669EAA}">
      <dsp:nvSpPr>
        <dsp:cNvPr id="0" name=""/>
        <dsp:cNvSpPr/>
      </dsp:nvSpPr>
      <dsp:spPr>
        <a:xfrm>
          <a:off x="2822582" y="201074"/>
          <a:ext cx="762284" cy="76228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745FC-CFF4-4121-A32E-2BF0ACF79CB9}">
      <dsp:nvSpPr>
        <dsp:cNvPr id="0" name=""/>
        <dsp:cNvSpPr/>
      </dsp:nvSpPr>
      <dsp:spPr>
        <a:xfrm rot="16200000">
          <a:off x="4181768" y="2118382"/>
          <a:ext cx="3209544" cy="381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6146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kern="1200" dirty="0" smtClean="0"/>
            <a:t>RIESGO DE DETECCIÓN</a:t>
          </a:r>
          <a:endParaRPr lang="es-SV" sz="2300" kern="1200" dirty="0"/>
        </a:p>
      </dsp:txBody>
      <dsp:txXfrm>
        <a:off x="4181768" y="2118382"/>
        <a:ext cx="3209544" cy="381142"/>
      </dsp:txXfrm>
    </dsp:sp>
    <dsp:sp modelId="{5371EE90-83E2-4EAA-8B5F-3072AE39429F}">
      <dsp:nvSpPr>
        <dsp:cNvPr id="0" name=""/>
        <dsp:cNvSpPr/>
      </dsp:nvSpPr>
      <dsp:spPr>
        <a:xfrm>
          <a:off x="5977111" y="704181"/>
          <a:ext cx="1898492" cy="3209544"/>
        </a:xfrm>
        <a:prstGeom prst="rect">
          <a:avLst/>
        </a:prstGeom>
        <a:solidFill>
          <a:srgbClr val="03DF1D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36146" rIns="156464" bIns="156464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700" kern="1200" dirty="0" smtClean="0"/>
            <a:t>Riesgo de que los procedimientos del profesional lo lleven a la conclusión de que no existe una falta importante de incumplimiento, cuando de hecho existe.</a:t>
          </a:r>
          <a:endParaRPr lang="es-SV" sz="1700" kern="1200" dirty="0"/>
        </a:p>
      </dsp:txBody>
      <dsp:txXfrm>
        <a:off x="5977111" y="704181"/>
        <a:ext cx="1898492" cy="3209544"/>
      </dsp:txXfrm>
    </dsp:sp>
    <dsp:sp modelId="{3DACFD81-5975-46D5-8246-B2EB94C2FDE6}">
      <dsp:nvSpPr>
        <dsp:cNvPr id="0" name=""/>
        <dsp:cNvSpPr/>
      </dsp:nvSpPr>
      <dsp:spPr>
        <a:xfrm>
          <a:off x="5595969" y="201074"/>
          <a:ext cx="762284" cy="76228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AB071-B886-4FAE-9636-E3BB6F93870A}">
      <dsp:nvSpPr>
        <dsp:cNvPr id="0" name=""/>
        <dsp:cNvSpPr/>
      </dsp:nvSpPr>
      <dsp:spPr>
        <a:xfrm>
          <a:off x="0" y="0"/>
          <a:ext cx="7165231" cy="1564492"/>
        </a:xfrm>
        <a:prstGeom prst="roundRect">
          <a:avLst>
            <a:gd name="adj" fmla="val 10000"/>
          </a:avLst>
        </a:prstGeom>
        <a:solidFill>
          <a:srgbClr val="FF00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Existe incumplimiento importante de obligaciones tributarias. </a:t>
          </a:r>
          <a:endParaRPr lang="en-US" sz="2400" kern="1200" dirty="0"/>
        </a:p>
      </dsp:txBody>
      <dsp:txXfrm>
        <a:off x="45822" y="45822"/>
        <a:ext cx="5477023" cy="1472848"/>
      </dsp:txXfrm>
    </dsp:sp>
    <dsp:sp modelId="{EF47DCCF-F6C5-42DC-8810-813B625A5EF5}">
      <dsp:nvSpPr>
        <dsp:cNvPr id="0" name=""/>
        <dsp:cNvSpPr/>
      </dsp:nvSpPr>
      <dsp:spPr>
        <a:xfrm>
          <a:off x="632226" y="1825240"/>
          <a:ext cx="7165231" cy="1564492"/>
        </a:xfrm>
        <a:prstGeom prst="roundRect">
          <a:avLst>
            <a:gd name="adj" fmla="val 10000"/>
          </a:avLst>
        </a:prstGeom>
        <a:solidFill>
          <a:srgbClr val="0000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Hay alguna restricción del alcance del trabajo. </a:t>
          </a:r>
          <a:endParaRPr lang="en-US" sz="2400" kern="1200" dirty="0"/>
        </a:p>
      </dsp:txBody>
      <dsp:txXfrm>
        <a:off x="678048" y="1871062"/>
        <a:ext cx="5424441" cy="1472848"/>
      </dsp:txXfrm>
    </dsp:sp>
    <dsp:sp modelId="{9F5BBDBA-41C4-4CF3-9393-B69D4BD64049}">
      <dsp:nvSpPr>
        <dsp:cNvPr id="0" name=""/>
        <dsp:cNvSpPr/>
      </dsp:nvSpPr>
      <dsp:spPr>
        <a:xfrm>
          <a:off x="1264452" y="3650481"/>
          <a:ext cx="7165231" cy="1564492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400" kern="1200" dirty="0" smtClean="0"/>
            <a:t>Decide hacer referencia al informe de profesionales en materia tributaria o en otras materias relacionadas con la actividad del contribuyente </a:t>
          </a:r>
          <a:endParaRPr lang="en-US" sz="2400" kern="1200" dirty="0"/>
        </a:p>
      </dsp:txBody>
      <dsp:txXfrm>
        <a:off x="1310274" y="3696303"/>
        <a:ext cx="5424441" cy="1472848"/>
      </dsp:txXfrm>
    </dsp:sp>
    <dsp:sp modelId="{519853C0-7AA4-474A-984F-87A5871BD5A7}">
      <dsp:nvSpPr>
        <dsp:cNvPr id="0" name=""/>
        <dsp:cNvSpPr/>
      </dsp:nvSpPr>
      <dsp:spPr>
        <a:xfrm>
          <a:off x="6148311" y="1186406"/>
          <a:ext cx="1016919" cy="1016919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079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377118" y="1186406"/>
        <a:ext cx="559305" cy="765232"/>
      </dsp:txXfrm>
    </dsp:sp>
    <dsp:sp modelId="{8ECD363C-ACDF-4BFB-A008-2619935CB02B}">
      <dsp:nvSpPr>
        <dsp:cNvPr id="0" name=""/>
        <dsp:cNvSpPr/>
      </dsp:nvSpPr>
      <dsp:spPr>
        <a:xfrm>
          <a:off x="6780537" y="3001217"/>
          <a:ext cx="1016919" cy="1016919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0795" cap="flat" cmpd="sng" algn="ctr">
          <a:solidFill>
            <a:schemeClr val="accent4">
              <a:tint val="40000"/>
              <a:alpha val="90000"/>
              <a:hueOff val="9694343"/>
              <a:satOff val="-19730"/>
              <a:lumOff val="-29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7009344" y="3001217"/>
        <a:ext cx="559305" cy="7652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6A30F-7FF2-4E2C-B254-15E3DC973EAA}">
      <dsp:nvSpPr>
        <dsp:cNvPr id="0" name=""/>
        <dsp:cNvSpPr/>
      </dsp:nvSpPr>
      <dsp:spPr>
        <a:xfrm>
          <a:off x="1642" y="700432"/>
          <a:ext cx="1456655" cy="1456655"/>
        </a:xfrm>
        <a:prstGeom prst="ellipse">
          <a:avLst/>
        </a:prstGeom>
        <a:solidFill>
          <a:srgbClr val="3A0BBD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Opinión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calificada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es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apropiada</a:t>
          </a:r>
          <a:endParaRPr lang="en-US" sz="1600" kern="1200" dirty="0"/>
        </a:p>
      </dsp:txBody>
      <dsp:txXfrm>
        <a:off x="214964" y="913754"/>
        <a:ext cx="1030011" cy="1030011"/>
      </dsp:txXfrm>
    </dsp:sp>
    <dsp:sp modelId="{B9EA6AD7-29B9-45E5-B19B-9C6D8AD76AD6}">
      <dsp:nvSpPr>
        <dsp:cNvPr id="0" name=""/>
        <dsp:cNvSpPr/>
      </dsp:nvSpPr>
      <dsp:spPr>
        <a:xfrm rot="5400000">
          <a:off x="1578471" y="1235753"/>
          <a:ext cx="509829" cy="3860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F5131-A677-4F52-BC1A-5FA99AD7417E}">
      <dsp:nvSpPr>
        <dsp:cNvPr id="0" name=""/>
        <dsp:cNvSpPr/>
      </dsp:nvSpPr>
      <dsp:spPr>
        <a:xfrm>
          <a:off x="2186625" y="732626"/>
          <a:ext cx="1544593" cy="1392267"/>
        </a:xfrm>
        <a:prstGeom prst="ellipse">
          <a:avLst/>
        </a:prstGeom>
        <a:solidFill>
          <a:srgbClr val="00FF0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300" b="1" kern="1200" dirty="0" smtClean="0"/>
            <a:t>Modelo de dictamen </a:t>
          </a:r>
          <a:r>
            <a:rPr lang="es-SV" sz="1300" b="1" kern="1200" dirty="0" smtClean="0"/>
            <a:t>por incumplimiento</a:t>
          </a:r>
          <a:endParaRPr lang="en-US" sz="1300" kern="1200" dirty="0"/>
        </a:p>
      </dsp:txBody>
      <dsp:txXfrm>
        <a:off x="2412825" y="936519"/>
        <a:ext cx="1092193" cy="984481"/>
      </dsp:txXfrm>
    </dsp:sp>
    <dsp:sp modelId="{6E122471-9B59-49EB-B68E-F08C6D89C36A}">
      <dsp:nvSpPr>
        <dsp:cNvPr id="0" name=""/>
        <dsp:cNvSpPr/>
      </dsp:nvSpPr>
      <dsp:spPr>
        <a:xfrm rot="5400000">
          <a:off x="3851393" y="1235753"/>
          <a:ext cx="509829" cy="3860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DD5E0-8DD3-4267-8462-94BD24FAF876}">
      <dsp:nvSpPr>
        <dsp:cNvPr id="0" name=""/>
        <dsp:cNvSpPr/>
      </dsp:nvSpPr>
      <dsp:spPr>
        <a:xfrm>
          <a:off x="4459546" y="725057"/>
          <a:ext cx="1583427" cy="1407405"/>
        </a:xfrm>
        <a:prstGeom prst="ellipse">
          <a:avLst/>
        </a:prstGeom>
        <a:solidFill>
          <a:srgbClr val="F5378D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300" b="1" kern="1200" dirty="0" smtClean="0"/>
            <a:t>Modelo de dictamen con opinión adversa</a:t>
          </a:r>
          <a:endParaRPr lang="en-US" sz="1300" kern="1200" dirty="0"/>
        </a:p>
      </dsp:txBody>
      <dsp:txXfrm>
        <a:off x="4691434" y="931167"/>
        <a:ext cx="1119651" cy="995185"/>
      </dsp:txXfrm>
    </dsp:sp>
    <dsp:sp modelId="{8D1DF170-498D-44FE-A258-5EA004CA3F6E}">
      <dsp:nvSpPr>
        <dsp:cNvPr id="0" name=""/>
        <dsp:cNvSpPr/>
      </dsp:nvSpPr>
      <dsp:spPr>
        <a:xfrm rot="5400000">
          <a:off x="6163148" y="1235753"/>
          <a:ext cx="509829" cy="386013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679DC-5D0B-4790-8477-73AFC43D9271}">
      <dsp:nvSpPr>
        <dsp:cNvPr id="0" name=""/>
        <dsp:cNvSpPr/>
      </dsp:nvSpPr>
      <dsp:spPr>
        <a:xfrm>
          <a:off x="6771302" y="700432"/>
          <a:ext cx="1456655" cy="1456655"/>
        </a:xfrm>
        <a:prstGeom prst="ellipse">
          <a:avLst/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b="1" kern="1200" noProof="0" dirty="0" smtClean="0"/>
            <a:t>Carta</a:t>
          </a:r>
          <a:r>
            <a:rPr lang="en-US" sz="1600" b="1" kern="1200" dirty="0" smtClean="0"/>
            <a:t> </a:t>
          </a:r>
          <a:r>
            <a:rPr lang="en-US" sz="1600" b="1" kern="1200" dirty="0" smtClean="0"/>
            <a:t>de salvaguarda </a:t>
          </a:r>
          <a:r>
            <a:rPr lang="es-SV" sz="1600" b="1" kern="1200" dirty="0" smtClean="0"/>
            <a:t> </a:t>
          </a:r>
          <a:r>
            <a:rPr lang="en-US" sz="1600" b="1" kern="1200" dirty="0" smtClean="0"/>
            <a:t> </a:t>
          </a:r>
          <a:endParaRPr lang="en-US" sz="1600" b="1" kern="1200" dirty="0"/>
        </a:p>
      </dsp:txBody>
      <dsp:txXfrm>
        <a:off x="6984624" y="913754"/>
        <a:ext cx="1030011" cy="1030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D81E8-30FF-4E3E-8806-36B288C07618}" type="datetimeFigureOut">
              <a:rPr lang="es-SV" smtClean="0"/>
              <a:t>04/10/2013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B11D6-773A-417E-BBC5-F62EB8A56DDD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211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11D6-773A-417E-BBC5-F62EB8A56DDD}" type="slidenum">
              <a:rPr lang="es-SV" smtClean="0"/>
              <a:t>14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2399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10/4/2013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‹Nº›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pPr algn="ctr"/>
            <a:r>
              <a:rPr lang="es-SV" dirty="0" smtClean="0"/>
              <a:t>UNIVERSIDAD DE EL SALVADOR </a:t>
            </a:r>
            <a:endParaRPr lang="es-SV" dirty="0"/>
          </a:p>
        </p:txBody>
      </p:sp>
      <p:sp>
        <p:nvSpPr>
          <p:cNvPr id="4" name="CuadroTexto 3"/>
          <p:cNvSpPr txBox="1"/>
          <p:nvPr/>
        </p:nvSpPr>
        <p:spPr>
          <a:xfrm>
            <a:off x="2539488" y="980728"/>
            <a:ext cx="4065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800" dirty="0" smtClean="0"/>
              <a:t>SEMINARIO DE AUDITORIA </a:t>
            </a:r>
            <a:endParaRPr lang="es-SV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64893" y="2060848"/>
            <a:ext cx="82592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3200" b="1" dirty="0" smtClean="0"/>
              <a:t>NORMA PARA LA AUDITORIA DE CUMPLIMIENTO </a:t>
            </a:r>
          </a:p>
          <a:p>
            <a:pPr algn="ctr"/>
            <a:r>
              <a:rPr lang="es-SV" sz="3200" b="1" dirty="0" smtClean="0"/>
              <a:t>DE OBLIGACIONES TRIBUTARIAS</a:t>
            </a:r>
            <a:endParaRPr lang="es-SV" sz="3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7092280" y="52292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err="1" smtClean="0"/>
              <a:t>DORADEA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2606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pPr algn="ctr"/>
            <a:r>
              <a:rPr lang="es-SV" dirty="0" smtClean="0"/>
              <a:t>Riesgos de auditoria </a:t>
            </a:r>
            <a:endParaRPr lang="es-SV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81985324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41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/>
          <a:lstStyle/>
          <a:p>
            <a:r>
              <a:rPr lang="es-SV" dirty="0" smtClean="0"/>
              <a:t>MATERIALIDAD</a:t>
            </a:r>
            <a:endParaRPr lang="es-SV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SV" sz="4000" b="1" dirty="0" smtClean="0">
                <a:solidFill>
                  <a:srgbClr val="FF0000"/>
                </a:solidFill>
              </a:rPr>
              <a:t> </a:t>
            </a:r>
            <a:r>
              <a:rPr lang="es-SV" sz="4000" dirty="0" smtClean="0"/>
              <a:t>Naturaleza de los requisitos de cumplimiento.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SV" sz="4000" b="1" dirty="0">
                <a:solidFill>
                  <a:srgbClr val="FF0000"/>
                </a:solidFill>
              </a:rPr>
              <a:t> </a:t>
            </a:r>
            <a:r>
              <a:rPr lang="es-SV" sz="4000" dirty="0" smtClean="0"/>
              <a:t>Naturaleza y frecuencia de la falta de cumplimiento identificada.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SV" sz="4000" b="1" dirty="0">
                <a:solidFill>
                  <a:srgbClr val="FF0000"/>
                </a:solidFill>
              </a:rPr>
              <a:t> </a:t>
            </a:r>
            <a:r>
              <a:rPr lang="es-SV" sz="4000" dirty="0" smtClean="0"/>
              <a:t>Consideraciones cualitativas.</a:t>
            </a:r>
            <a:endParaRPr lang="es-SV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384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7924800" cy="490066"/>
          </a:xfrm>
        </p:spPr>
        <p:txBody>
          <a:bodyPr/>
          <a:lstStyle/>
          <a:p>
            <a:r>
              <a:rPr lang="es-SV" dirty="0" smtClean="0"/>
              <a:t>CONTENIDO DEL DICTAMEN FISCAL</a:t>
            </a:r>
            <a:endParaRPr lang="es-SV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83786395"/>
              </p:ext>
            </p:extLst>
          </p:nvPr>
        </p:nvGraphicFramePr>
        <p:xfrm>
          <a:off x="461906" y="678706"/>
          <a:ext cx="8072494" cy="5837616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8072494"/>
              </a:tblGrid>
              <a:tr h="648073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encabezado que incluya las palabras “Dictamen del Auditor Independiente para Propósitos Fiscales”.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3489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Identificación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 los cumplimientos examinados, incluyendo el período examinado, y la responsabilidad asumida.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623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de que los cumplimientos son de la responsabilidad del contribuyente.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3504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de que la responsabilidad del profesional es expresar una opinión sobre el cumplimiento del contribuyente basado en su examen.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4648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de </a:t>
                      </a: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que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el examen fue conducido de acuerdo con las NAGA en El Salvador y la NACOT, promulgada por el CVPCPA.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que el profesional considera que su examen proporciona una base razonable para emitir su opinión.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9855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de que el examen no proporciona una determinación legal sobre cumplimientos.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3504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sobre si, en su opinión, el contribuyente cumplió en todos los aspectos importantes con las obligaciones tributarias sustantivas y formales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23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Una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declaración de que el uso del informe se circunscribe a las partes especificadas.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9927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El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nombre, la firma y sello del profesional independiente.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9927">
                <a:tc>
                  <a:txBody>
                    <a:bodyPr/>
                    <a:lstStyle/>
                    <a:p>
                      <a:pPr marL="285750" marR="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s-SV" sz="1800" dirty="0" smtClean="0">
                          <a:solidFill>
                            <a:schemeClr val="tx1"/>
                          </a:solidFill>
                        </a:rPr>
                        <a:t>La </a:t>
                      </a:r>
                      <a:r>
                        <a:rPr lang="es-SV" sz="1800" dirty="0">
                          <a:solidFill>
                            <a:schemeClr val="tx1"/>
                          </a:solidFill>
                        </a:rPr>
                        <a:t>fecha del informe.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42" marR="4874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8181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MODIFICACIÓN DEL DICTAMEN </a:t>
            </a:r>
            <a:endParaRPr lang="en-US" sz="3200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43612992"/>
              </p:ext>
            </p:extLst>
          </p:nvPr>
        </p:nvGraphicFramePr>
        <p:xfrm>
          <a:off x="357158" y="1285860"/>
          <a:ext cx="842968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736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es-SV" dirty="0" smtClean="0"/>
              <a:t>Incumplimiento Importante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685924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SV" sz="3200" dirty="0" smtClean="0"/>
              <a:t>El profesional debe expresar su opinión si hubiere incumplimiento de las obligaciones tributarias por parte del contribuyente.</a:t>
            </a:r>
            <a:endParaRPr lang="en-US" sz="3200" dirty="0"/>
          </a:p>
        </p:txBody>
      </p:sp>
      <p:graphicFrame>
        <p:nvGraphicFramePr>
          <p:cNvPr id="6" name="Diagram 4"/>
          <p:cNvGraphicFramePr/>
          <p:nvPr>
            <p:extLst>
              <p:ext uri="{D42A27DB-BD31-4B8C-83A1-F6EECF244321}">
                <p14:modId xmlns:p14="http://schemas.microsoft.com/office/powerpoint/2010/main" val="2210587421"/>
              </p:ext>
            </p:extLst>
          </p:nvPr>
        </p:nvGraphicFramePr>
        <p:xfrm>
          <a:off x="285720" y="3286124"/>
          <a:ext cx="822960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62884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4581128"/>
            <a:ext cx="1883976" cy="19608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484784"/>
            <a:ext cx="6695238" cy="2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85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7664" y="188640"/>
            <a:ext cx="5544616" cy="1094978"/>
          </a:xfrm>
        </p:spPr>
        <p:txBody>
          <a:bodyPr/>
          <a:lstStyle/>
          <a:p>
            <a:r>
              <a:rPr lang="es-SV" b="1" u="sng" dirty="0" smtClean="0"/>
              <a:t>ANTECEDENTES</a:t>
            </a:r>
            <a:endParaRPr lang="es-SV" b="1" u="sng" dirty="0"/>
          </a:p>
        </p:txBody>
      </p:sp>
      <p:sp>
        <p:nvSpPr>
          <p:cNvPr id="4" name="3 Rectángulo"/>
          <p:cNvSpPr/>
          <p:nvPr/>
        </p:nvSpPr>
        <p:spPr>
          <a:xfrm>
            <a:off x="611560" y="1628800"/>
            <a:ext cx="2880320" cy="1440160"/>
          </a:xfrm>
          <a:prstGeom prst="rect">
            <a:avLst/>
          </a:prstGeom>
          <a:solidFill>
            <a:srgbClr val="FFC000"/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800" b="1" dirty="0" smtClean="0"/>
              <a:t>Creación del código Tributario (2000</a:t>
            </a:r>
            <a:r>
              <a:rPr lang="es-SV" sz="2400" b="1" dirty="0" smtClean="0"/>
              <a:t>)</a:t>
            </a:r>
            <a:endParaRPr lang="es-SV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4788024" y="1736812"/>
            <a:ext cx="3600400" cy="1224136"/>
          </a:xfrm>
          <a:prstGeom prst="rect">
            <a:avLst/>
          </a:prstGeom>
          <a:solidFill>
            <a:srgbClr val="00B05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000" dirty="0" smtClean="0"/>
              <a:t>Se </a:t>
            </a:r>
            <a:r>
              <a:rPr lang="es-SV" sz="2000" dirty="0" smtClean="0"/>
              <a:t>instituye </a:t>
            </a:r>
            <a:r>
              <a:rPr lang="es-SV" sz="2000" dirty="0" smtClean="0"/>
              <a:t>la auditoria como una obligación para los contribuyentes (Art. 131 CT)</a:t>
            </a:r>
            <a:endParaRPr lang="es-SV" sz="2000" dirty="0"/>
          </a:p>
        </p:txBody>
      </p:sp>
      <p:cxnSp>
        <p:nvCxnSpPr>
          <p:cNvPr id="7" name="6 Conector recto de flecha"/>
          <p:cNvCxnSpPr>
            <a:stCxn id="4" idx="3"/>
            <a:endCxn id="5" idx="1"/>
          </p:cNvCxnSpPr>
          <p:nvPr/>
        </p:nvCxnSpPr>
        <p:spPr>
          <a:xfrm>
            <a:off x="3491880" y="2348880"/>
            <a:ext cx="1296144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5040052" y="4005064"/>
            <a:ext cx="3096344" cy="158417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800" dirty="0" smtClean="0"/>
              <a:t>Realizada por  Lic. en Contaduría Pública  o CPC.</a:t>
            </a:r>
            <a:endParaRPr lang="es-SV" sz="2800" dirty="0"/>
          </a:p>
        </p:txBody>
      </p:sp>
      <p:cxnSp>
        <p:nvCxnSpPr>
          <p:cNvPr id="9" name="8 Conector recto de flecha"/>
          <p:cNvCxnSpPr>
            <a:stCxn id="5" idx="2"/>
            <a:endCxn id="8" idx="0"/>
          </p:cNvCxnSpPr>
          <p:nvPr/>
        </p:nvCxnSpPr>
        <p:spPr>
          <a:xfrm>
            <a:off x="6588224" y="2960948"/>
            <a:ext cx="0" cy="104411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492732" y="4005064"/>
            <a:ext cx="3528392" cy="1584176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800" dirty="0" smtClean="0"/>
              <a:t>Revisará el cumplimiento de obligaciones tributarias.</a:t>
            </a:r>
            <a:endParaRPr lang="es-SV" sz="2800" dirty="0"/>
          </a:p>
        </p:txBody>
      </p:sp>
      <p:cxnSp>
        <p:nvCxnSpPr>
          <p:cNvPr id="13" name="12 Conector recto de flecha"/>
          <p:cNvCxnSpPr>
            <a:endCxn id="12" idx="3"/>
          </p:cNvCxnSpPr>
          <p:nvPr/>
        </p:nvCxnSpPr>
        <p:spPr>
          <a:xfrm flipH="1">
            <a:off x="4021124" y="4797152"/>
            <a:ext cx="1059578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233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688632" cy="724942"/>
          </a:xfrm>
        </p:spPr>
        <p:txBody>
          <a:bodyPr/>
          <a:lstStyle/>
          <a:p>
            <a:r>
              <a:rPr lang="es-SV" sz="3200" b="1" u="sng" dirty="0" smtClean="0"/>
              <a:t>JUSTIFICACIÓN DE LA NORMA</a:t>
            </a:r>
            <a:endParaRPr lang="es-SV" sz="3200" b="1" u="sng" dirty="0"/>
          </a:p>
        </p:txBody>
      </p:sp>
      <p:sp>
        <p:nvSpPr>
          <p:cNvPr id="6" name="5 Medio marco"/>
          <p:cNvSpPr/>
          <p:nvPr/>
        </p:nvSpPr>
        <p:spPr>
          <a:xfrm>
            <a:off x="467544" y="1268760"/>
            <a:ext cx="612068" cy="2592288"/>
          </a:xfrm>
          <a:prstGeom prst="half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7" name="6 Medio marco"/>
          <p:cNvSpPr/>
          <p:nvPr/>
        </p:nvSpPr>
        <p:spPr>
          <a:xfrm rot="10800000">
            <a:off x="7884368" y="3836713"/>
            <a:ext cx="612068" cy="2592288"/>
          </a:xfrm>
          <a:prstGeom prst="half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367644" y="2260055"/>
            <a:ext cx="65167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3600" dirty="0" smtClean="0"/>
              <a:t>Esta norma delimita las responsabilidades atribuibles a los contadores públicos en cuanto a los criterios utilizados en la ejecución del trabajo de Auditoria.</a:t>
            </a:r>
            <a:endParaRPr lang="es-SV" sz="3600" dirty="0"/>
          </a:p>
        </p:txBody>
      </p:sp>
    </p:spTree>
    <p:extLst>
      <p:ext uri="{BB962C8B-B14F-4D97-AF65-F5344CB8AC3E}">
        <p14:creationId xmlns:p14="http://schemas.microsoft.com/office/powerpoint/2010/main" val="271347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46739166"/>
              </p:ext>
            </p:extLst>
          </p:nvPr>
        </p:nvGraphicFramePr>
        <p:xfrm>
          <a:off x="0" y="188640"/>
          <a:ext cx="8820472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85889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5006007"/>
              </p:ext>
            </p:extLst>
          </p:nvPr>
        </p:nvGraphicFramePr>
        <p:xfrm>
          <a:off x="0" y="332656"/>
          <a:ext cx="8964488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2636912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200" b="1" dirty="0" smtClean="0">
                <a:solidFill>
                  <a:schemeClr val="bg2"/>
                </a:solidFill>
              </a:rPr>
              <a:t>DESARROLLO DEL TRABAJO A REALIZAR</a:t>
            </a:r>
            <a:endParaRPr lang="es-SV" sz="3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6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282154"/>
          </a:xfrm>
        </p:spPr>
        <p:txBody>
          <a:bodyPr/>
          <a:lstStyle/>
          <a:p>
            <a:pPr algn="ctr"/>
            <a:r>
              <a:rPr lang="es-SV" sz="3200" b="1" dirty="0"/>
              <a:t>ENTENDIMIENTO DE LAS OBLIGACIONES FORMALES Y SUSTANTIVAS</a:t>
            </a:r>
            <a:endParaRPr lang="es-SV" sz="3200" dirty="0"/>
          </a:p>
        </p:txBody>
      </p:sp>
      <p:sp>
        <p:nvSpPr>
          <p:cNvPr id="4" name="3 Rectángulo"/>
          <p:cNvSpPr/>
          <p:nvPr/>
        </p:nvSpPr>
        <p:spPr>
          <a:xfrm>
            <a:off x="559877" y="1988840"/>
            <a:ext cx="7416824" cy="1368152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SV" sz="4800" dirty="0"/>
              <a:t>Leyes y reglamentos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69894" y="4077072"/>
            <a:ext cx="7416824" cy="1584176"/>
          </a:xfrm>
          <a:prstGeom prst="rect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SV" sz="3600" dirty="0"/>
              <a:t>Conocimientos de obligaciones formales y sustantivas </a:t>
            </a:r>
            <a:r>
              <a:rPr lang="es-SV" sz="3600" dirty="0" smtClean="0"/>
              <a:t> especificas del contribuyente</a:t>
            </a:r>
            <a:endParaRPr lang="es-SV" sz="3600" dirty="0"/>
          </a:p>
        </p:txBody>
      </p:sp>
    </p:spTree>
    <p:extLst>
      <p:ext uri="{BB962C8B-B14F-4D97-AF65-F5344CB8AC3E}">
        <p14:creationId xmlns:p14="http://schemas.microsoft.com/office/powerpoint/2010/main" val="21823613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994122"/>
          </a:xfrm>
        </p:spPr>
        <p:txBody>
          <a:bodyPr/>
          <a:lstStyle/>
          <a:p>
            <a:pPr algn="ctr"/>
            <a:r>
              <a:rPr lang="es-ES" sz="4400" dirty="0" smtClean="0"/>
              <a:t>PLANEACIÓN Y SUPERVISIÓN  </a:t>
            </a:r>
            <a:endParaRPr lang="en-US" sz="44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8571955"/>
              </p:ext>
            </p:extLst>
          </p:nvPr>
        </p:nvGraphicFramePr>
        <p:xfrm>
          <a:off x="755576" y="16288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1029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El auditor fiscal </a:t>
            </a:r>
            <a:r>
              <a:rPr lang="es-ES" sz="3200" dirty="0" smtClean="0"/>
              <a:t>debe considerar: </a:t>
            </a:r>
            <a:endParaRPr lang="en-US" sz="3200" dirty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3124929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60368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83671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Aspectos a tomar en cuenta</a:t>
            </a:r>
            <a:r>
              <a:rPr lang="es-ES" sz="3200" dirty="0" smtClean="0"/>
              <a:t>:</a:t>
            </a:r>
            <a:endParaRPr lang="en-US" sz="3200" dirty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2912664"/>
              </p:ext>
            </p:extLst>
          </p:nvPr>
        </p:nvGraphicFramePr>
        <p:xfrm>
          <a:off x="251520" y="836712"/>
          <a:ext cx="8579296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04924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325</TotalTime>
  <Words>774</Words>
  <Application>Microsoft Office PowerPoint</Application>
  <PresentationFormat>Presentación en pantalla (4:3)</PresentationFormat>
  <Paragraphs>78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Times New Roman</vt:lpstr>
      <vt:lpstr>Wingdings</vt:lpstr>
      <vt:lpstr>Horizonte</vt:lpstr>
      <vt:lpstr>UNIVERSIDAD DE EL SALVADOR </vt:lpstr>
      <vt:lpstr>ANTECEDENTES</vt:lpstr>
      <vt:lpstr>JUSTIFICACIÓN DE LA NORMA</vt:lpstr>
      <vt:lpstr>Presentación de PowerPoint</vt:lpstr>
      <vt:lpstr>Presentación de PowerPoint</vt:lpstr>
      <vt:lpstr>ENTENDIMIENTO DE LAS OBLIGACIONES FORMALES Y SUSTANTIVAS</vt:lpstr>
      <vt:lpstr>PLANEACIÓN Y SUPERVISIÓN  </vt:lpstr>
      <vt:lpstr>El auditor fiscal debe considerar: </vt:lpstr>
      <vt:lpstr>Aspectos a tomar en cuenta:</vt:lpstr>
      <vt:lpstr>Riesgos de auditoria </vt:lpstr>
      <vt:lpstr>MATERIALIDAD</vt:lpstr>
      <vt:lpstr>CONTENIDO DEL DICTAMEN FISCAL</vt:lpstr>
      <vt:lpstr>MODIFICACIÓN DEL DICTAMEN </vt:lpstr>
      <vt:lpstr>Incumplimiento Importante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Generalidades</dc:title>
  <dc:creator>Fran</dc:creator>
  <cp:lastModifiedBy>Claudia Pérez</cp:lastModifiedBy>
  <cp:revision>26</cp:revision>
  <dcterms:created xsi:type="dcterms:W3CDTF">2013-10-04T03:12:04Z</dcterms:created>
  <dcterms:modified xsi:type="dcterms:W3CDTF">2013-10-04T18:06:30Z</dcterms:modified>
</cp:coreProperties>
</file>