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04" r:id="rId2"/>
    <p:sldId id="327" r:id="rId3"/>
    <p:sldId id="328" r:id="rId4"/>
    <p:sldId id="32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0" autoAdjust="0"/>
    <p:restoredTop sz="75739" autoAdjust="0"/>
  </p:normalViewPr>
  <p:slideViewPr>
    <p:cSldViewPr>
      <p:cViewPr varScale="1">
        <p:scale>
          <a:sx n="59" d="100"/>
          <a:sy n="59" d="100"/>
        </p:scale>
        <p:origin x="238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F71BD-289C-4EBA-B194-15609E54C494}" type="datetimeFigureOut">
              <a:rPr lang="es-SV" smtClean="0"/>
              <a:pPr/>
              <a:t>27/11/2015</a:t>
            </a:fld>
            <a:endParaRPr lang="es-SV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13962-E007-44E8-8C9B-D402F11DC3C8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61766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gray">
          <a:xfrm>
            <a:off x="304800" y="1584325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i="1"/>
              <a:t>LOGO</a:t>
            </a:r>
          </a:p>
        </p:txBody>
      </p:sp>
      <p:sp>
        <p:nvSpPr>
          <p:cNvPr id="5" name="AutoShape 31"/>
          <p:cNvSpPr>
            <a:spLocks noChangeArrowheads="1"/>
          </p:cNvSpPr>
          <p:nvPr/>
        </p:nvSpPr>
        <p:spPr bwMode="gray">
          <a:xfrm>
            <a:off x="4800600" y="2057400"/>
            <a:ext cx="4038600" cy="381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SV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00600" y="990600"/>
            <a:ext cx="3962400" cy="942975"/>
          </a:xfrm>
        </p:spPr>
        <p:txBody>
          <a:bodyPr/>
          <a:lstStyle>
            <a:lvl1pPr algn="l"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53000" y="2085975"/>
            <a:ext cx="3810000" cy="304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53200" y="6372225"/>
            <a:ext cx="2133600" cy="244475"/>
          </a:xfrm>
        </p:spPr>
        <p:txBody>
          <a:bodyPr/>
          <a:lstStyle>
            <a:lvl1pPr algn="r">
              <a:defRPr sz="12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04800" y="1965325"/>
            <a:ext cx="2297113" cy="244475"/>
          </a:xfrm>
        </p:spPr>
        <p:txBody>
          <a:bodyPr/>
          <a:lstStyle>
            <a:lvl1pPr algn="l">
              <a:defRPr i="1" smtClean="0"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505200" y="6400800"/>
            <a:ext cx="2133600" cy="244475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16E56131-FD70-41C5-BEF7-B6BD1DFEAE0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34958-A52D-4F72-AC67-4AF9FF4EBBE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77025" y="198438"/>
            <a:ext cx="2047875" cy="62785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198438"/>
            <a:ext cx="5991225" cy="62785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89147-61B8-4802-BF92-588FEFDDEE9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0600" y="198438"/>
            <a:ext cx="7696200" cy="4873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533400" y="1676400"/>
            <a:ext cx="8191500" cy="4800600"/>
          </a:xfrm>
        </p:spPr>
        <p:txBody>
          <a:bodyPr/>
          <a:lstStyle/>
          <a:p>
            <a:pPr lvl="0"/>
            <a:r>
              <a:rPr lang="es-ES" noProof="0" smtClean="0"/>
              <a:t>Haga clic en el icono para agregar una tabla</a:t>
            </a:r>
            <a:endParaRPr lang="es-SV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B4546-4F4C-479F-8482-52F7FED9450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DB9DA-36B4-494D-960F-A0D32D9474E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2D456-83FA-4015-8950-EA1BA5D7D14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40195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05350" y="1676400"/>
            <a:ext cx="40195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786CA-DFF5-4C51-B1D2-0B086942868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6A6AD-349C-4120-9CFE-24279BFF850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8EC5F-CE3A-4AE8-AF04-D72314EED62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A2882-3B4A-47FA-A650-A015A0A69F6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1B609-42F1-47FA-BB09-0E23D35E4A7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SV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AD1A4-BE5E-4758-B1B1-DD474415918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99"/>
          <p:cNvGraphicFramePr>
            <a:graphicFrameLocks noChangeAspect="1"/>
          </p:cNvGraphicFramePr>
          <p:nvPr/>
        </p:nvGraphicFramePr>
        <p:xfrm>
          <a:off x="0" y="0"/>
          <a:ext cx="91440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Image" r:id="rId15" imgW="12990476" imgH="2209524" progId="">
                  <p:embed/>
                </p:oleObj>
              </mc:Choice>
              <mc:Fallback>
                <p:oleObj name="Image" r:id="rId15" imgW="12990476" imgH="2209524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2F8B7E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0C0C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676400"/>
            <a:ext cx="81915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6294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53200"/>
            <a:ext cx="8382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fld id="{F60B947B-8F07-461E-BDCE-F01D4A6DE0B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90600" y="198438"/>
            <a:ext cx="76962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53200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0" y="533400"/>
            <a:ext cx="3429000" cy="942975"/>
          </a:xfrm>
        </p:spPr>
        <p:txBody>
          <a:bodyPr/>
          <a:lstStyle/>
          <a:p>
            <a:pPr eaLnBrk="1" hangingPunct="1"/>
            <a:r>
              <a:rPr lang="en-US" b="1" dirty="0" smtClean="0"/>
              <a:t>AUDITORIA</a:t>
            </a:r>
            <a:br>
              <a:rPr lang="en-US" b="1" dirty="0" smtClean="0"/>
            </a:br>
            <a:r>
              <a:rPr lang="en-US" b="1" dirty="0" smtClean="0"/>
              <a:t>FORENSE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979712" y="3212976"/>
            <a:ext cx="6984776" cy="15696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innerShdw blurRad="63500" dist="508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</a:pPr>
            <a:r>
              <a:rPr lang="es-SV" sz="2400" b="1" dirty="0" smtClean="0">
                <a:latin typeface="Agency FB" panose="020B0503020202020204" pitchFamily="34" charset="0"/>
              </a:rPr>
              <a:t>“</a:t>
            </a:r>
            <a:r>
              <a:rPr lang="es-SV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EXTENSION, PERTINENCIA Y VALORACION DE LA </a:t>
            </a:r>
            <a:r>
              <a:rPr lang="es-SV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PRUEBA</a:t>
            </a:r>
            <a:r>
              <a:rPr lang="es-SV" sz="2400" b="1" kern="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es-SV" sz="2400" b="1" kern="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SV" sz="2400" b="1" dirty="0">
              <a:latin typeface="Agency FB" panose="020B0503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41168"/>
            <a:ext cx="2339752" cy="1916832"/>
          </a:xfrm>
          <a:prstGeom prst="rect">
            <a:avLst/>
          </a:prstGeom>
        </p:spPr>
      </p:pic>
      <p:pic>
        <p:nvPicPr>
          <p:cNvPr id="4098" name="Picture 2" descr="https://encrypted-tbn1.gstatic.com/images?q=tbn:ANd9GcRWoo7TNYyvMb2WX0gjK3bSGfpp4HPmaLSw_QAlhEEUAlLvAm-8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9" y="66049"/>
            <a:ext cx="2903718" cy="285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4 Grupo"/>
          <p:cNvGrpSpPr>
            <a:grpSpLocks/>
          </p:cNvGrpSpPr>
          <p:nvPr/>
        </p:nvGrpSpPr>
        <p:grpSpPr bwMode="auto">
          <a:xfrm>
            <a:off x="3194248" y="476672"/>
            <a:ext cx="5410200" cy="665163"/>
            <a:chOff x="1828800" y="2024063"/>
            <a:chExt cx="5410200" cy="665162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828800" y="2024063"/>
              <a:ext cx="762000" cy="665162"/>
              <a:chOff x="1110" y="2656"/>
              <a:chExt cx="1549" cy="1351"/>
            </a:xfrm>
          </p:grpSpPr>
          <p:sp>
            <p:nvSpPr>
              <p:cNvPr id="5132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SV"/>
              </a:p>
            </p:txBody>
          </p:sp>
          <p:sp>
            <p:nvSpPr>
              <p:cNvPr id="5133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SV"/>
              </a:p>
            </p:txBody>
          </p:sp>
          <p:sp>
            <p:nvSpPr>
              <p:cNvPr id="40966" name="AutoShape 6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SV"/>
              </a:p>
            </p:txBody>
          </p:sp>
        </p:grpSp>
        <p:sp>
          <p:nvSpPr>
            <p:cNvPr id="5129" name="Line 11"/>
            <p:cNvSpPr>
              <a:spLocks noChangeShapeType="1"/>
            </p:cNvSpPr>
            <p:nvPr/>
          </p:nvSpPr>
          <p:spPr bwMode="auto">
            <a:xfrm>
              <a:off x="2438400" y="2633663"/>
              <a:ext cx="4800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es-SV"/>
            </a:p>
          </p:txBody>
        </p:sp>
        <p:sp>
          <p:nvSpPr>
            <p:cNvPr id="5130" name="Text Box 12"/>
            <p:cNvSpPr txBox="1">
              <a:spLocks noChangeArrowheads="1"/>
            </p:cNvSpPr>
            <p:nvPr/>
          </p:nvSpPr>
          <p:spPr bwMode="auto">
            <a:xfrm>
              <a:off x="3048000" y="2100263"/>
              <a:ext cx="3754554" cy="4616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 smtClean="0"/>
                <a:t>¿QUE ES EXTENSIÓN?.</a:t>
              </a:r>
              <a:endParaRPr lang="en-US" sz="2400" b="1" dirty="0"/>
            </a:p>
          </p:txBody>
        </p:sp>
        <p:sp>
          <p:nvSpPr>
            <p:cNvPr id="5131" name="Text Box 13"/>
            <p:cNvSpPr txBox="1">
              <a:spLocks noChangeArrowheads="1"/>
            </p:cNvSpPr>
            <p:nvPr/>
          </p:nvSpPr>
          <p:spPr bwMode="gray">
            <a:xfrm>
              <a:off x="2025650" y="2122488"/>
              <a:ext cx="354013" cy="457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5124" name="Text Box 27"/>
          <p:cNvSpPr txBox="1">
            <a:spLocks noChangeArrowheads="1"/>
          </p:cNvSpPr>
          <p:nvPr/>
        </p:nvSpPr>
        <p:spPr bwMode="gray">
          <a:xfrm>
            <a:off x="2025650" y="392906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125" name="Text Box 30"/>
          <p:cNvSpPr txBox="1">
            <a:spLocks noChangeArrowheads="1"/>
          </p:cNvSpPr>
          <p:nvPr/>
        </p:nvSpPr>
        <p:spPr bwMode="gray">
          <a:xfrm>
            <a:off x="2025650" y="484346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126" name="Text Box 3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SV"/>
          </a:p>
        </p:txBody>
      </p:sp>
      <p:sp>
        <p:nvSpPr>
          <p:cNvPr id="5" name="CuadroTexto 4"/>
          <p:cNvSpPr txBox="1"/>
          <p:nvPr/>
        </p:nvSpPr>
        <p:spPr>
          <a:xfrm>
            <a:off x="467544" y="1700232"/>
            <a:ext cx="5736604" cy="25237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SV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 extensión en auditoria forense se </a:t>
            </a:r>
            <a:r>
              <a:rPr lang="es-SV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refiere </a:t>
            </a:r>
            <a:r>
              <a:rPr lang="es-SV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la limitación o hasta dónde </a:t>
            </a:r>
            <a:r>
              <a:rPr lang="es-SV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puede </a:t>
            </a:r>
            <a:r>
              <a:rPr lang="es-SV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acabar la </a:t>
            </a:r>
            <a:r>
              <a:rPr lang="es-SV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evidencia </a:t>
            </a:r>
            <a:r>
              <a:rPr lang="es-SV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como </a:t>
            </a:r>
            <a:r>
              <a:rPr lang="es-SV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prueba </a:t>
            </a:r>
            <a:r>
              <a:rPr lang="es-SV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que tenga relación con </a:t>
            </a:r>
            <a:r>
              <a:rPr lang="es-SV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los</a:t>
            </a:r>
            <a:r>
              <a:rPr lang="es-SV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SV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hechos investigados.</a:t>
            </a:r>
          </a:p>
          <a:p>
            <a:pPr>
              <a:spcAft>
                <a:spcPts val="0"/>
              </a:spcAft>
            </a:pPr>
            <a:r>
              <a:rPr lang="es-SV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s-SV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1996" y="4386262"/>
            <a:ext cx="2852004" cy="2471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681292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 Grupo"/>
          <p:cNvGrpSpPr>
            <a:grpSpLocks/>
          </p:cNvGrpSpPr>
          <p:nvPr/>
        </p:nvGrpSpPr>
        <p:grpSpPr bwMode="auto">
          <a:xfrm>
            <a:off x="3171006" y="476672"/>
            <a:ext cx="5409821" cy="665163"/>
            <a:chOff x="1828800" y="2024063"/>
            <a:chExt cx="5410200" cy="665162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828800" y="2024063"/>
              <a:ext cx="762000" cy="665162"/>
              <a:chOff x="1110" y="2656"/>
              <a:chExt cx="1549" cy="1351"/>
            </a:xfrm>
          </p:grpSpPr>
          <p:sp>
            <p:nvSpPr>
              <p:cNvPr id="7177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SV"/>
              </a:p>
            </p:txBody>
          </p:sp>
          <p:sp>
            <p:nvSpPr>
              <p:cNvPr id="7178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SV"/>
              </a:p>
            </p:txBody>
          </p:sp>
          <p:sp>
            <p:nvSpPr>
              <p:cNvPr id="12" name="AutoShape 6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solidFill>
                <a:srgbClr val="7030A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SV"/>
              </a:p>
            </p:txBody>
          </p:sp>
        </p:grpSp>
        <p:sp>
          <p:nvSpPr>
            <p:cNvPr id="7174" name="Line 11"/>
            <p:cNvSpPr>
              <a:spLocks noChangeShapeType="1"/>
            </p:cNvSpPr>
            <p:nvPr/>
          </p:nvSpPr>
          <p:spPr bwMode="auto">
            <a:xfrm>
              <a:off x="2438400" y="2633663"/>
              <a:ext cx="4800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es-SV"/>
            </a:p>
          </p:txBody>
        </p:sp>
        <p:sp>
          <p:nvSpPr>
            <p:cNvPr id="7175" name="Text Box 12"/>
            <p:cNvSpPr txBox="1">
              <a:spLocks noChangeArrowheads="1"/>
            </p:cNvSpPr>
            <p:nvPr/>
          </p:nvSpPr>
          <p:spPr bwMode="auto">
            <a:xfrm>
              <a:off x="2895600" y="2100263"/>
              <a:ext cx="3979253" cy="4616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 smtClean="0"/>
                <a:t>¿QUE ES PERTINENCIA?</a:t>
              </a:r>
              <a:r>
                <a:rPr lang="en-US" sz="2400" b="1" dirty="0" smtClean="0">
                  <a:solidFill>
                    <a:schemeClr val="tx2"/>
                  </a:solidFill>
                </a:rPr>
                <a:t>.</a:t>
              </a:r>
              <a:endParaRPr lang="en-US" sz="2400" b="1" dirty="0">
                <a:solidFill>
                  <a:schemeClr val="tx2"/>
                </a:solidFill>
              </a:endParaRPr>
            </a:p>
          </p:txBody>
        </p:sp>
        <p:sp>
          <p:nvSpPr>
            <p:cNvPr id="7176" name="Text Box 13"/>
            <p:cNvSpPr txBox="1">
              <a:spLocks noChangeArrowheads="1"/>
            </p:cNvSpPr>
            <p:nvPr/>
          </p:nvSpPr>
          <p:spPr bwMode="gray">
            <a:xfrm>
              <a:off x="2024563" y="2122488"/>
              <a:ext cx="356188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5" name="CuadroTexto 4"/>
          <p:cNvSpPr txBox="1"/>
          <p:nvPr/>
        </p:nvSpPr>
        <p:spPr>
          <a:xfrm>
            <a:off x="0" y="1412776"/>
            <a:ext cx="4067944" cy="52629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C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Cuando el </a:t>
            </a:r>
            <a:r>
              <a:rPr lang="en-CA" sz="32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hecho</a:t>
            </a:r>
            <a:r>
              <a:rPr lang="en-CA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CA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que se pretende demostrar con la prueba tenga una relación directa con el hecho investigado. (Se refiere al hecho por probar).</a:t>
            </a:r>
            <a:endParaRPr lang="es-SV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074" name="Picture 2" descr="http://4.bp.blogspot.com/-rOT7UXGxLSQ/TelVZ-1l4BI/AAAAAAAABN0/gtmR38VnIlY/s1600/LAVADO%2BDE%2BDINE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63572"/>
            <a:ext cx="3600400" cy="5161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1578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 Grupo"/>
          <p:cNvGrpSpPr>
            <a:grpSpLocks/>
          </p:cNvGrpSpPr>
          <p:nvPr/>
        </p:nvGrpSpPr>
        <p:grpSpPr bwMode="auto">
          <a:xfrm>
            <a:off x="467544" y="1484784"/>
            <a:ext cx="5410200" cy="665163"/>
            <a:chOff x="1828800" y="2024063"/>
            <a:chExt cx="5410200" cy="665162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828800" y="2024063"/>
              <a:ext cx="762000" cy="665162"/>
              <a:chOff x="1110" y="2656"/>
              <a:chExt cx="1549" cy="1351"/>
            </a:xfrm>
          </p:grpSpPr>
          <p:sp>
            <p:nvSpPr>
              <p:cNvPr id="8202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SV"/>
              </a:p>
            </p:txBody>
          </p:sp>
          <p:sp>
            <p:nvSpPr>
              <p:cNvPr id="8203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SV"/>
              </a:p>
            </p:txBody>
          </p:sp>
          <p:sp>
            <p:nvSpPr>
              <p:cNvPr id="12" name="AutoShape 6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SV"/>
              </a:p>
            </p:txBody>
          </p:sp>
        </p:grpSp>
        <p:sp>
          <p:nvSpPr>
            <p:cNvPr id="8200" name="Line 11"/>
            <p:cNvSpPr>
              <a:spLocks noChangeShapeType="1"/>
            </p:cNvSpPr>
            <p:nvPr/>
          </p:nvSpPr>
          <p:spPr bwMode="auto">
            <a:xfrm>
              <a:off x="2438400" y="2633663"/>
              <a:ext cx="4800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es-SV"/>
            </a:p>
          </p:txBody>
        </p:sp>
        <p:sp>
          <p:nvSpPr>
            <p:cNvPr id="8201" name="Text Box 13"/>
            <p:cNvSpPr txBox="1">
              <a:spLocks noChangeArrowheads="1"/>
            </p:cNvSpPr>
            <p:nvPr/>
          </p:nvSpPr>
          <p:spPr bwMode="gray">
            <a:xfrm>
              <a:off x="2024563" y="2122488"/>
              <a:ext cx="356188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4" name="CuadroTexto 3"/>
          <p:cNvSpPr txBox="1"/>
          <p:nvPr/>
        </p:nvSpPr>
        <p:spPr>
          <a:xfrm>
            <a:off x="1381033" y="1322240"/>
            <a:ext cx="5442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400" b="1" dirty="0" smtClean="0"/>
              <a:t>¿</a:t>
            </a:r>
            <a:r>
              <a:rPr lang="es-SV" sz="2400" b="1" dirty="0" smtClean="0"/>
              <a:t>QUE </a:t>
            </a:r>
            <a:r>
              <a:rPr lang="es-SV" sz="2400" b="1" dirty="0" smtClean="0"/>
              <a:t>ES VALORACION DE LA </a:t>
            </a:r>
            <a:r>
              <a:rPr lang="es-SV" sz="2400" b="1" dirty="0" smtClean="0"/>
              <a:t>PRUEBA?</a:t>
            </a:r>
            <a:endParaRPr lang="es-SV" sz="24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467544" y="2939739"/>
            <a:ext cx="83465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Bef>
                <a:spcPct val="20000"/>
              </a:spcBef>
              <a:spcAft>
                <a:spcPts val="0"/>
              </a:spcAft>
              <a:buClr>
                <a:srgbClr val="003366"/>
              </a:buClr>
              <a:buFont typeface="Wingdings" pitchFamily="2" charset="2"/>
              <a:buChar char="v"/>
            </a:pPr>
            <a:r>
              <a:rPr lang="es-SV" sz="3200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Para que las pruebas tengan validez deben ser incorporadas al proceso conforme a las disposiciones del Código Penal y Procesal Penal, según lo establecido en el Artículo </a:t>
            </a:r>
            <a:r>
              <a:rPr lang="es-SV" sz="3200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162,204 Y 205 </a:t>
            </a:r>
            <a:r>
              <a:rPr lang="es-SV" sz="3200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 Código Procesal Penal.</a:t>
            </a:r>
            <a:endParaRPr lang="es-SV" sz="3200" kern="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0" name="Picture 2" descr="http://pbs.twimg.com/media/CA4-LoKWAAE_5t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680" y="-5115"/>
            <a:ext cx="2880320" cy="271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34029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rense">
  <a:themeElements>
    <a:clrScheme name="Tema de Office 2">
      <a:dk1>
        <a:srgbClr val="000000"/>
      </a:dk1>
      <a:lt1>
        <a:srgbClr val="FFFFFF"/>
      </a:lt1>
      <a:dk2>
        <a:srgbClr val="003366"/>
      </a:dk2>
      <a:lt2>
        <a:srgbClr val="C0C0C0"/>
      </a:lt2>
      <a:accent1>
        <a:srgbClr val="2F8B7E"/>
      </a:accent1>
      <a:accent2>
        <a:srgbClr val="D3703F"/>
      </a:accent2>
      <a:accent3>
        <a:srgbClr val="FFFFFF"/>
      </a:accent3>
      <a:accent4>
        <a:srgbClr val="000000"/>
      </a:accent4>
      <a:accent5>
        <a:srgbClr val="ADC4C0"/>
      </a:accent5>
      <a:accent6>
        <a:srgbClr val="BF6538"/>
      </a:accent6>
      <a:hlink>
        <a:srgbClr val="1A50B2"/>
      </a:hlink>
      <a:folHlink>
        <a:srgbClr val="855ADA"/>
      </a:folHlink>
    </a:clrScheme>
    <a:fontScheme name="Tema d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1E78CA"/>
        </a:accent1>
        <a:accent2>
          <a:srgbClr val="93C052"/>
        </a:accent2>
        <a:accent3>
          <a:srgbClr val="FFFFFF"/>
        </a:accent3>
        <a:accent4>
          <a:srgbClr val="000000"/>
        </a:accent4>
        <a:accent5>
          <a:srgbClr val="ABBEE1"/>
        </a:accent5>
        <a:accent6>
          <a:srgbClr val="85AE49"/>
        </a:accent6>
        <a:hlink>
          <a:srgbClr val="FF9933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2F8B7E"/>
        </a:accent1>
        <a:accent2>
          <a:srgbClr val="D3703F"/>
        </a:accent2>
        <a:accent3>
          <a:srgbClr val="FFFFFF"/>
        </a:accent3>
        <a:accent4>
          <a:srgbClr val="000000"/>
        </a:accent4>
        <a:accent5>
          <a:srgbClr val="ADC4C0"/>
        </a:accent5>
        <a:accent6>
          <a:srgbClr val="BF6538"/>
        </a:accent6>
        <a:hlink>
          <a:srgbClr val="1A50B2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FF"/>
        </a:lt1>
        <a:dk2>
          <a:srgbClr val="480048"/>
        </a:dk2>
        <a:lt2>
          <a:srgbClr val="C0C0C0"/>
        </a:lt2>
        <a:accent1>
          <a:srgbClr val="BA2222"/>
        </a:accent1>
        <a:accent2>
          <a:srgbClr val="419FC1"/>
        </a:accent2>
        <a:accent3>
          <a:srgbClr val="FFFFFF"/>
        </a:accent3>
        <a:accent4>
          <a:srgbClr val="000000"/>
        </a:accent4>
        <a:accent5>
          <a:srgbClr val="D9ABAB"/>
        </a:accent5>
        <a:accent6>
          <a:srgbClr val="3A90AF"/>
        </a:accent6>
        <a:hlink>
          <a:srgbClr val="0066CC"/>
        </a:hlink>
        <a:folHlink>
          <a:srgbClr val="66A44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forense</Template>
  <TotalTime>486</TotalTime>
  <Words>124</Words>
  <Application>Microsoft Office PowerPoint</Application>
  <PresentationFormat>Presentación en pantalla (4:3)</PresentationFormat>
  <Paragraphs>14</Paragraphs>
  <Slides>4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1" baseType="lpstr">
      <vt:lpstr>Agency FB</vt:lpstr>
      <vt:lpstr>Arial</vt:lpstr>
      <vt:lpstr>Calibri</vt:lpstr>
      <vt:lpstr>Times New Roman</vt:lpstr>
      <vt:lpstr>Wingdings</vt:lpstr>
      <vt:lpstr>forense</vt:lpstr>
      <vt:lpstr>Image</vt:lpstr>
      <vt:lpstr>AUDITORIA FORENSE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EJECUCIÓN DE LA AUDITORÍA FORENSE A EMPRESA “X. S.A. DE C.V.”</dc:title>
  <dc:creator>Elisa</dc:creator>
  <cp:lastModifiedBy>AULA</cp:lastModifiedBy>
  <cp:revision>54</cp:revision>
  <dcterms:created xsi:type="dcterms:W3CDTF">2013-11-17T16:35:51Z</dcterms:created>
  <dcterms:modified xsi:type="dcterms:W3CDTF">2015-11-27T23:39:58Z</dcterms:modified>
</cp:coreProperties>
</file>