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gif" ContentType="image/gif"/>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21"/>
  </p:notesMasterIdLst>
  <p:handoutMasterIdLst>
    <p:handoutMasterId r:id="rId22"/>
  </p:handoutMasterIdLst>
  <p:sldIdLst>
    <p:sldId id="256" r:id="rId2"/>
    <p:sldId id="349" r:id="rId3"/>
    <p:sldId id="342" r:id="rId4"/>
    <p:sldId id="321" r:id="rId5"/>
    <p:sldId id="343" r:id="rId6"/>
    <p:sldId id="346" r:id="rId7"/>
    <p:sldId id="350" r:id="rId8"/>
    <p:sldId id="359" r:id="rId9"/>
    <p:sldId id="360" r:id="rId10"/>
    <p:sldId id="361" r:id="rId11"/>
    <p:sldId id="362" r:id="rId12"/>
    <p:sldId id="351" r:id="rId13"/>
    <p:sldId id="352" r:id="rId14"/>
    <p:sldId id="353" r:id="rId15"/>
    <p:sldId id="354" r:id="rId16"/>
    <p:sldId id="355" r:id="rId17"/>
    <p:sldId id="356" r:id="rId18"/>
    <p:sldId id="357" r:id="rId19"/>
    <p:sldId id="358" r:id="rId20"/>
  </p:sldIdLst>
  <p:sldSz cx="9144000" cy="6858000" type="screen4x3"/>
  <p:notesSz cx="6858000" cy="9296400"/>
  <p:defaultTextStyle>
    <a:defPPr>
      <a:defRPr lang="es-SV"/>
    </a:defPPr>
    <a:lvl1pPr algn="l" rtl="0" fontAlgn="base">
      <a:spcBef>
        <a:spcPct val="0"/>
      </a:spcBef>
      <a:spcAft>
        <a:spcPct val="0"/>
      </a:spcAft>
      <a:defRPr kern="1200">
        <a:solidFill>
          <a:schemeClr val="tx1"/>
        </a:solidFill>
        <a:latin typeface="Century Schoolbook" pitchFamily="18" charset="0"/>
        <a:ea typeface="+mn-ea"/>
        <a:cs typeface="Arial" charset="0"/>
      </a:defRPr>
    </a:lvl1pPr>
    <a:lvl2pPr marL="457200" algn="l" rtl="0" fontAlgn="base">
      <a:spcBef>
        <a:spcPct val="0"/>
      </a:spcBef>
      <a:spcAft>
        <a:spcPct val="0"/>
      </a:spcAft>
      <a:defRPr kern="1200">
        <a:solidFill>
          <a:schemeClr val="tx1"/>
        </a:solidFill>
        <a:latin typeface="Century Schoolbook" pitchFamily="18" charset="0"/>
        <a:ea typeface="+mn-ea"/>
        <a:cs typeface="Arial" charset="0"/>
      </a:defRPr>
    </a:lvl2pPr>
    <a:lvl3pPr marL="914400" algn="l" rtl="0" fontAlgn="base">
      <a:spcBef>
        <a:spcPct val="0"/>
      </a:spcBef>
      <a:spcAft>
        <a:spcPct val="0"/>
      </a:spcAft>
      <a:defRPr kern="1200">
        <a:solidFill>
          <a:schemeClr val="tx1"/>
        </a:solidFill>
        <a:latin typeface="Century Schoolbook" pitchFamily="18" charset="0"/>
        <a:ea typeface="+mn-ea"/>
        <a:cs typeface="Arial" charset="0"/>
      </a:defRPr>
    </a:lvl3pPr>
    <a:lvl4pPr marL="1371600" algn="l" rtl="0" fontAlgn="base">
      <a:spcBef>
        <a:spcPct val="0"/>
      </a:spcBef>
      <a:spcAft>
        <a:spcPct val="0"/>
      </a:spcAft>
      <a:defRPr kern="1200">
        <a:solidFill>
          <a:schemeClr val="tx1"/>
        </a:solidFill>
        <a:latin typeface="Century Schoolbook" pitchFamily="18" charset="0"/>
        <a:ea typeface="+mn-ea"/>
        <a:cs typeface="Arial" charset="0"/>
      </a:defRPr>
    </a:lvl4pPr>
    <a:lvl5pPr marL="1828800" algn="l" rtl="0" fontAlgn="base">
      <a:spcBef>
        <a:spcPct val="0"/>
      </a:spcBef>
      <a:spcAft>
        <a:spcPct val="0"/>
      </a:spcAft>
      <a:defRPr kern="1200">
        <a:solidFill>
          <a:schemeClr val="tx1"/>
        </a:solidFill>
        <a:latin typeface="Century Schoolbook" pitchFamily="18" charset="0"/>
        <a:ea typeface="+mn-ea"/>
        <a:cs typeface="Arial" charset="0"/>
      </a:defRPr>
    </a:lvl5pPr>
    <a:lvl6pPr marL="2286000" algn="l" defTabSz="914400" rtl="0" eaLnBrk="1" latinLnBrk="0" hangingPunct="1">
      <a:defRPr kern="1200">
        <a:solidFill>
          <a:schemeClr val="tx1"/>
        </a:solidFill>
        <a:latin typeface="Century Schoolbook" pitchFamily="18" charset="0"/>
        <a:ea typeface="+mn-ea"/>
        <a:cs typeface="Arial" charset="0"/>
      </a:defRPr>
    </a:lvl6pPr>
    <a:lvl7pPr marL="2743200" algn="l" defTabSz="914400" rtl="0" eaLnBrk="1" latinLnBrk="0" hangingPunct="1">
      <a:defRPr kern="1200">
        <a:solidFill>
          <a:schemeClr val="tx1"/>
        </a:solidFill>
        <a:latin typeface="Century Schoolbook" pitchFamily="18" charset="0"/>
        <a:ea typeface="+mn-ea"/>
        <a:cs typeface="Arial" charset="0"/>
      </a:defRPr>
    </a:lvl7pPr>
    <a:lvl8pPr marL="3200400" algn="l" defTabSz="914400" rtl="0" eaLnBrk="1" latinLnBrk="0" hangingPunct="1">
      <a:defRPr kern="1200">
        <a:solidFill>
          <a:schemeClr val="tx1"/>
        </a:solidFill>
        <a:latin typeface="Century Schoolbook" pitchFamily="18" charset="0"/>
        <a:ea typeface="+mn-ea"/>
        <a:cs typeface="Arial" charset="0"/>
      </a:defRPr>
    </a:lvl8pPr>
    <a:lvl9pPr marL="3657600" algn="l" defTabSz="914400" rtl="0" eaLnBrk="1" latinLnBrk="0" hangingPunct="1">
      <a:defRPr kern="1200">
        <a:solidFill>
          <a:schemeClr val="tx1"/>
        </a:solidFill>
        <a:latin typeface="Century Schoolbook"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0C8E"/>
    <a:srgbClr val="244828"/>
    <a:srgbClr val="BE320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94660"/>
  </p:normalViewPr>
  <p:slideViewPr>
    <p:cSldViewPr>
      <p:cViewPr varScale="1">
        <p:scale>
          <a:sx n="71" d="100"/>
          <a:sy n="71" d="100"/>
        </p:scale>
        <p:origin x="-13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C7212F-17EA-411D-8ECF-EBCF816C9B6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SV"/>
        </a:p>
      </dgm:t>
    </dgm:pt>
    <dgm:pt modelId="{540FCA62-A742-4430-8D65-E35AEDECEB36}">
      <dgm:prSet phldrT="[Texto]" custT="1"/>
      <dgm:spPr/>
      <dgm:t>
        <a:bodyPr/>
        <a:lstStyle/>
        <a:p>
          <a:r>
            <a:rPr lang="es-SV" sz="1200"/>
            <a:t>*</a:t>
          </a:r>
        </a:p>
      </dgm:t>
    </dgm:pt>
    <dgm:pt modelId="{54ED3BDB-8B4E-487D-856C-C9FCAD84BDA9}" type="parTrans" cxnId="{6D86D227-0971-4AFC-A97C-A397E7A7F0E1}">
      <dgm:prSet/>
      <dgm:spPr/>
      <dgm:t>
        <a:bodyPr/>
        <a:lstStyle/>
        <a:p>
          <a:endParaRPr lang="es-SV" sz="1200"/>
        </a:p>
      </dgm:t>
    </dgm:pt>
    <dgm:pt modelId="{44AAD730-4746-459D-899A-B67994589B74}" type="sibTrans" cxnId="{6D86D227-0971-4AFC-A97C-A397E7A7F0E1}">
      <dgm:prSet/>
      <dgm:spPr/>
      <dgm:t>
        <a:bodyPr/>
        <a:lstStyle/>
        <a:p>
          <a:endParaRPr lang="es-SV" sz="1200"/>
        </a:p>
      </dgm:t>
    </dgm:pt>
    <dgm:pt modelId="{BAD4D3B7-3E21-4248-8B2E-A74192E76177}">
      <dgm:prSet phldrT="[Texto]" custT="1"/>
      <dgm:spPr/>
      <dgm:t>
        <a:bodyPr/>
        <a:lstStyle/>
        <a:p>
          <a:r>
            <a:rPr lang="es-SV" sz="1200" dirty="0" smtClean="0"/>
            <a:t>PATRICK ADRIAN LUE</a:t>
          </a:r>
          <a:endParaRPr lang="es-SV" sz="1200" dirty="0"/>
        </a:p>
      </dgm:t>
    </dgm:pt>
    <dgm:pt modelId="{94B57C62-E4A6-46BC-8B27-11EC01668A03}" type="parTrans" cxnId="{63D2766C-A2A1-45C7-928C-4E3BDFA98790}">
      <dgm:prSet/>
      <dgm:spPr/>
      <dgm:t>
        <a:bodyPr/>
        <a:lstStyle/>
        <a:p>
          <a:endParaRPr lang="es-SV" sz="1200"/>
        </a:p>
      </dgm:t>
    </dgm:pt>
    <dgm:pt modelId="{3D2C8334-7A61-41FD-9636-7EED9FB39AB0}" type="sibTrans" cxnId="{63D2766C-A2A1-45C7-928C-4E3BDFA98790}">
      <dgm:prSet/>
      <dgm:spPr/>
      <dgm:t>
        <a:bodyPr/>
        <a:lstStyle/>
        <a:p>
          <a:endParaRPr lang="es-SV" sz="1200"/>
        </a:p>
      </dgm:t>
    </dgm:pt>
    <dgm:pt modelId="{AE40E633-63EA-43A1-AE1F-DCD61D5BA78C}">
      <dgm:prSet phldrT="[Texto]" custT="1"/>
      <dgm:spPr/>
      <dgm:t>
        <a:bodyPr/>
        <a:lstStyle/>
        <a:p>
          <a:r>
            <a:rPr lang="es-SV" sz="1200"/>
            <a:t>*</a:t>
          </a:r>
        </a:p>
      </dgm:t>
    </dgm:pt>
    <dgm:pt modelId="{E348DEDF-FC59-4B6D-8D88-D86107E31394}" type="parTrans" cxnId="{3B85358B-610E-4A96-9EF3-1AA430848191}">
      <dgm:prSet/>
      <dgm:spPr/>
      <dgm:t>
        <a:bodyPr/>
        <a:lstStyle/>
        <a:p>
          <a:endParaRPr lang="es-SV" sz="1200"/>
        </a:p>
      </dgm:t>
    </dgm:pt>
    <dgm:pt modelId="{9ADF8BD3-0F34-4E41-99ED-98D291353ABE}" type="sibTrans" cxnId="{3B85358B-610E-4A96-9EF3-1AA430848191}">
      <dgm:prSet/>
      <dgm:spPr/>
      <dgm:t>
        <a:bodyPr/>
        <a:lstStyle/>
        <a:p>
          <a:endParaRPr lang="es-SV" sz="1200"/>
        </a:p>
      </dgm:t>
    </dgm:pt>
    <dgm:pt modelId="{3523CC8C-C07F-4A74-8898-6AA61BB2DFAE}">
      <dgm:prSet phldrT="[Texto]" custT="1"/>
      <dgm:spPr/>
      <dgm:t>
        <a:bodyPr/>
        <a:lstStyle/>
        <a:p>
          <a:r>
            <a:rPr lang="es-SV" sz="1200"/>
            <a:t>PATRICIA BEATRIZ HERNANDEZ CASTILLO</a:t>
          </a:r>
        </a:p>
      </dgm:t>
    </dgm:pt>
    <dgm:pt modelId="{1E21B008-F927-4D92-8FEE-0D8AAA94EF1E}" type="parTrans" cxnId="{D0263C35-9FCB-45D6-A966-C1F4B2ECE7BB}">
      <dgm:prSet/>
      <dgm:spPr/>
      <dgm:t>
        <a:bodyPr/>
        <a:lstStyle/>
        <a:p>
          <a:endParaRPr lang="es-SV" sz="1200"/>
        </a:p>
      </dgm:t>
    </dgm:pt>
    <dgm:pt modelId="{5647D197-C8B0-4C5C-AD1E-290E99226943}" type="sibTrans" cxnId="{D0263C35-9FCB-45D6-A966-C1F4B2ECE7BB}">
      <dgm:prSet/>
      <dgm:spPr/>
      <dgm:t>
        <a:bodyPr/>
        <a:lstStyle/>
        <a:p>
          <a:endParaRPr lang="es-SV" sz="1200"/>
        </a:p>
      </dgm:t>
    </dgm:pt>
    <dgm:pt modelId="{F2163A84-18F3-44D8-B9EB-785F3450E9C1}">
      <dgm:prSet phldrT="[Texto]" custT="1"/>
      <dgm:spPr/>
      <dgm:t>
        <a:bodyPr/>
        <a:lstStyle/>
        <a:p>
          <a:r>
            <a:rPr lang="es-SV" sz="1200"/>
            <a:t>*</a:t>
          </a:r>
        </a:p>
      </dgm:t>
    </dgm:pt>
    <dgm:pt modelId="{6E6A0372-ABA5-4D2B-902F-82E707836EEB}" type="parTrans" cxnId="{3396FDB2-0E5F-4BA8-B422-73AEB7458E4D}">
      <dgm:prSet/>
      <dgm:spPr/>
      <dgm:t>
        <a:bodyPr/>
        <a:lstStyle/>
        <a:p>
          <a:endParaRPr lang="es-SV" sz="1200"/>
        </a:p>
      </dgm:t>
    </dgm:pt>
    <dgm:pt modelId="{A750BB03-FB7B-483F-AD77-5209AF6BA23F}" type="sibTrans" cxnId="{3396FDB2-0E5F-4BA8-B422-73AEB7458E4D}">
      <dgm:prSet/>
      <dgm:spPr/>
      <dgm:t>
        <a:bodyPr/>
        <a:lstStyle/>
        <a:p>
          <a:endParaRPr lang="es-SV" sz="1200"/>
        </a:p>
      </dgm:t>
    </dgm:pt>
    <dgm:pt modelId="{08D15D5F-0C5A-43F2-AA3C-31CC01E4354B}">
      <dgm:prSet custT="1"/>
      <dgm:spPr/>
      <dgm:t>
        <a:bodyPr/>
        <a:lstStyle/>
        <a:p>
          <a:r>
            <a:rPr lang="es-SV" sz="1200"/>
            <a:t>*</a:t>
          </a:r>
        </a:p>
      </dgm:t>
    </dgm:pt>
    <dgm:pt modelId="{CF4BF3AE-9A61-4B75-847A-A731BB675E19}" type="parTrans" cxnId="{32FD071E-28FC-428D-9208-AA6096310811}">
      <dgm:prSet/>
      <dgm:spPr/>
      <dgm:t>
        <a:bodyPr/>
        <a:lstStyle/>
        <a:p>
          <a:endParaRPr lang="es-SV" sz="1200"/>
        </a:p>
      </dgm:t>
    </dgm:pt>
    <dgm:pt modelId="{7E41287E-0A03-4439-8268-D6535307321D}" type="sibTrans" cxnId="{32FD071E-28FC-428D-9208-AA6096310811}">
      <dgm:prSet/>
      <dgm:spPr/>
      <dgm:t>
        <a:bodyPr/>
        <a:lstStyle/>
        <a:p>
          <a:endParaRPr lang="es-SV" sz="1200"/>
        </a:p>
      </dgm:t>
    </dgm:pt>
    <dgm:pt modelId="{7954674C-BFAF-4F61-98F5-0937C30BDC70}">
      <dgm:prSet custT="1"/>
      <dgm:spPr/>
      <dgm:t>
        <a:bodyPr/>
        <a:lstStyle/>
        <a:p>
          <a:r>
            <a:rPr lang="es-SV" sz="1200"/>
            <a:t>*</a:t>
          </a:r>
        </a:p>
      </dgm:t>
    </dgm:pt>
    <dgm:pt modelId="{23180A8C-B9F2-44F3-8259-631F989BAC3B}" type="parTrans" cxnId="{344D8CDD-F564-4079-818A-EFC13042DE21}">
      <dgm:prSet/>
      <dgm:spPr/>
      <dgm:t>
        <a:bodyPr/>
        <a:lstStyle/>
        <a:p>
          <a:endParaRPr lang="es-SV" sz="1200"/>
        </a:p>
      </dgm:t>
    </dgm:pt>
    <dgm:pt modelId="{E1D32B3C-76F1-4257-A6CC-146466C59CEE}" type="sibTrans" cxnId="{344D8CDD-F564-4079-818A-EFC13042DE21}">
      <dgm:prSet/>
      <dgm:spPr/>
      <dgm:t>
        <a:bodyPr/>
        <a:lstStyle/>
        <a:p>
          <a:endParaRPr lang="es-SV" sz="1200"/>
        </a:p>
      </dgm:t>
    </dgm:pt>
    <dgm:pt modelId="{597C7379-0F4F-445A-A7CD-FEF4EC01B162}">
      <dgm:prSet custT="1"/>
      <dgm:spPr/>
      <dgm:t>
        <a:bodyPr/>
        <a:lstStyle/>
        <a:p>
          <a:r>
            <a:rPr lang="es-SV" sz="1200"/>
            <a:t>ARELY ELIZABETH REYES CASTELLANOS</a:t>
          </a:r>
        </a:p>
      </dgm:t>
    </dgm:pt>
    <dgm:pt modelId="{A24D5253-67F7-45BE-B235-6E737A7AD38A}" type="parTrans" cxnId="{EC4241F7-4FDB-4A06-BFBB-8F705E66066A}">
      <dgm:prSet/>
      <dgm:spPr/>
      <dgm:t>
        <a:bodyPr/>
        <a:lstStyle/>
        <a:p>
          <a:endParaRPr lang="es-SV" sz="1200"/>
        </a:p>
      </dgm:t>
    </dgm:pt>
    <dgm:pt modelId="{DBCEBA66-F030-47F3-A3AA-55507E1F5E0A}" type="sibTrans" cxnId="{EC4241F7-4FDB-4A06-BFBB-8F705E66066A}">
      <dgm:prSet/>
      <dgm:spPr/>
      <dgm:t>
        <a:bodyPr/>
        <a:lstStyle/>
        <a:p>
          <a:endParaRPr lang="es-SV" sz="1200"/>
        </a:p>
      </dgm:t>
    </dgm:pt>
    <dgm:pt modelId="{70FA396F-C81C-4588-9616-745329B3B42C}">
      <dgm:prSet custT="1"/>
      <dgm:spPr/>
      <dgm:t>
        <a:bodyPr/>
        <a:lstStyle/>
        <a:p>
          <a:r>
            <a:rPr lang="es-SV" sz="1200"/>
            <a:t>JESSICA BEATRIZ GUERRA BARAHONA</a:t>
          </a:r>
        </a:p>
      </dgm:t>
    </dgm:pt>
    <dgm:pt modelId="{855EB62E-C711-4307-8CDF-CD27C6151EC9}" type="parTrans" cxnId="{E1C7F28B-5EA7-49F5-AFDC-B6A634FC4F1C}">
      <dgm:prSet/>
      <dgm:spPr/>
      <dgm:t>
        <a:bodyPr/>
        <a:lstStyle/>
        <a:p>
          <a:endParaRPr lang="es-SV" sz="1200"/>
        </a:p>
      </dgm:t>
    </dgm:pt>
    <dgm:pt modelId="{0EA48A15-2695-429C-AF5D-59DD94C329E4}" type="sibTrans" cxnId="{E1C7F28B-5EA7-49F5-AFDC-B6A634FC4F1C}">
      <dgm:prSet/>
      <dgm:spPr/>
      <dgm:t>
        <a:bodyPr/>
        <a:lstStyle/>
        <a:p>
          <a:endParaRPr lang="es-SV" sz="1200"/>
        </a:p>
      </dgm:t>
    </dgm:pt>
    <dgm:pt modelId="{116B5BF5-2E40-46F3-84CE-091BDC3FE286}">
      <dgm:prSet custT="1"/>
      <dgm:spPr/>
      <dgm:t>
        <a:bodyPr/>
        <a:lstStyle/>
        <a:p>
          <a:r>
            <a:rPr lang="es-SV" sz="1200"/>
            <a:t>DIANA PATRICIA AYALA CABRERA</a:t>
          </a:r>
        </a:p>
      </dgm:t>
    </dgm:pt>
    <dgm:pt modelId="{789F3C11-832C-4E2B-B804-DD5758994557}" type="parTrans" cxnId="{F1733751-676B-4A83-BF64-C6809CBBB5CE}">
      <dgm:prSet/>
      <dgm:spPr/>
      <dgm:t>
        <a:bodyPr/>
        <a:lstStyle/>
        <a:p>
          <a:endParaRPr lang="es-SV" sz="1200"/>
        </a:p>
      </dgm:t>
    </dgm:pt>
    <dgm:pt modelId="{75081F3C-2F2D-48A3-A499-8476D84639DE}" type="sibTrans" cxnId="{F1733751-676B-4A83-BF64-C6809CBBB5CE}">
      <dgm:prSet/>
      <dgm:spPr/>
      <dgm:t>
        <a:bodyPr/>
        <a:lstStyle/>
        <a:p>
          <a:endParaRPr lang="es-SV" sz="1200"/>
        </a:p>
      </dgm:t>
    </dgm:pt>
    <dgm:pt modelId="{93DD39BA-0C87-47BA-AD1D-6D8B3EFAA2BB}" type="pres">
      <dgm:prSet presAssocID="{84C7212F-17EA-411D-8ECF-EBCF816C9B63}" presName="linearFlow" presStyleCnt="0">
        <dgm:presLayoutVars>
          <dgm:dir/>
          <dgm:animLvl val="lvl"/>
          <dgm:resizeHandles val="exact"/>
        </dgm:presLayoutVars>
      </dgm:prSet>
      <dgm:spPr/>
      <dgm:t>
        <a:bodyPr/>
        <a:lstStyle/>
        <a:p>
          <a:endParaRPr lang="es-SV"/>
        </a:p>
      </dgm:t>
    </dgm:pt>
    <dgm:pt modelId="{B844807E-4C37-45BE-ADFE-A9813528DBFC}" type="pres">
      <dgm:prSet presAssocID="{540FCA62-A742-4430-8D65-E35AEDECEB36}" presName="composite" presStyleCnt="0"/>
      <dgm:spPr/>
    </dgm:pt>
    <dgm:pt modelId="{321EF37A-DDC1-407A-9CDE-0CCC67AF9E78}" type="pres">
      <dgm:prSet presAssocID="{540FCA62-A742-4430-8D65-E35AEDECEB36}" presName="parentText" presStyleLbl="alignNode1" presStyleIdx="0" presStyleCnt="5">
        <dgm:presLayoutVars>
          <dgm:chMax val="1"/>
          <dgm:bulletEnabled val="1"/>
        </dgm:presLayoutVars>
      </dgm:prSet>
      <dgm:spPr/>
      <dgm:t>
        <a:bodyPr/>
        <a:lstStyle/>
        <a:p>
          <a:endParaRPr lang="es-SV"/>
        </a:p>
      </dgm:t>
    </dgm:pt>
    <dgm:pt modelId="{615026F0-ADE1-4A60-9487-A97C93FA2A26}" type="pres">
      <dgm:prSet presAssocID="{540FCA62-A742-4430-8D65-E35AEDECEB36}" presName="descendantText" presStyleLbl="alignAcc1" presStyleIdx="0" presStyleCnt="5" custLinFactNeighborY="-15566">
        <dgm:presLayoutVars>
          <dgm:bulletEnabled val="1"/>
        </dgm:presLayoutVars>
      </dgm:prSet>
      <dgm:spPr/>
      <dgm:t>
        <a:bodyPr/>
        <a:lstStyle/>
        <a:p>
          <a:endParaRPr lang="es-SV"/>
        </a:p>
      </dgm:t>
    </dgm:pt>
    <dgm:pt modelId="{AD9B5273-85AA-4F2D-85CE-C9680402DD01}" type="pres">
      <dgm:prSet presAssocID="{44AAD730-4746-459D-899A-B67994589B74}" presName="sp" presStyleCnt="0"/>
      <dgm:spPr/>
    </dgm:pt>
    <dgm:pt modelId="{D024A704-189E-41FE-A302-861050C4B808}" type="pres">
      <dgm:prSet presAssocID="{AE40E633-63EA-43A1-AE1F-DCD61D5BA78C}" presName="composite" presStyleCnt="0"/>
      <dgm:spPr/>
    </dgm:pt>
    <dgm:pt modelId="{91F7D29E-AD54-48A7-859C-B68730B31DE1}" type="pres">
      <dgm:prSet presAssocID="{AE40E633-63EA-43A1-AE1F-DCD61D5BA78C}" presName="parentText" presStyleLbl="alignNode1" presStyleIdx="1" presStyleCnt="5">
        <dgm:presLayoutVars>
          <dgm:chMax val="1"/>
          <dgm:bulletEnabled val="1"/>
        </dgm:presLayoutVars>
      </dgm:prSet>
      <dgm:spPr/>
      <dgm:t>
        <a:bodyPr/>
        <a:lstStyle/>
        <a:p>
          <a:endParaRPr lang="es-SV"/>
        </a:p>
      </dgm:t>
    </dgm:pt>
    <dgm:pt modelId="{56185988-1A33-435C-9DC5-0192398889E6}" type="pres">
      <dgm:prSet presAssocID="{AE40E633-63EA-43A1-AE1F-DCD61D5BA78C}" presName="descendantText" presStyleLbl="alignAcc1" presStyleIdx="1" presStyleCnt="5">
        <dgm:presLayoutVars>
          <dgm:bulletEnabled val="1"/>
        </dgm:presLayoutVars>
      </dgm:prSet>
      <dgm:spPr/>
      <dgm:t>
        <a:bodyPr/>
        <a:lstStyle/>
        <a:p>
          <a:endParaRPr lang="es-SV"/>
        </a:p>
      </dgm:t>
    </dgm:pt>
    <dgm:pt modelId="{24BC7EEB-9641-495B-87C0-D1A66F88436C}" type="pres">
      <dgm:prSet presAssocID="{9ADF8BD3-0F34-4E41-99ED-98D291353ABE}" presName="sp" presStyleCnt="0"/>
      <dgm:spPr/>
    </dgm:pt>
    <dgm:pt modelId="{BBEC98FC-BCE7-476A-A282-AAEFD69CF63D}" type="pres">
      <dgm:prSet presAssocID="{7954674C-BFAF-4F61-98F5-0937C30BDC70}" presName="composite" presStyleCnt="0"/>
      <dgm:spPr/>
    </dgm:pt>
    <dgm:pt modelId="{9E2ED71C-0C9F-454F-96E3-A269201EFDA7}" type="pres">
      <dgm:prSet presAssocID="{7954674C-BFAF-4F61-98F5-0937C30BDC70}" presName="parentText" presStyleLbl="alignNode1" presStyleIdx="2" presStyleCnt="5">
        <dgm:presLayoutVars>
          <dgm:chMax val="1"/>
          <dgm:bulletEnabled val="1"/>
        </dgm:presLayoutVars>
      </dgm:prSet>
      <dgm:spPr/>
      <dgm:t>
        <a:bodyPr/>
        <a:lstStyle/>
        <a:p>
          <a:endParaRPr lang="es-SV"/>
        </a:p>
      </dgm:t>
    </dgm:pt>
    <dgm:pt modelId="{A33D7A6D-5D8F-4C42-A52B-08D43F76420E}" type="pres">
      <dgm:prSet presAssocID="{7954674C-BFAF-4F61-98F5-0937C30BDC70}" presName="descendantText" presStyleLbl="alignAcc1" presStyleIdx="2" presStyleCnt="5">
        <dgm:presLayoutVars>
          <dgm:bulletEnabled val="1"/>
        </dgm:presLayoutVars>
      </dgm:prSet>
      <dgm:spPr/>
      <dgm:t>
        <a:bodyPr/>
        <a:lstStyle/>
        <a:p>
          <a:endParaRPr lang="es-SV"/>
        </a:p>
      </dgm:t>
    </dgm:pt>
    <dgm:pt modelId="{24563599-C641-4E75-B465-F2913387A048}" type="pres">
      <dgm:prSet presAssocID="{E1D32B3C-76F1-4257-A6CC-146466C59CEE}" presName="sp" presStyleCnt="0"/>
      <dgm:spPr/>
    </dgm:pt>
    <dgm:pt modelId="{8E7A0134-7204-4793-B924-9DB8D72FB514}" type="pres">
      <dgm:prSet presAssocID="{08D15D5F-0C5A-43F2-AA3C-31CC01E4354B}" presName="composite" presStyleCnt="0"/>
      <dgm:spPr/>
    </dgm:pt>
    <dgm:pt modelId="{F3DB66DB-ED9C-4222-B1D7-B6B64ED19950}" type="pres">
      <dgm:prSet presAssocID="{08D15D5F-0C5A-43F2-AA3C-31CC01E4354B}" presName="parentText" presStyleLbl="alignNode1" presStyleIdx="3" presStyleCnt="5">
        <dgm:presLayoutVars>
          <dgm:chMax val="1"/>
          <dgm:bulletEnabled val="1"/>
        </dgm:presLayoutVars>
      </dgm:prSet>
      <dgm:spPr/>
      <dgm:t>
        <a:bodyPr/>
        <a:lstStyle/>
        <a:p>
          <a:endParaRPr lang="es-SV"/>
        </a:p>
      </dgm:t>
    </dgm:pt>
    <dgm:pt modelId="{6CEC66E7-700E-44AF-941B-34319E6B5FFB}" type="pres">
      <dgm:prSet presAssocID="{08D15D5F-0C5A-43F2-AA3C-31CC01E4354B}" presName="descendantText" presStyleLbl="alignAcc1" presStyleIdx="3" presStyleCnt="5">
        <dgm:presLayoutVars>
          <dgm:bulletEnabled val="1"/>
        </dgm:presLayoutVars>
      </dgm:prSet>
      <dgm:spPr/>
      <dgm:t>
        <a:bodyPr/>
        <a:lstStyle/>
        <a:p>
          <a:endParaRPr lang="es-SV"/>
        </a:p>
      </dgm:t>
    </dgm:pt>
    <dgm:pt modelId="{CFB32D0C-6447-4A50-9850-E0E7DA6DCDD1}" type="pres">
      <dgm:prSet presAssocID="{7E41287E-0A03-4439-8268-D6535307321D}" presName="sp" presStyleCnt="0"/>
      <dgm:spPr/>
    </dgm:pt>
    <dgm:pt modelId="{9CDD4EEB-CC56-46CB-B7E8-4B63F12B4F98}" type="pres">
      <dgm:prSet presAssocID="{F2163A84-18F3-44D8-B9EB-785F3450E9C1}" presName="composite" presStyleCnt="0"/>
      <dgm:spPr/>
    </dgm:pt>
    <dgm:pt modelId="{F3845B73-0FC8-4F08-8F01-7ABBCE69F49C}" type="pres">
      <dgm:prSet presAssocID="{F2163A84-18F3-44D8-B9EB-785F3450E9C1}" presName="parentText" presStyleLbl="alignNode1" presStyleIdx="4" presStyleCnt="5">
        <dgm:presLayoutVars>
          <dgm:chMax val="1"/>
          <dgm:bulletEnabled val="1"/>
        </dgm:presLayoutVars>
      </dgm:prSet>
      <dgm:spPr/>
      <dgm:t>
        <a:bodyPr/>
        <a:lstStyle/>
        <a:p>
          <a:endParaRPr lang="es-SV"/>
        </a:p>
      </dgm:t>
    </dgm:pt>
    <dgm:pt modelId="{DFEC9B9E-AF50-4D5D-98A0-CA468FEC0FA0}" type="pres">
      <dgm:prSet presAssocID="{F2163A84-18F3-44D8-B9EB-785F3450E9C1}" presName="descendantText" presStyleLbl="alignAcc1" presStyleIdx="4" presStyleCnt="5">
        <dgm:presLayoutVars>
          <dgm:bulletEnabled val="1"/>
        </dgm:presLayoutVars>
      </dgm:prSet>
      <dgm:spPr/>
      <dgm:t>
        <a:bodyPr/>
        <a:lstStyle/>
        <a:p>
          <a:endParaRPr lang="es-SV"/>
        </a:p>
      </dgm:t>
    </dgm:pt>
  </dgm:ptLst>
  <dgm:cxnLst>
    <dgm:cxn modelId="{32FD071E-28FC-428D-9208-AA6096310811}" srcId="{84C7212F-17EA-411D-8ECF-EBCF816C9B63}" destId="{08D15D5F-0C5A-43F2-AA3C-31CC01E4354B}" srcOrd="3" destOrd="0" parTransId="{CF4BF3AE-9A61-4B75-847A-A731BB675E19}" sibTransId="{7E41287E-0A03-4439-8268-D6535307321D}"/>
    <dgm:cxn modelId="{C81E5B6C-850E-42AD-A9BC-9C886638E914}" type="presOf" srcId="{540FCA62-A742-4430-8D65-E35AEDECEB36}" destId="{321EF37A-DDC1-407A-9CDE-0CCC67AF9E78}" srcOrd="0" destOrd="0" presId="urn:microsoft.com/office/officeart/2005/8/layout/chevron2"/>
    <dgm:cxn modelId="{1E53CAC4-EFE4-4A0F-8457-BA1272D2E344}" type="presOf" srcId="{08D15D5F-0C5A-43F2-AA3C-31CC01E4354B}" destId="{F3DB66DB-ED9C-4222-B1D7-B6B64ED19950}" srcOrd="0" destOrd="0" presId="urn:microsoft.com/office/officeart/2005/8/layout/chevron2"/>
    <dgm:cxn modelId="{63D2766C-A2A1-45C7-928C-4E3BDFA98790}" srcId="{540FCA62-A742-4430-8D65-E35AEDECEB36}" destId="{BAD4D3B7-3E21-4248-8B2E-A74192E76177}" srcOrd="0" destOrd="0" parTransId="{94B57C62-E4A6-46BC-8B27-11EC01668A03}" sibTransId="{3D2C8334-7A61-41FD-9636-7EED9FB39AB0}"/>
    <dgm:cxn modelId="{3CA66D14-4C4E-49BD-9DA2-D920384523B7}" type="presOf" srcId="{116B5BF5-2E40-46F3-84CE-091BDC3FE286}" destId="{DFEC9B9E-AF50-4D5D-98A0-CA468FEC0FA0}" srcOrd="0" destOrd="0" presId="urn:microsoft.com/office/officeart/2005/8/layout/chevron2"/>
    <dgm:cxn modelId="{62F4269B-6861-4C67-AAB5-5D5902A9C5A7}" type="presOf" srcId="{AE40E633-63EA-43A1-AE1F-DCD61D5BA78C}" destId="{91F7D29E-AD54-48A7-859C-B68730B31DE1}" srcOrd="0" destOrd="0" presId="urn:microsoft.com/office/officeart/2005/8/layout/chevron2"/>
    <dgm:cxn modelId="{450D3696-9702-432F-ADC1-D0677B7FFB8D}" type="presOf" srcId="{F2163A84-18F3-44D8-B9EB-785F3450E9C1}" destId="{F3845B73-0FC8-4F08-8F01-7ABBCE69F49C}" srcOrd="0" destOrd="0" presId="urn:microsoft.com/office/officeart/2005/8/layout/chevron2"/>
    <dgm:cxn modelId="{6D86D227-0971-4AFC-A97C-A397E7A7F0E1}" srcId="{84C7212F-17EA-411D-8ECF-EBCF816C9B63}" destId="{540FCA62-A742-4430-8D65-E35AEDECEB36}" srcOrd="0" destOrd="0" parTransId="{54ED3BDB-8B4E-487D-856C-C9FCAD84BDA9}" sibTransId="{44AAD730-4746-459D-899A-B67994589B74}"/>
    <dgm:cxn modelId="{D3B54F14-5422-4D40-88A0-8BE6364A1A38}" type="presOf" srcId="{3523CC8C-C07F-4A74-8898-6AA61BB2DFAE}" destId="{56185988-1A33-435C-9DC5-0192398889E6}" srcOrd="0" destOrd="0" presId="urn:microsoft.com/office/officeart/2005/8/layout/chevron2"/>
    <dgm:cxn modelId="{FC26633A-160F-4E4C-80BE-9F244F9B1F0B}" type="presOf" srcId="{70FA396F-C81C-4588-9616-745329B3B42C}" destId="{A33D7A6D-5D8F-4C42-A52B-08D43F76420E}" srcOrd="0" destOrd="0" presId="urn:microsoft.com/office/officeart/2005/8/layout/chevron2"/>
    <dgm:cxn modelId="{E1C7F28B-5EA7-49F5-AFDC-B6A634FC4F1C}" srcId="{7954674C-BFAF-4F61-98F5-0937C30BDC70}" destId="{70FA396F-C81C-4588-9616-745329B3B42C}" srcOrd="0" destOrd="0" parTransId="{855EB62E-C711-4307-8CDF-CD27C6151EC9}" sibTransId="{0EA48A15-2695-429C-AF5D-59DD94C329E4}"/>
    <dgm:cxn modelId="{344D8CDD-F564-4079-818A-EFC13042DE21}" srcId="{84C7212F-17EA-411D-8ECF-EBCF816C9B63}" destId="{7954674C-BFAF-4F61-98F5-0937C30BDC70}" srcOrd="2" destOrd="0" parTransId="{23180A8C-B9F2-44F3-8259-631F989BAC3B}" sibTransId="{E1D32B3C-76F1-4257-A6CC-146466C59CEE}"/>
    <dgm:cxn modelId="{1BD05D7F-3B06-4EB8-A73A-D732560DA2B0}" type="presOf" srcId="{BAD4D3B7-3E21-4248-8B2E-A74192E76177}" destId="{615026F0-ADE1-4A60-9487-A97C93FA2A26}" srcOrd="0" destOrd="0" presId="urn:microsoft.com/office/officeart/2005/8/layout/chevron2"/>
    <dgm:cxn modelId="{3B85358B-610E-4A96-9EF3-1AA430848191}" srcId="{84C7212F-17EA-411D-8ECF-EBCF816C9B63}" destId="{AE40E633-63EA-43A1-AE1F-DCD61D5BA78C}" srcOrd="1" destOrd="0" parTransId="{E348DEDF-FC59-4B6D-8D88-D86107E31394}" sibTransId="{9ADF8BD3-0F34-4E41-99ED-98D291353ABE}"/>
    <dgm:cxn modelId="{D0263C35-9FCB-45D6-A966-C1F4B2ECE7BB}" srcId="{AE40E633-63EA-43A1-AE1F-DCD61D5BA78C}" destId="{3523CC8C-C07F-4A74-8898-6AA61BB2DFAE}" srcOrd="0" destOrd="0" parTransId="{1E21B008-F927-4D92-8FEE-0D8AAA94EF1E}" sibTransId="{5647D197-C8B0-4C5C-AD1E-290E99226943}"/>
    <dgm:cxn modelId="{3396FDB2-0E5F-4BA8-B422-73AEB7458E4D}" srcId="{84C7212F-17EA-411D-8ECF-EBCF816C9B63}" destId="{F2163A84-18F3-44D8-B9EB-785F3450E9C1}" srcOrd="4" destOrd="0" parTransId="{6E6A0372-ABA5-4D2B-902F-82E707836EEB}" sibTransId="{A750BB03-FB7B-483F-AD77-5209AF6BA23F}"/>
    <dgm:cxn modelId="{7BE25EE9-591F-4A2D-A27D-98DA8F389E89}" type="presOf" srcId="{597C7379-0F4F-445A-A7CD-FEF4EC01B162}" destId="{6CEC66E7-700E-44AF-941B-34319E6B5FFB}" srcOrd="0" destOrd="0" presId="urn:microsoft.com/office/officeart/2005/8/layout/chevron2"/>
    <dgm:cxn modelId="{DB5775BF-93AC-4CFE-9961-B2CD22467CAF}" type="presOf" srcId="{7954674C-BFAF-4F61-98F5-0937C30BDC70}" destId="{9E2ED71C-0C9F-454F-96E3-A269201EFDA7}" srcOrd="0" destOrd="0" presId="urn:microsoft.com/office/officeart/2005/8/layout/chevron2"/>
    <dgm:cxn modelId="{F1733751-676B-4A83-BF64-C6809CBBB5CE}" srcId="{F2163A84-18F3-44D8-B9EB-785F3450E9C1}" destId="{116B5BF5-2E40-46F3-84CE-091BDC3FE286}" srcOrd="0" destOrd="0" parTransId="{789F3C11-832C-4E2B-B804-DD5758994557}" sibTransId="{75081F3C-2F2D-48A3-A499-8476D84639DE}"/>
    <dgm:cxn modelId="{EC4241F7-4FDB-4A06-BFBB-8F705E66066A}" srcId="{08D15D5F-0C5A-43F2-AA3C-31CC01E4354B}" destId="{597C7379-0F4F-445A-A7CD-FEF4EC01B162}" srcOrd="0" destOrd="0" parTransId="{A24D5253-67F7-45BE-B235-6E737A7AD38A}" sibTransId="{DBCEBA66-F030-47F3-A3AA-55507E1F5E0A}"/>
    <dgm:cxn modelId="{161EEF4F-195A-4872-8BA6-F61A880CF03F}" type="presOf" srcId="{84C7212F-17EA-411D-8ECF-EBCF816C9B63}" destId="{93DD39BA-0C87-47BA-AD1D-6D8B3EFAA2BB}" srcOrd="0" destOrd="0" presId="urn:microsoft.com/office/officeart/2005/8/layout/chevron2"/>
    <dgm:cxn modelId="{F8E6D428-6657-45EE-9A3F-223EB57B22BD}" type="presParOf" srcId="{93DD39BA-0C87-47BA-AD1D-6D8B3EFAA2BB}" destId="{B844807E-4C37-45BE-ADFE-A9813528DBFC}" srcOrd="0" destOrd="0" presId="urn:microsoft.com/office/officeart/2005/8/layout/chevron2"/>
    <dgm:cxn modelId="{06A0F74C-543A-4315-A4D6-C6A4F77A287A}" type="presParOf" srcId="{B844807E-4C37-45BE-ADFE-A9813528DBFC}" destId="{321EF37A-DDC1-407A-9CDE-0CCC67AF9E78}" srcOrd="0" destOrd="0" presId="urn:microsoft.com/office/officeart/2005/8/layout/chevron2"/>
    <dgm:cxn modelId="{6E249EA5-03EB-4E25-A81C-2857285D114E}" type="presParOf" srcId="{B844807E-4C37-45BE-ADFE-A9813528DBFC}" destId="{615026F0-ADE1-4A60-9487-A97C93FA2A26}" srcOrd="1" destOrd="0" presId="urn:microsoft.com/office/officeart/2005/8/layout/chevron2"/>
    <dgm:cxn modelId="{5C7C7573-CF14-4FC3-893D-A7C164D23697}" type="presParOf" srcId="{93DD39BA-0C87-47BA-AD1D-6D8B3EFAA2BB}" destId="{AD9B5273-85AA-4F2D-85CE-C9680402DD01}" srcOrd="1" destOrd="0" presId="urn:microsoft.com/office/officeart/2005/8/layout/chevron2"/>
    <dgm:cxn modelId="{C5BD90E4-1375-4A27-A292-7E06214B2A49}" type="presParOf" srcId="{93DD39BA-0C87-47BA-AD1D-6D8B3EFAA2BB}" destId="{D024A704-189E-41FE-A302-861050C4B808}" srcOrd="2" destOrd="0" presId="urn:microsoft.com/office/officeart/2005/8/layout/chevron2"/>
    <dgm:cxn modelId="{5145AB1F-2861-483C-A464-408017F7597C}" type="presParOf" srcId="{D024A704-189E-41FE-A302-861050C4B808}" destId="{91F7D29E-AD54-48A7-859C-B68730B31DE1}" srcOrd="0" destOrd="0" presId="urn:microsoft.com/office/officeart/2005/8/layout/chevron2"/>
    <dgm:cxn modelId="{C36C8DF8-5726-4B62-A82A-E584FFBB768F}" type="presParOf" srcId="{D024A704-189E-41FE-A302-861050C4B808}" destId="{56185988-1A33-435C-9DC5-0192398889E6}" srcOrd="1" destOrd="0" presId="urn:microsoft.com/office/officeart/2005/8/layout/chevron2"/>
    <dgm:cxn modelId="{2B4CA2C4-0C27-47EC-81A4-A321A6DDD32C}" type="presParOf" srcId="{93DD39BA-0C87-47BA-AD1D-6D8B3EFAA2BB}" destId="{24BC7EEB-9641-495B-87C0-D1A66F88436C}" srcOrd="3" destOrd="0" presId="urn:microsoft.com/office/officeart/2005/8/layout/chevron2"/>
    <dgm:cxn modelId="{06881AE0-4194-463F-A48B-8D2546394A71}" type="presParOf" srcId="{93DD39BA-0C87-47BA-AD1D-6D8B3EFAA2BB}" destId="{BBEC98FC-BCE7-476A-A282-AAEFD69CF63D}" srcOrd="4" destOrd="0" presId="urn:microsoft.com/office/officeart/2005/8/layout/chevron2"/>
    <dgm:cxn modelId="{DBC482E1-4DCC-4C11-9F75-5A8D31CED45C}" type="presParOf" srcId="{BBEC98FC-BCE7-476A-A282-AAEFD69CF63D}" destId="{9E2ED71C-0C9F-454F-96E3-A269201EFDA7}" srcOrd="0" destOrd="0" presId="urn:microsoft.com/office/officeart/2005/8/layout/chevron2"/>
    <dgm:cxn modelId="{DFF9689D-9623-4F84-882F-AEC1A7C1E7EC}" type="presParOf" srcId="{BBEC98FC-BCE7-476A-A282-AAEFD69CF63D}" destId="{A33D7A6D-5D8F-4C42-A52B-08D43F76420E}" srcOrd="1" destOrd="0" presId="urn:microsoft.com/office/officeart/2005/8/layout/chevron2"/>
    <dgm:cxn modelId="{859DE2D3-9C64-4934-9C8E-70AF52F7B1BB}" type="presParOf" srcId="{93DD39BA-0C87-47BA-AD1D-6D8B3EFAA2BB}" destId="{24563599-C641-4E75-B465-F2913387A048}" srcOrd="5" destOrd="0" presId="urn:microsoft.com/office/officeart/2005/8/layout/chevron2"/>
    <dgm:cxn modelId="{D9A5AB7C-2627-4438-B182-160D8C236850}" type="presParOf" srcId="{93DD39BA-0C87-47BA-AD1D-6D8B3EFAA2BB}" destId="{8E7A0134-7204-4793-B924-9DB8D72FB514}" srcOrd="6" destOrd="0" presId="urn:microsoft.com/office/officeart/2005/8/layout/chevron2"/>
    <dgm:cxn modelId="{6DFDBD65-ADCC-494F-A439-43688D2DEFDE}" type="presParOf" srcId="{8E7A0134-7204-4793-B924-9DB8D72FB514}" destId="{F3DB66DB-ED9C-4222-B1D7-B6B64ED19950}" srcOrd="0" destOrd="0" presId="urn:microsoft.com/office/officeart/2005/8/layout/chevron2"/>
    <dgm:cxn modelId="{AFCB949D-1E8D-43CE-86D8-23037B313C22}" type="presParOf" srcId="{8E7A0134-7204-4793-B924-9DB8D72FB514}" destId="{6CEC66E7-700E-44AF-941B-34319E6B5FFB}" srcOrd="1" destOrd="0" presId="urn:microsoft.com/office/officeart/2005/8/layout/chevron2"/>
    <dgm:cxn modelId="{1ABE6439-2C21-492B-97B0-6C686EDDF06D}" type="presParOf" srcId="{93DD39BA-0C87-47BA-AD1D-6D8B3EFAA2BB}" destId="{CFB32D0C-6447-4A50-9850-E0E7DA6DCDD1}" srcOrd="7" destOrd="0" presId="urn:microsoft.com/office/officeart/2005/8/layout/chevron2"/>
    <dgm:cxn modelId="{BF3E7297-37EA-4C4C-9FF0-6380F3971740}" type="presParOf" srcId="{93DD39BA-0C87-47BA-AD1D-6D8B3EFAA2BB}" destId="{9CDD4EEB-CC56-46CB-B7E8-4B63F12B4F98}" srcOrd="8" destOrd="0" presId="urn:microsoft.com/office/officeart/2005/8/layout/chevron2"/>
    <dgm:cxn modelId="{4982F052-8F0A-4D21-8CF6-CEE7A1EF9365}" type="presParOf" srcId="{9CDD4EEB-CC56-46CB-B7E8-4B63F12B4F98}" destId="{F3845B73-0FC8-4F08-8F01-7ABBCE69F49C}" srcOrd="0" destOrd="0" presId="urn:microsoft.com/office/officeart/2005/8/layout/chevron2"/>
    <dgm:cxn modelId="{D9B2E8D0-CCC8-49D7-83ED-07F7D8E4B284}" type="presParOf" srcId="{9CDD4EEB-CC56-46CB-B7E8-4B63F12B4F98}" destId="{DFEC9B9E-AF50-4D5D-98A0-CA468FEC0FA0}"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D2D033-81F6-4FB1-B721-0283855298DA}" type="doc">
      <dgm:prSet loTypeId="urn:microsoft.com/office/officeart/2005/8/layout/hProcess9" loCatId="process" qsTypeId="urn:microsoft.com/office/officeart/2005/8/quickstyle/3d1" qsCatId="3D" csTypeId="urn:microsoft.com/office/officeart/2005/8/colors/colorful1" csCatId="colorful" phldr="1"/>
      <dgm:spPr/>
    </dgm:pt>
    <dgm:pt modelId="{8DA56B2F-AB94-4D55-83CC-D2FF0E41ED29}">
      <dgm:prSet phldrT="[Texto]"/>
      <dgm:spPr/>
      <dgm:t>
        <a:bodyPr/>
        <a:lstStyle/>
        <a:p>
          <a:pPr rtl="0"/>
          <a:r>
            <a:rPr lang="en-US" dirty="0" smtClean="0"/>
            <a:t>El Código de Procedimientos Civiles- 1981</a:t>
          </a:r>
          <a:endParaRPr lang="es-SV" dirty="0"/>
        </a:p>
      </dgm:t>
    </dgm:pt>
    <dgm:pt modelId="{4B18EA08-B233-485C-B397-C305A6B191D4}" type="parTrans" cxnId="{95807C40-AF3F-4A2E-BBBB-1E3385400AF1}">
      <dgm:prSet/>
      <dgm:spPr/>
      <dgm:t>
        <a:bodyPr/>
        <a:lstStyle/>
        <a:p>
          <a:endParaRPr lang="es-SV"/>
        </a:p>
      </dgm:t>
    </dgm:pt>
    <dgm:pt modelId="{C9075611-C6BF-4C2A-9C15-A180F0A0107C}" type="sibTrans" cxnId="{95807C40-AF3F-4A2E-BBBB-1E3385400AF1}">
      <dgm:prSet/>
      <dgm:spPr/>
      <dgm:t>
        <a:bodyPr/>
        <a:lstStyle/>
        <a:p>
          <a:endParaRPr lang="es-SV"/>
        </a:p>
      </dgm:t>
    </dgm:pt>
    <dgm:pt modelId="{6714F25B-B8FA-4356-AD03-A0B2D451BCFC}">
      <dgm:prSet phldrT="[Texto]"/>
      <dgm:spPr/>
      <dgm:t>
        <a:bodyPr/>
        <a:lstStyle/>
        <a:p>
          <a:r>
            <a:rPr lang="es-SV" dirty="0" smtClean="0"/>
            <a:t>Código procesal civil y merecantil-2008-2010</a:t>
          </a:r>
          <a:endParaRPr lang="es-SV" dirty="0"/>
        </a:p>
      </dgm:t>
    </dgm:pt>
    <dgm:pt modelId="{8261933E-AAAE-44E0-9F0D-47ED135AFEC3}" type="parTrans" cxnId="{CBFC05F6-1511-49C3-858B-C38C74D4F28E}">
      <dgm:prSet/>
      <dgm:spPr/>
      <dgm:t>
        <a:bodyPr/>
        <a:lstStyle/>
        <a:p>
          <a:endParaRPr lang="es-SV"/>
        </a:p>
      </dgm:t>
    </dgm:pt>
    <dgm:pt modelId="{4CF4C016-9494-4BCB-A663-1F8FEDDE685B}" type="sibTrans" cxnId="{CBFC05F6-1511-49C3-858B-C38C74D4F28E}">
      <dgm:prSet/>
      <dgm:spPr/>
      <dgm:t>
        <a:bodyPr/>
        <a:lstStyle/>
        <a:p>
          <a:endParaRPr lang="es-SV"/>
        </a:p>
      </dgm:t>
    </dgm:pt>
    <dgm:pt modelId="{D7A1E88C-8539-4028-9F1B-2ECC673AE5FF}" type="pres">
      <dgm:prSet presAssocID="{3BD2D033-81F6-4FB1-B721-0283855298DA}" presName="CompostProcess" presStyleCnt="0">
        <dgm:presLayoutVars>
          <dgm:dir/>
          <dgm:resizeHandles val="exact"/>
        </dgm:presLayoutVars>
      </dgm:prSet>
      <dgm:spPr/>
    </dgm:pt>
    <dgm:pt modelId="{AE2BA8AF-DB9C-46E7-99AC-2B4E62F211CF}" type="pres">
      <dgm:prSet presAssocID="{3BD2D033-81F6-4FB1-B721-0283855298DA}" presName="arrow" presStyleLbl="bgShp" presStyleIdx="0" presStyleCnt="1" custAng="21192215"/>
      <dgm:spPr/>
    </dgm:pt>
    <dgm:pt modelId="{895F875F-A782-4C8E-929B-B35C83FDBCA1}" type="pres">
      <dgm:prSet presAssocID="{3BD2D033-81F6-4FB1-B721-0283855298DA}" presName="linearProcess" presStyleCnt="0"/>
      <dgm:spPr/>
    </dgm:pt>
    <dgm:pt modelId="{F3762C50-BA67-42F5-A7C1-9B2F894F5C9E}" type="pres">
      <dgm:prSet presAssocID="{8DA56B2F-AB94-4D55-83CC-D2FF0E41ED29}" presName="textNode" presStyleLbl="node1" presStyleIdx="0" presStyleCnt="2">
        <dgm:presLayoutVars>
          <dgm:bulletEnabled val="1"/>
        </dgm:presLayoutVars>
      </dgm:prSet>
      <dgm:spPr/>
      <dgm:t>
        <a:bodyPr/>
        <a:lstStyle/>
        <a:p>
          <a:endParaRPr lang="es-SV"/>
        </a:p>
      </dgm:t>
    </dgm:pt>
    <dgm:pt modelId="{3837CDC2-9AC6-4152-AF58-E23856A57425}" type="pres">
      <dgm:prSet presAssocID="{C9075611-C6BF-4C2A-9C15-A180F0A0107C}" presName="sibTrans" presStyleCnt="0"/>
      <dgm:spPr/>
    </dgm:pt>
    <dgm:pt modelId="{916A05EE-BD5A-4C6D-9767-A42796D9EEAF}" type="pres">
      <dgm:prSet presAssocID="{6714F25B-B8FA-4356-AD03-A0B2D451BCFC}" presName="textNode" presStyleLbl="node1" presStyleIdx="1" presStyleCnt="2">
        <dgm:presLayoutVars>
          <dgm:bulletEnabled val="1"/>
        </dgm:presLayoutVars>
      </dgm:prSet>
      <dgm:spPr/>
      <dgm:t>
        <a:bodyPr/>
        <a:lstStyle/>
        <a:p>
          <a:endParaRPr lang="es-SV"/>
        </a:p>
      </dgm:t>
    </dgm:pt>
  </dgm:ptLst>
  <dgm:cxnLst>
    <dgm:cxn modelId="{CBFC05F6-1511-49C3-858B-C38C74D4F28E}" srcId="{3BD2D033-81F6-4FB1-B721-0283855298DA}" destId="{6714F25B-B8FA-4356-AD03-A0B2D451BCFC}" srcOrd="1" destOrd="0" parTransId="{8261933E-AAAE-44E0-9F0D-47ED135AFEC3}" sibTransId="{4CF4C016-9494-4BCB-A663-1F8FEDDE685B}"/>
    <dgm:cxn modelId="{08494A9D-A448-45BF-950D-C4174C5B381A}" type="presOf" srcId="{8DA56B2F-AB94-4D55-83CC-D2FF0E41ED29}" destId="{F3762C50-BA67-42F5-A7C1-9B2F894F5C9E}" srcOrd="0" destOrd="0" presId="urn:microsoft.com/office/officeart/2005/8/layout/hProcess9"/>
    <dgm:cxn modelId="{C52AE4FE-E672-4C75-8C83-63164B5F95B9}" type="presOf" srcId="{6714F25B-B8FA-4356-AD03-A0B2D451BCFC}" destId="{916A05EE-BD5A-4C6D-9767-A42796D9EEAF}" srcOrd="0" destOrd="0" presId="urn:microsoft.com/office/officeart/2005/8/layout/hProcess9"/>
    <dgm:cxn modelId="{CEAAFDAE-1E8E-4B9F-AE03-158C1765ECD4}" type="presOf" srcId="{3BD2D033-81F6-4FB1-B721-0283855298DA}" destId="{D7A1E88C-8539-4028-9F1B-2ECC673AE5FF}" srcOrd="0" destOrd="0" presId="urn:microsoft.com/office/officeart/2005/8/layout/hProcess9"/>
    <dgm:cxn modelId="{95807C40-AF3F-4A2E-BBBB-1E3385400AF1}" srcId="{3BD2D033-81F6-4FB1-B721-0283855298DA}" destId="{8DA56B2F-AB94-4D55-83CC-D2FF0E41ED29}" srcOrd="0" destOrd="0" parTransId="{4B18EA08-B233-485C-B397-C305A6B191D4}" sibTransId="{C9075611-C6BF-4C2A-9C15-A180F0A0107C}"/>
    <dgm:cxn modelId="{639EE5C9-EEB6-401E-B4E2-703A5085D538}" type="presParOf" srcId="{D7A1E88C-8539-4028-9F1B-2ECC673AE5FF}" destId="{AE2BA8AF-DB9C-46E7-99AC-2B4E62F211CF}" srcOrd="0" destOrd="0" presId="urn:microsoft.com/office/officeart/2005/8/layout/hProcess9"/>
    <dgm:cxn modelId="{808A50EC-3C4C-4C5C-A9FD-64643B8ACB12}" type="presParOf" srcId="{D7A1E88C-8539-4028-9F1B-2ECC673AE5FF}" destId="{895F875F-A782-4C8E-929B-B35C83FDBCA1}" srcOrd="1" destOrd="0" presId="urn:microsoft.com/office/officeart/2005/8/layout/hProcess9"/>
    <dgm:cxn modelId="{17C84F5D-C4DD-4EF9-BBC3-86273AED891D}" type="presParOf" srcId="{895F875F-A782-4C8E-929B-B35C83FDBCA1}" destId="{F3762C50-BA67-42F5-A7C1-9B2F894F5C9E}" srcOrd="0" destOrd="0" presId="urn:microsoft.com/office/officeart/2005/8/layout/hProcess9"/>
    <dgm:cxn modelId="{4100855B-CC26-44CB-9EBE-A53933C56A4E}" type="presParOf" srcId="{895F875F-A782-4C8E-929B-B35C83FDBCA1}" destId="{3837CDC2-9AC6-4152-AF58-E23856A57425}" srcOrd="1" destOrd="0" presId="urn:microsoft.com/office/officeart/2005/8/layout/hProcess9"/>
    <dgm:cxn modelId="{02786846-A84F-4C5A-A787-B5672B6A1AA7}" type="presParOf" srcId="{895F875F-A782-4C8E-929B-B35C83FDBCA1}" destId="{916A05EE-BD5A-4C6D-9767-A42796D9EEAF}" srcOrd="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2551A9-4F46-4735-BF79-E8DC81A552B7}" type="doc">
      <dgm:prSet loTypeId="urn:microsoft.com/office/officeart/2005/8/layout/balance1" loCatId="relationship" qsTypeId="urn:microsoft.com/office/officeart/2005/8/quickstyle/3d1" qsCatId="3D" csTypeId="urn:microsoft.com/office/officeart/2005/8/colors/colorful1" csCatId="colorful" phldr="1"/>
      <dgm:spPr/>
      <dgm:t>
        <a:bodyPr/>
        <a:lstStyle/>
        <a:p>
          <a:endParaRPr lang="es-ES"/>
        </a:p>
      </dgm:t>
    </dgm:pt>
    <dgm:pt modelId="{043934F9-DE26-41D5-A78D-C351CA1A721A}">
      <dgm:prSet phldrT="[Texto]" custT="1"/>
      <dgm:spPr>
        <a:solidFill>
          <a:srgbClr val="92D050">
            <a:alpha val="90000"/>
          </a:srgbClr>
        </a:solidFill>
      </dgm:spPr>
      <dgm:t>
        <a:bodyPr/>
        <a:lstStyle/>
        <a:p>
          <a:r>
            <a:rPr lang="es-ES" sz="1000" b="1" dirty="0"/>
            <a:t>DERECHO CIVIL</a:t>
          </a:r>
        </a:p>
      </dgm:t>
    </dgm:pt>
    <dgm:pt modelId="{B36763F1-D8A5-4F2A-B38B-8A40F771A009}" type="parTrans" cxnId="{EE02DC80-D081-4E75-9BCD-421E19A722D3}">
      <dgm:prSet/>
      <dgm:spPr/>
      <dgm:t>
        <a:bodyPr/>
        <a:lstStyle/>
        <a:p>
          <a:endParaRPr lang="es-ES"/>
        </a:p>
      </dgm:t>
    </dgm:pt>
    <dgm:pt modelId="{F5C5DE1F-4759-4EBA-A1EE-5879B1A2B39A}" type="sibTrans" cxnId="{EE02DC80-D081-4E75-9BCD-421E19A722D3}">
      <dgm:prSet/>
      <dgm:spPr/>
      <dgm:t>
        <a:bodyPr/>
        <a:lstStyle/>
        <a:p>
          <a:endParaRPr lang="es-ES"/>
        </a:p>
      </dgm:t>
    </dgm:pt>
    <dgm:pt modelId="{7AC4EC2F-A1C2-47FA-947D-4C67F667C1DE}">
      <dgm:prSet phldrT="[Texto]" custT="1"/>
      <dgm:spPr/>
      <dgm:t>
        <a:bodyPr/>
        <a:lstStyle/>
        <a:p>
          <a:r>
            <a:rPr lang="es-ES" sz="1000" b="1"/>
            <a:t>CODIGO PENAL</a:t>
          </a:r>
          <a:endParaRPr lang="es-ES" sz="1000"/>
        </a:p>
      </dgm:t>
    </dgm:pt>
    <dgm:pt modelId="{8C61107F-3581-4D4C-A6E9-469D0178846F}" type="parTrans" cxnId="{F7A701F6-522F-4CA6-A37A-625498298F77}">
      <dgm:prSet/>
      <dgm:spPr/>
      <dgm:t>
        <a:bodyPr/>
        <a:lstStyle/>
        <a:p>
          <a:endParaRPr lang="es-ES"/>
        </a:p>
      </dgm:t>
    </dgm:pt>
    <dgm:pt modelId="{33A4D63A-AAD6-49D2-BDB5-7329BF27988A}" type="sibTrans" cxnId="{F7A701F6-522F-4CA6-A37A-625498298F77}">
      <dgm:prSet/>
      <dgm:spPr/>
      <dgm:t>
        <a:bodyPr/>
        <a:lstStyle/>
        <a:p>
          <a:endParaRPr lang="es-ES"/>
        </a:p>
      </dgm:t>
    </dgm:pt>
    <dgm:pt modelId="{3A096E29-0471-4324-A77F-483833025CEA}">
      <dgm:prSet phldrT="[Texto]" custT="1"/>
      <dgm:spPr/>
      <dgm:t>
        <a:bodyPr/>
        <a:lstStyle/>
        <a:p>
          <a:r>
            <a:rPr lang="es-ES" sz="1000" b="1"/>
            <a:t>CODIGO CIVIL </a:t>
          </a:r>
          <a:endParaRPr lang="es-ES" sz="1000"/>
        </a:p>
      </dgm:t>
    </dgm:pt>
    <dgm:pt modelId="{85A5E3BB-40C5-4EE3-9038-9CA7EA8AF2CA}" type="parTrans" cxnId="{EACCC507-18F3-4738-8319-C4B8F7B4CEC5}">
      <dgm:prSet/>
      <dgm:spPr/>
      <dgm:t>
        <a:bodyPr/>
        <a:lstStyle/>
        <a:p>
          <a:endParaRPr lang="es-ES"/>
        </a:p>
      </dgm:t>
    </dgm:pt>
    <dgm:pt modelId="{29019024-DC5F-418F-A7ED-000DD2B51E12}" type="sibTrans" cxnId="{EACCC507-18F3-4738-8319-C4B8F7B4CEC5}">
      <dgm:prSet/>
      <dgm:spPr/>
      <dgm:t>
        <a:bodyPr/>
        <a:lstStyle/>
        <a:p>
          <a:endParaRPr lang="es-ES"/>
        </a:p>
      </dgm:t>
    </dgm:pt>
    <dgm:pt modelId="{1438F8FC-A317-495F-B3B6-CE764D0A2EF1}">
      <dgm:prSet phldrT="[Texto]" custT="1"/>
      <dgm:spPr>
        <a:solidFill>
          <a:schemeClr val="accent6">
            <a:alpha val="90000"/>
          </a:schemeClr>
        </a:solidFill>
      </dgm:spPr>
      <dgm:t>
        <a:bodyPr/>
        <a:lstStyle/>
        <a:p>
          <a:r>
            <a:rPr lang="es-ES" sz="1000" b="1" dirty="0"/>
            <a:t>DERECHO MERCANTIL</a:t>
          </a:r>
        </a:p>
      </dgm:t>
    </dgm:pt>
    <dgm:pt modelId="{473D7755-0CB9-4DF0-B632-8F97CC2F0E99}" type="parTrans" cxnId="{FC97F6C5-2F6B-41C5-A71D-898EBF14BC43}">
      <dgm:prSet/>
      <dgm:spPr/>
      <dgm:t>
        <a:bodyPr/>
        <a:lstStyle/>
        <a:p>
          <a:endParaRPr lang="es-ES"/>
        </a:p>
      </dgm:t>
    </dgm:pt>
    <dgm:pt modelId="{3634B8A5-89E3-457E-9632-49B0804F1A11}" type="sibTrans" cxnId="{FC97F6C5-2F6B-41C5-A71D-898EBF14BC43}">
      <dgm:prSet/>
      <dgm:spPr/>
      <dgm:t>
        <a:bodyPr/>
        <a:lstStyle/>
        <a:p>
          <a:endParaRPr lang="es-ES"/>
        </a:p>
      </dgm:t>
    </dgm:pt>
    <dgm:pt modelId="{886DF7F3-0EB9-4506-A4EA-BDB5DAB693BB}">
      <dgm:prSet phldrT="[Texto]" custT="1"/>
      <dgm:spPr/>
      <dgm:t>
        <a:bodyPr/>
        <a:lstStyle/>
        <a:p>
          <a:r>
            <a:rPr lang="es-ES" sz="1000" b="1"/>
            <a:t>LEY DE LAVADO DE DINERO Y OTROS ACTIVOS</a:t>
          </a:r>
          <a:endParaRPr lang="es-ES" sz="1000"/>
        </a:p>
      </dgm:t>
    </dgm:pt>
    <dgm:pt modelId="{40BE51E0-C757-4472-857F-3D067F30D1C2}" type="parTrans" cxnId="{31F11B3A-FFDB-414C-857D-9D564463FA46}">
      <dgm:prSet/>
      <dgm:spPr/>
      <dgm:t>
        <a:bodyPr/>
        <a:lstStyle/>
        <a:p>
          <a:endParaRPr lang="es-ES"/>
        </a:p>
      </dgm:t>
    </dgm:pt>
    <dgm:pt modelId="{E06B6DBB-D60D-4FFA-9085-9EFED4EE35A3}" type="sibTrans" cxnId="{31F11B3A-FFDB-414C-857D-9D564463FA46}">
      <dgm:prSet/>
      <dgm:spPr/>
      <dgm:t>
        <a:bodyPr/>
        <a:lstStyle/>
        <a:p>
          <a:endParaRPr lang="es-ES"/>
        </a:p>
      </dgm:t>
    </dgm:pt>
    <dgm:pt modelId="{3AF4C819-6FEB-4B44-9CF5-16AE50219B79}">
      <dgm:prSet phldrT="[Texto]" custT="1"/>
      <dgm:spPr/>
      <dgm:t>
        <a:bodyPr/>
        <a:lstStyle/>
        <a:p>
          <a:r>
            <a:rPr lang="es-ES" sz="1000" b="1"/>
            <a:t>CODIGO DE COMERCIO</a:t>
          </a:r>
          <a:endParaRPr lang="es-ES" sz="1000"/>
        </a:p>
      </dgm:t>
    </dgm:pt>
    <dgm:pt modelId="{F7561845-A713-4490-AEC3-E06A8C41E13F}" type="parTrans" cxnId="{B7D5764F-4849-4ACC-B099-0F587654F8E1}">
      <dgm:prSet/>
      <dgm:spPr/>
      <dgm:t>
        <a:bodyPr/>
        <a:lstStyle/>
        <a:p>
          <a:endParaRPr lang="es-ES"/>
        </a:p>
      </dgm:t>
    </dgm:pt>
    <dgm:pt modelId="{3E253821-C663-4250-BE8F-3250966DC72D}" type="sibTrans" cxnId="{B7D5764F-4849-4ACC-B099-0F587654F8E1}">
      <dgm:prSet/>
      <dgm:spPr/>
      <dgm:t>
        <a:bodyPr/>
        <a:lstStyle/>
        <a:p>
          <a:endParaRPr lang="es-ES"/>
        </a:p>
      </dgm:t>
    </dgm:pt>
    <dgm:pt modelId="{D535ED7E-18FB-4B1E-B67A-4CB5D611849D}">
      <dgm:prSet phldrT="[Texto]" custT="1"/>
      <dgm:spPr/>
      <dgm:t>
        <a:bodyPr/>
        <a:lstStyle/>
        <a:p>
          <a:r>
            <a:rPr lang="es-ES" sz="1000" b="1" i="1"/>
            <a:t>LEY  DE LA SUPERINTENDENCIA DE OBLIGACIONES MERCANTILES</a:t>
          </a:r>
          <a:endParaRPr lang="es-ES" sz="1000" b="1"/>
        </a:p>
      </dgm:t>
    </dgm:pt>
    <dgm:pt modelId="{E6D124B7-E95F-43B4-A74E-FAC8E865A83A}" type="parTrans" cxnId="{B75DC256-E2C0-4CAD-9EEF-7ACA2F78B97E}">
      <dgm:prSet/>
      <dgm:spPr/>
      <dgm:t>
        <a:bodyPr/>
        <a:lstStyle/>
        <a:p>
          <a:endParaRPr lang="es-ES"/>
        </a:p>
      </dgm:t>
    </dgm:pt>
    <dgm:pt modelId="{65D9679F-489F-41CC-A4F8-35AE4A3B90F3}" type="sibTrans" cxnId="{B75DC256-E2C0-4CAD-9EEF-7ACA2F78B97E}">
      <dgm:prSet/>
      <dgm:spPr/>
      <dgm:t>
        <a:bodyPr/>
        <a:lstStyle/>
        <a:p>
          <a:endParaRPr lang="es-ES"/>
        </a:p>
      </dgm:t>
    </dgm:pt>
    <dgm:pt modelId="{B780AB22-F6E8-4A63-B7FD-5F6E87B51EF2}">
      <dgm:prSet phldrT="[Texto]" custT="1"/>
      <dgm:spPr/>
      <dgm:t>
        <a:bodyPr/>
        <a:lstStyle/>
        <a:p>
          <a:r>
            <a:rPr lang="es-ES" sz="1000" b="1" i="1"/>
            <a:t>LEY DE PROCEDIMIENTOS MERCANTILES</a:t>
          </a:r>
          <a:endParaRPr lang="es-ES" sz="1000"/>
        </a:p>
      </dgm:t>
    </dgm:pt>
    <dgm:pt modelId="{18723E68-B204-4F86-AD84-874AA69A8250}" type="parTrans" cxnId="{6CEF53FA-95FB-4C9D-BC41-4560DC10BC38}">
      <dgm:prSet/>
      <dgm:spPr/>
      <dgm:t>
        <a:bodyPr/>
        <a:lstStyle/>
        <a:p>
          <a:endParaRPr lang="es-ES"/>
        </a:p>
      </dgm:t>
    </dgm:pt>
    <dgm:pt modelId="{24EB9A65-0A6C-4679-B20A-4027994BCA1E}" type="sibTrans" cxnId="{6CEF53FA-95FB-4C9D-BC41-4560DC10BC38}">
      <dgm:prSet/>
      <dgm:spPr/>
      <dgm:t>
        <a:bodyPr/>
        <a:lstStyle/>
        <a:p>
          <a:endParaRPr lang="es-ES"/>
        </a:p>
      </dgm:t>
    </dgm:pt>
    <dgm:pt modelId="{CB30DC20-2278-4C97-BFC0-E0B9221AEC69}" type="pres">
      <dgm:prSet presAssocID="{062551A9-4F46-4735-BF79-E8DC81A552B7}" presName="outerComposite" presStyleCnt="0">
        <dgm:presLayoutVars>
          <dgm:chMax val="2"/>
          <dgm:animLvl val="lvl"/>
          <dgm:resizeHandles val="exact"/>
        </dgm:presLayoutVars>
      </dgm:prSet>
      <dgm:spPr/>
      <dgm:t>
        <a:bodyPr/>
        <a:lstStyle/>
        <a:p>
          <a:endParaRPr lang="es-SV"/>
        </a:p>
      </dgm:t>
    </dgm:pt>
    <dgm:pt modelId="{C4164C20-1D2B-42F4-84B2-8E3BF6C26C7A}" type="pres">
      <dgm:prSet presAssocID="{062551A9-4F46-4735-BF79-E8DC81A552B7}" presName="dummyMaxCanvas" presStyleCnt="0"/>
      <dgm:spPr/>
      <dgm:t>
        <a:bodyPr/>
        <a:lstStyle/>
        <a:p>
          <a:endParaRPr lang="es-SV"/>
        </a:p>
      </dgm:t>
    </dgm:pt>
    <dgm:pt modelId="{832038A6-C219-40AF-940A-DEE8E0008635}" type="pres">
      <dgm:prSet presAssocID="{062551A9-4F46-4735-BF79-E8DC81A552B7}" presName="parentComposite" presStyleCnt="0"/>
      <dgm:spPr/>
      <dgm:t>
        <a:bodyPr/>
        <a:lstStyle/>
        <a:p>
          <a:endParaRPr lang="es-SV"/>
        </a:p>
      </dgm:t>
    </dgm:pt>
    <dgm:pt modelId="{B1B7AB36-8A91-43EB-A9BF-75342A8F23DC}" type="pres">
      <dgm:prSet presAssocID="{062551A9-4F46-4735-BF79-E8DC81A552B7}" presName="parent1" presStyleLbl="alignAccFollowNode1" presStyleIdx="0" presStyleCnt="4" custScaleY="75166" custLinFactNeighborX="4043" custLinFactNeighborY="21256">
        <dgm:presLayoutVars>
          <dgm:chMax val="4"/>
        </dgm:presLayoutVars>
      </dgm:prSet>
      <dgm:spPr/>
      <dgm:t>
        <a:bodyPr/>
        <a:lstStyle/>
        <a:p>
          <a:endParaRPr lang="es-ES"/>
        </a:p>
      </dgm:t>
    </dgm:pt>
    <dgm:pt modelId="{3C9DBC57-311E-4C59-9099-01CE04ED9B10}" type="pres">
      <dgm:prSet presAssocID="{062551A9-4F46-4735-BF79-E8DC81A552B7}" presName="parent2" presStyleLbl="alignAccFollowNode1" presStyleIdx="1" presStyleCnt="4" custScaleY="75166" custLinFactNeighborX="7823" custLinFactNeighborY="21256">
        <dgm:presLayoutVars>
          <dgm:chMax val="4"/>
        </dgm:presLayoutVars>
      </dgm:prSet>
      <dgm:spPr/>
      <dgm:t>
        <a:bodyPr/>
        <a:lstStyle/>
        <a:p>
          <a:endParaRPr lang="es-ES"/>
        </a:p>
      </dgm:t>
    </dgm:pt>
    <dgm:pt modelId="{E1D2A859-47E8-4DD8-8B69-57B81E8D648F}" type="pres">
      <dgm:prSet presAssocID="{062551A9-4F46-4735-BF79-E8DC81A552B7}" presName="childrenComposite" presStyleCnt="0"/>
      <dgm:spPr/>
      <dgm:t>
        <a:bodyPr/>
        <a:lstStyle/>
        <a:p>
          <a:endParaRPr lang="es-SV"/>
        </a:p>
      </dgm:t>
    </dgm:pt>
    <dgm:pt modelId="{D1C0B416-21D7-4C75-AA4F-FA0884CCB454}" type="pres">
      <dgm:prSet presAssocID="{062551A9-4F46-4735-BF79-E8DC81A552B7}" presName="dummyMaxCanvas_ChildArea" presStyleCnt="0"/>
      <dgm:spPr/>
      <dgm:t>
        <a:bodyPr/>
        <a:lstStyle/>
        <a:p>
          <a:endParaRPr lang="es-SV"/>
        </a:p>
      </dgm:t>
    </dgm:pt>
    <dgm:pt modelId="{E9DEFE94-E757-44DF-B2F8-792614DD2666}" type="pres">
      <dgm:prSet presAssocID="{062551A9-4F46-4735-BF79-E8DC81A552B7}" presName="fulcrum" presStyleLbl="alignAccFollowNode1" presStyleIdx="2" presStyleCnt="4"/>
      <dgm:spPr>
        <a:solidFill>
          <a:schemeClr val="accent6">
            <a:lumMod val="75000"/>
            <a:alpha val="90000"/>
          </a:schemeClr>
        </a:solidFill>
      </dgm:spPr>
      <dgm:t>
        <a:bodyPr/>
        <a:lstStyle/>
        <a:p>
          <a:endParaRPr lang="es-SV"/>
        </a:p>
      </dgm:t>
    </dgm:pt>
    <dgm:pt modelId="{68DA0F12-724C-41AD-A9B1-362D52B13AFC}" type="pres">
      <dgm:prSet presAssocID="{062551A9-4F46-4735-BF79-E8DC81A552B7}" presName="balance_24" presStyleLbl="alignAccFollowNode1" presStyleIdx="3" presStyleCnt="4">
        <dgm:presLayoutVars>
          <dgm:bulletEnabled val="1"/>
        </dgm:presLayoutVars>
      </dgm:prSet>
      <dgm:spPr/>
      <dgm:t>
        <a:bodyPr/>
        <a:lstStyle/>
        <a:p>
          <a:endParaRPr lang="es-SV"/>
        </a:p>
      </dgm:t>
    </dgm:pt>
    <dgm:pt modelId="{6FEA406C-ED1B-48D2-A031-7F90E36C653D}" type="pres">
      <dgm:prSet presAssocID="{062551A9-4F46-4735-BF79-E8DC81A552B7}" presName="right_24_1" presStyleLbl="node1" presStyleIdx="0" presStyleCnt="6" custScaleX="120030">
        <dgm:presLayoutVars>
          <dgm:bulletEnabled val="1"/>
        </dgm:presLayoutVars>
      </dgm:prSet>
      <dgm:spPr/>
      <dgm:t>
        <a:bodyPr/>
        <a:lstStyle/>
        <a:p>
          <a:endParaRPr lang="es-ES"/>
        </a:p>
      </dgm:t>
    </dgm:pt>
    <dgm:pt modelId="{488587E0-9083-4EEB-892A-E54C6EC916DA}" type="pres">
      <dgm:prSet presAssocID="{062551A9-4F46-4735-BF79-E8DC81A552B7}" presName="right_24_2" presStyleLbl="node1" presStyleIdx="1" presStyleCnt="6" custScaleX="120030">
        <dgm:presLayoutVars>
          <dgm:bulletEnabled val="1"/>
        </dgm:presLayoutVars>
      </dgm:prSet>
      <dgm:spPr/>
      <dgm:t>
        <a:bodyPr/>
        <a:lstStyle/>
        <a:p>
          <a:endParaRPr lang="es-ES"/>
        </a:p>
      </dgm:t>
    </dgm:pt>
    <dgm:pt modelId="{41A6C136-0B35-47F6-A111-0A6283CE192C}" type="pres">
      <dgm:prSet presAssocID="{062551A9-4F46-4735-BF79-E8DC81A552B7}" presName="right_24_3" presStyleLbl="node1" presStyleIdx="2" presStyleCnt="6" custScaleX="120030">
        <dgm:presLayoutVars>
          <dgm:bulletEnabled val="1"/>
        </dgm:presLayoutVars>
      </dgm:prSet>
      <dgm:spPr/>
      <dgm:t>
        <a:bodyPr/>
        <a:lstStyle/>
        <a:p>
          <a:endParaRPr lang="es-ES"/>
        </a:p>
      </dgm:t>
    </dgm:pt>
    <dgm:pt modelId="{C4746FB9-BA03-4FBC-817B-A4E059BD2379}" type="pres">
      <dgm:prSet presAssocID="{062551A9-4F46-4735-BF79-E8DC81A552B7}" presName="right_24_4" presStyleLbl="node1" presStyleIdx="3" presStyleCnt="6" custScaleX="120030">
        <dgm:presLayoutVars>
          <dgm:bulletEnabled val="1"/>
        </dgm:presLayoutVars>
      </dgm:prSet>
      <dgm:spPr/>
      <dgm:t>
        <a:bodyPr/>
        <a:lstStyle/>
        <a:p>
          <a:endParaRPr lang="es-ES"/>
        </a:p>
      </dgm:t>
    </dgm:pt>
    <dgm:pt modelId="{E132289D-9B51-4242-BD45-9062963823C5}" type="pres">
      <dgm:prSet presAssocID="{062551A9-4F46-4735-BF79-E8DC81A552B7}" presName="left_24_1" presStyleLbl="node1" presStyleIdx="4" presStyleCnt="6" custScaleX="120030">
        <dgm:presLayoutVars>
          <dgm:bulletEnabled val="1"/>
        </dgm:presLayoutVars>
      </dgm:prSet>
      <dgm:spPr/>
      <dgm:t>
        <a:bodyPr/>
        <a:lstStyle/>
        <a:p>
          <a:endParaRPr lang="es-ES"/>
        </a:p>
      </dgm:t>
    </dgm:pt>
    <dgm:pt modelId="{0E014B90-3A55-42CF-B3B0-6FA754077077}" type="pres">
      <dgm:prSet presAssocID="{062551A9-4F46-4735-BF79-E8DC81A552B7}" presName="left_24_2" presStyleLbl="node1" presStyleIdx="5" presStyleCnt="6" custScaleX="120030">
        <dgm:presLayoutVars>
          <dgm:bulletEnabled val="1"/>
        </dgm:presLayoutVars>
      </dgm:prSet>
      <dgm:spPr/>
      <dgm:t>
        <a:bodyPr/>
        <a:lstStyle/>
        <a:p>
          <a:endParaRPr lang="es-ES"/>
        </a:p>
      </dgm:t>
    </dgm:pt>
  </dgm:ptLst>
  <dgm:cxnLst>
    <dgm:cxn modelId="{EACCC507-18F3-4738-8319-C4B8F7B4CEC5}" srcId="{043934F9-DE26-41D5-A78D-C351CA1A721A}" destId="{3A096E29-0471-4324-A77F-483833025CEA}" srcOrd="1" destOrd="0" parTransId="{85A5E3BB-40C5-4EE3-9038-9CA7EA8AF2CA}" sibTransId="{29019024-DC5F-418F-A7ED-000DD2B51E12}"/>
    <dgm:cxn modelId="{504EADE1-EE90-45DD-9571-9E7F5A8EF3AD}" type="presOf" srcId="{3AF4C819-6FEB-4B44-9CF5-16AE50219B79}" destId="{C4746FB9-BA03-4FBC-817B-A4E059BD2379}" srcOrd="0" destOrd="0" presId="urn:microsoft.com/office/officeart/2005/8/layout/balance1"/>
    <dgm:cxn modelId="{6DA1D76F-3CA6-456B-94B2-031EFB314ECD}" type="presOf" srcId="{886DF7F3-0EB9-4506-A4EA-BDB5DAB693BB}" destId="{6FEA406C-ED1B-48D2-A031-7F90E36C653D}" srcOrd="0" destOrd="0" presId="urn:microsoft.com/office/officeart/2005/8/layout/balance1"/>
    <dgm:cxn modelId="{0EEA6BD1-B9CD-464B-AC6B-B680249BB3CE}" type="presOf" srcId="{3A096E29-0471-4324-A77F-483833025CEA}" destId="{0E014B90-3A55-42CF-B3B0-6FA754077077}" srcOrd="0" destOrd="0" presId="urn:microsoft.com/office/officeart/2005/8/layout/balance1"/>
    <dgm:cxn modelId="{9B05B517-C1C2-4D46-9B8E-28C5176A468E}" type="presOf" srcId="{7AC4EC2F-A1C2-47FA-947D-4C67F667C1DE}" destId="{E132289D-9B51-4242-BD45-9062963823C5}" srcOrd="0" destOrd="0" presId="urn:microsoft.com/office/officeart/2005/8/layout/balance1"/>
    <dgm:cxn modelId="{6CEF53FA-95FB-4C9D-BC41-4560DC10BC38}" srcId="{1438F8FC-A317-495F-B3B6-CE764D0A2EF1}" destId="{B780AB22-F6E8-4A63-B7FD-5F6E87B51EF2}" srcOrd="1" destOrd="0" parTransId="{18723E68-B204-4F86-AD84-874AA69A8250}" sibTransId="{24EB9A65-0A6C-4679-B20A-4027994BCA1E}"/>
    <dgm:cxn modelId="{FC97F6C5-2F6B-41C5-A71D-898EBF14BC43}" srcId="{062551A9-4F46-4735-BF79-E8DC81A552B7}" destId="{1438F8FC-A317-495F-B3B6-CE764D0A2EF1}" srcOrd="1" destOrd="0" parTransId="{473D7755-0CB9-4DF0-B632-8F97CC2F0E99}" sibTransId="{3634B8A5-89E3-457E-9632-49B0804F1A11}"/>
    <dgm:cxn modelId="{FF0235FC-A964-45C0-BB36-568734D69FFA}" type="presOf" srcId="{1438F8FC-A317-495F-B3B6-CE764D0A2EF1}" destId="{3C9DBC57-311E-4C59-9099-01CE04ED9B10}" srcOrd="0" destOrd="0" presId="urn:microsoft.com/office/officeart/2005/8/layout/balance1"/>
    <dgm:cxn modelId="{DA5E021B-4BBF-4285-9DA2-B5918C8C4BC7}" type="presOf" srcId="{B780AB22-F6E8-4A63-B7FD-5F6E87B51EF2}" destId="{488587E0-9083-4EEB-892A-E54C6EC916DA}" srcOrd="0" destOrd="0" presId="urn:microsoft.com/office/officeart/2005/8/layout/balance1"/>
    <dgm:cxn modelId="{78012771-9F66-472F-9F1C-284FC6452FAB}" type="presOf" srcId="{043934F9-DE26-41D5-A78D-C351CA1A721A}" destId="{B1B7AB36-8A91-43EB-A9BF-75342A8F23DC}" srcOrd="0" destOrd="0" presId="urn:microsoft.com/office/officeart/2005/8/layout/balance1"/>
    <dgm:cxn modelId="{EE02DC80-D081-4E75-9BCD-421E19A722D3}" srcId="{062551A9-4F46-4735-BF79-E8DC81A552B7}" destId="{043934F9-DE26-41D5-A78D-C351CA1A721A}" srcOrd="0" destOrd="0" parTransId="{B36763F1-D8A5-4F2A-B38B-8A40F771A009}" sibTransId="{F5C5DE1F-4759-4EBA-A1EE-5879B1A2B39A}"/>
    <dgm:cxn modelId="{B7D5764F-4849-4ACC-B099-0F587654F8E1}" srcId="{1438F8FC-A317-495F-B3B6-CE764D0A2EF1}" destId="{3AF4C819-6FEB-4B44-9CF5-16AE50219B79}" srcOrd="3" destOrd="0" parTransId="{F7561845-A713-4490-AEC3-E06A8C41E13F}" sibTransId="{3E253821-C663-4250-BE8F-3250966DC72D}"/>
    <dgm:cxn modelId="{B75DC256-E2C0-4CAD-9EEF-7ACA2F78B97E}" srcId="{1438F8FC-A317-495F-B3B6-CE764D0A2EF1}" destId="{D535ED7E-18FB-4B1E-B67A-4CB5D611849D}" srcOrd="2" destOrd="0" parTransId="{E6D124B7-E95F-43B4-A74E-FAC8E865A83A}" sibTransId="{65D9679F-489F-41CC-A4F8-35AE4A3B90F3}"/>
    <dgm:cxn modelId="{DADCC885-5E5F-40D2-ACC9-0704B1D9AF0D}" type="presOf" srcId="{062551A9-4F46-4735-BF79-E8DC81A552B7}" destId="{CB30DC20-2278-4C97-BFC0-E0B9221AEC69}" srcOrd="0" destOrd="0" presId="urn:microsoft.com/office/officeart/2005/8/layout/balance1"/>
    <dgm:cxn modelId="{E5E8CE63-2C41-476E-9DF9-FC76663C5802}" type="presOf" srcId="{D535ED7E-18FB-4B1E-B67A-4CB5D611849D}" destId="{41A6C136-0B35-47F6-A111-0A6283CE192C}" srcOrd="0" destOrd="0" presId="urn:microsoft.com/office/officeart/2005/8/layout/balance1"/>
    <dgm:cxn modelId="{31F11B3A-FFDB-414C-857D-9D564463FA46}" srcId="{1438F8FC-A317-495F-B3B6-CE764D0A2EF1}" destId="{886DF7F3-0EB9-4506-A4EA-BDB5DAB693BB}" srcOrd="0" destOrd="0" parTransId="{40BE51E0-C757-4472-857F-3D067F30D1C2}" sibTransId="{E06B6DBB-D60D-4FFA-9085-9EFED4EE35A3}"/>
    <dgm:cxn modelId="{F7A701F6-522F-4CA6-A37A-625498298F77}" srcId="{043934F9-DE26-41D5-A78D-C351CA1A721A}" destId="{7AC4EC2F-A1C2-47FA-947D-4C67F667C1DE}" srcOrd="0" destOrd="0" parTransId="{8C61107F-3581-4D4C-A6E9-469D0178846F}" sibTransId="{33A4D63A-AAD6-49D2-BDB5-7329BF27988A}"/>
    <dgm:cxn modelId="{48BF7CEF-2EA9-4C15-879D-B89642014629}" type="presParOf" srcId="{CB30DC20-2278-4C97-BFC0-E0B9221AEC69}" destId="{C4164C20-1D2B-42F4-84B2-8E3BF6C26C7A}" srcOrd="0" destOrd="0" presId="urn:microsoft.com/office/officeart/2005/8/layout/balance1"/>
    <dgm:cxn modelId="{CF9DCA9E-1C8A-4420-9EDD-675DAF5CD91A}" type="presParOf" srcId="{CB30DC20-2278-4C97-BFC0-E0B9221AEC69}" destId="{832038A6-C219-40AF-940A-DEE8E0008635}" srcOrd="1" destOrd="0" presId="urn:microsoft.com/office/officeart/2005/8/layout/balance1"/>
    <dgm:cxn modelId="{334D703B-F169-41A3-B2BA-B02E2547AE78}" type="presParOf" srcId="{832038A6-C219-40AF-940A-DEE8E0008635}" destId="{B1B7AB36-8A91-43EB-A9BF-75342A8F23DC}" srcOrd="0" destOrd="0" presId="urn:microsoft.com/office/officeart/2005/8/layout/balance1"/>
    <dgm:cxn modelId="{53267D8D-5867-4951-8878-6AAB8757A6F9}" type="presParOf" srcId="{832038A6-C219-40AF-940A-DEE8E0008635}" destId="{3C9DBC57-311E-4C59-9099-01CE04ED9B10}" srcOrd="1" destOrd="0" presId="urn:microsoft.com/office/officeart/2005/8/layout/balance1"/>
    <dgm:cxn modelId="{B81A4C02-6961-4F07-BD7A-4818EFF3507E}" type="presParOf" srcId="{CB30DC20-2278-4C97-BFC0-E0B9221AEC69}" destId="{E1D2A859-47E8-4DD8-8B69-57B81E8D648F}" srcOrd="2" destOrd="0" presId="urn:microsoft.com/office/officeart/2005/8/layout/balance1"/>
    <dgm:cxn modelId="{F91B857E-366D-4EAF-AC32-378F97EC7AD8}" type="presParOf" srcId="{E1D2A859-47E8-4DD8-8B69-57B81E8D648F}" destId="{D1C0B416-21D7-4C75-AA4F-FA0884CCB454}" srcOrd="0" destOrd="0" presId="urn:microsoft.com/office/officeart/2005/8/layout/balance1"/>
    <dgm:cxn modelId="{E3327AEB-543C-4E84-ADAE-9FCCF60224BF}" type="presParOf" srcId="{E1D2A859-47E8-4DD8-8B69-57B81E8D648F}" destId="{E9DEFE94-E757-44DF-B2F8-792614DD2666}" srcOrd="1" destOrd="0" presId="urn:microsoft.com/office/officeart/2005/8/layout/balance1"/>
    <dgm:cxn modelId="{AEED8088-2D65-4958-BD6D-4C0C6EF2BF41}" type="presParOf" srcId="{E1D2A859-47E8-4DD8-8B69-57B81E8D648F}" destId="{68DA0F12-724C-41AD-A9B1-362D52B13AFC}" srcOrd="2" destOrd="0" presId="urn:microsoft.com/office/officeart/2005/8/layout/balance1"/>
    <dgm:cxn modelId="{D56CA1CF-3FD8-45A5-A271-1E65CC3B33F3}" type="presParOf" srcId="{E1D2A859-47E8-4DD8-8B69-57B81E8D648F}" destId="{6FEA406C-ED1B-48D2-A031-7F90E36C653D}" srcOrd="3" destOrd="0" presId="urn:microsoft.com/office/officeart/2005/8/layout/balance1"/>
    <dgm:cxn modelId="{ECC2F83D-1037-4581-9E89-69B59ACB587D}" type="presParOf" srcId="{E1D2A859-47E8-4DD8-8B69-57B81E8D648F}" destId="{488587E0-9083-4EEB-892A-E54C6EC916DA}" srcOrd="4" destOrd="0" presId="urn:microsoft.com/office/officeart/2005/8/layout/balance1"/>
    <dgm:cxn modelId="{8E5696A0-6A07-4C09-91C9-92DC5F70EEAF}" type="presParOf" srcId="{E1D2A859-47E8-4DD8-8B69-57B81E8D648F}" destId="{41A6C136-0B35-47F6-A111-0A6283CE192C}" srcOrd="5" destOrd="0" presId="urn:microsoft.com/office/officeart/2005/8/layout/balance1"/>
    <dgm:cxn modelId="{ABA4AA14-A545-4DCA-8906-70428AFD10C6}" type="presParOf" srcId="{E1D2A859-47E8-4DD8-8B69-57B81E8D648F}" destId="{C4746FB9-BA03-4FBC-817B-A4E059BD2379}" srcOrd="6" destOrd="0" presId="urn:microsoft.com/office/officeart/2005/8/layout/balance1"/>
    <dgm:cxn modelId="{F7928853-3CE5-4B52-8C90-B77E96E36B6D}" type="presParOf" srcId="{E1D2A859-47E8-4DD8-8B69-57B81E8D648F}" destId="{E132289D-9B51-4242-BD45-9062963823C5}" srcOrd="7" destOrd="0" presId="urn:microsoft.com/office/officeart/2005/8/layout/balance1"/>
    <dgm:cxn modelId="{EABD7AD6-DAA1-4E69-BE9E-7947097FAF46}" type="presParOf" srcId="{E1D2A859-47E8-4DD8-8B69-57B81E8D648F}" destId="{0E014B90-3A55-42CF-B3B0-6FA754077077}" srcOrd="8" destOrd="0" presId="urn:microsoft.com/office/officeart/2005/8/layout/balanc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F8B941-4504-4E46-B412-F1D9E0D90967}" type="doc">
      <dgm:prSet loTypeId="urn:microsoft.com/office/officeart/2005/8/layout/pyramid2" loCatId="pyramid" qsTypeId="urn:microsoft.com/office/officeart/2005/8/quickstyle/3d2" qsCatId="3D" csTypeId="urn:microsoft.com/office/officeart/2005/8/colors/colorful1" csCatId="colorful" phldr="1"/>
      <dgm:spPr/>
    </dgm:pt>
    <dgm:pt modelId="{6DCD7232-8B06-4BCD-86FD-CBEFE0FF37AA}">
      <dgm:prSet phldrT="[Texto]"/>
      <dgm:spPr/>
      <dgm:t>
        <a:bodyPr/>
        <a:lstStyle/>
        <a:p>
          <a:r>
            <a:rPr lang="es-SV" dirty="0"/>
            <a:t>Ley de </a:t>
          </a:r>
          <a:r>
            <a:rPr lang="es-SV" dirty="0" smtClean="0"/>
            <a:t>Superintendencia de Obligaciones </a:t>
          </a:r>
          <a:r>
            <a:rPr lang="es-SV" dirty="0"/>
            <a:t>Mercantiles </a:t>
          </a:r>
        </a:p>
      </dgm:t>
    </dgm:pt>
    <dgm:pt modelId="{A1B193D4-6AA5-4FD0-92B9-E259791D0678}" type="parTrans" cxnId="{94AC6B10-C190-4843-9934-3368996DBB50}">
      <dgm:prSet/>
      <dgm:spPr/>
      <dgm:t>
        <a:bodyPr/>
        <a:lstStyle/>
        <a:p>
          <a:endParaRPr lang="es-SV"/>
        </a:p>
      </dgm:t>
    </dgm:pt>
    <dgm:pt modelId="{83A18923-B4E9-419E-8B96-2BD1266D8913}" type="sibTrans" cxnId="{94AC6B10-C190-4843-9934-3368996DBB50}">
      <dgm:prSet/>
      <dgm:spPr/>
      <dgm:t>
        <a:bodyPr/>
        <a:lstStyle/>
        <a:p>
          <a:endParaRPr lang="es-SV"/>
        </a:p>
      </dgm:t>
    </dgm:pt>
    <dgm:pt modelId="{BA57B9E6-80C5-4C39-A056-389C96DF7BE8}">
      <dgm:prSet phldrT="[Texto]"/>
      <dgm:spPr/>
      <dgm:t>
        <a:bodyPr/>
        <a:lstStyle/>
        <a:p>
          <a:r>
            <a:rPr lang="es-SV" dirty="0"/>
            <a:t>Ley de Procedimiento Mercantiles</a:t>
          </a:r>
        </a:p>
      </dgm:t>
    </dgm:pt>
    <dgm:pt modelId="{E4ACC3C2-65E3-4302-9939-2979DBA34922}" type="parTrans" cxnId="{9C24871F-FF8F-4A18-AD92-38C0317F88E9}">
      <dgm:prSet/>
      <dgm:spPr/>
      <dgm:t>
        <a:bodyPr/>
        <a:lstStyle/>
        <a:p>
          <a:endParaRPr lang="es-SV"/>
        </a:p>
      </dgm:t>
    </dgm:pt>
    <dgm:pt modelId="{025786C9-1606-4740-B477-BB66F9CF5809}" type="sibTrans" cxnId="{9C24871F-FF8F-4A18-AD92-38C0317F88E9}">
      <dgm:prSet/>
      <dgm:spPr/>
      <dgm:t>
        <a:bodyPr/>
        <a:lstStyle/>
        <a:p>
          <a:endParaRPr lang="es-SV"/>
        </a:p>
      </dgm:t>
    </dgm:pt>
    <dgm:pt modelId="{FF972874-9AE2-436B-AA3A-5CB1ADFFC27B}">
      <dgm:prSet phldrT="[Texto]"/>
      <dgm:spPr/>
      <dgm:t>
        <a:bodyPr/>
        <a:lstStyle/>
        <a:p>
          <a:r>
            <a:rPr lang="es-SV" dirty="0" smtClean="0"/>
            <a:t>Código </a:t>
          </a:r>
          <a:r>
            <a:rPr lang="es-SV" dirty="0"/>
            <a:t>de Comercio</a:t>
          </a:r>
        </a:p>
      </dgm:t>
    </dgm:pt>
    <dgm:pt modelId="{FF1EDA8B-E44F-4062-A053-50057BB2D480}" type="parTrans" cxnId="{032507EA-A16F-4D7D-9577-A40E37739836}">
      <dgm:prSet/>
      <dgm:spPr/>
      <dgm:t>
        <a:bodyPr/>
        <a:lstStyle/>
        <a:p>
          <a:endParaRPr lang="es-SV"/>
        </a:p>
      </dgm:t>
    </dgm:pt>
    <dgm:pt modelId="{BC63A83B-6C28-457B-AB5E-05909E0D2ED7}" type="sibTrans" cxnId="{032507EA-A16F-4D7D-9577-A40E37739836}">
      <dgm:prSet/>
      <dgm:spPr/>
      <dgm:t>
        <a:bodyPr/>
        <a:lstStyle/>
        <a:p>
          <a:endParaRPr lang="es-SV"/>
        </a:p>
      </dgm:t>
    </dgm:pt>
    <dgm:pt modelId="{471D3E9C-65C1-438B-841B-6255D8B74A10}">
      <dgm:prSet phldrT="[Texto]"/>
      <dgm:spPr/>
      <dgm:t>
        <a:bodyPr/>
        <a:lstStyle/>
        <a:p>
          <a:r>
            <a:rPr lang="es-SV" dirty="0" smtClean="0"/>
            <a:t>Código </a:t>
          </a:r>
          <a:r>
            <a:rPr lang="es-SV" dirty="0"/>
            <a:t>Procesal Civil y Mercantil</a:t>
          </a:r>
        </a:p>
      </dgm:t>
    </dgm:pt>
    <dgm:pt modelId="{1B78ADE9-D8F7-40D9-97B2-1E1979A29638}" type="parTrans" cxnId="{C8B3C233-8E6E-4855-827B-5CA4E4D74E78}">
      <dgm:prSet/>
      <dgm:spPr/>
      <dgm:t>
        <a:bodyPr/>
        <a:lstStyle/>
        <a:p>
          <a:endParaRPr lang="es-SV"/>
        </a:p>
      </dgm:t>
    </dgm:pt>
    <dgm:pt modelId="{716AE0C6-B761-4DF2-8F95-DFF9F0F5217F}" type="sibTrans" cxnId="{C8B3C233-8E6E-4855-827B-5CA4E4D74E78}">
      <dgm:prSet/>
      <dgm:spPr/>
      <dgm:t>
        <a:bodyPr/>
        <a:lstStyle/>
        <a:p>
          <a:endParaRPr lang="es-SV"/>
        </a:p>
      </dgm:t>
    </dgm:pt>
    <dgm:pt modelId="{00198133-7E91-4AF4-B9EF-6F4CD946F17E}" type="pres">
      <dgm:prSet presAssocID="{CBF8B941-4504-4E46-B412-F1D9E0D90967}" presName="compositeShape" presStyleCnt="0">
        <dgm:presLayoutVars>
          <dgm:dir/>
          <dgm:resizeHandles/>
        </dgm:presLayoutVars>
      </dgm:prSet>
      <dgm:spPr/>
    </dgm:pt>
    <dgm:pt modelId="{DD2E3254-CBB8-41E0-80C5-C260A875CF7F}" type="pres">
      <dgm:prSet presAssocID="{CBF8B941-4504-4E46-B412-F1D9E0D90967}" presName="pyramid" presStyleLbl="node1" presStyleIdx="0" presStyleCnt="1"/>
      <dgm:spPr/>
    </dgm:pt>
    <dgm:pt modelId="{A80AC6CF-F775-4EBB-B15C-FCD03ECAFE7B}" type="pres">
      <dgm:prSet presAssocID="{CBF8B941-4504-4E46-B412-F1D9E0D90967}" presName="theList" presStyleCnt="0"/>
      <dgm:spPr/>
    </dgm:pt>
    <dgm:pt modelId="{2DC49FBA-FCEA-4937-B039-9776A78B26CB}" type="pres">
      <dgm:prSet presAssocID="{6DCD7232-8B06-4BCD-86FD-CBEFE0FF37AA}" presName="aNode" presStyleLbl="fgAcc1" presStyleIdx="0" presStyleCnt="4">
        <dgm:presLayoutVars>
          <dgm:bulletEnabled val="1"/>
        </dgm:presLayoutVars>
      </dgm:prSet>
      <dgm:spPr/>
      <dgm:t>
        <a:bodyPr/>
        <a:lstStyle/>
        <a:p>
          <a:endParaRPr lang="es-SV"/>
        </a:p>
      </dgm:t>
    </dgm:pt>
    <dgm:pt modelId="{22E0DE80-5BFC-481F-A024-16F626A727A8}" type="pres">
      <dgm:prSet presAssocID="{6DCD7232-8B06-4BCD-86FD-CBEFE0FF37AA}" presName="aSpace" presStyleCnt="0"/>
      <dgm:spPr/>
    </dgm:pt>
    <dgm:pt modelId="{254FFFFE-F60B-4D46-B0F7-31300BC0B209}" type="pres">
      <dgm:prSet presAssocID="{BA57B9E6-80C5-4C39-A056-389C96DF7BE8}" presName="aNode" presStyleLbl="fgAcc1" presStyleIdx="1" presStyleCnt="4">
        <dgm:presLayoutVars>
          <dgm:bulletEnabled val="1"/>
        </dgm:presLayoutVars>
      </dgm:prSet>
      <dgm:spPr/>
      <dgm:t>
        <a:bodyPr/>
        <a:lstStyle/>
        <a:p>
          <a:endParaRPr lang="es-SV"/>
        </a:p>
      </dgm:t>
    </dgm:pt>
    <dgm:pt modelId="{1B2E51C2-B715-4C6D-BBA8-7DD029050D0D}" type="pres">
      <dgm:prSet presAssocID="{BA57B9E6-80C5-4C39-A056-389C96DF7BE8}" presName="aSpace" presStyleCnt="0"/>
      <dgm:spPr/>
    </dgm:pt>
    <dgm:pt modelId="{D01BFAD2-5B9B-4A00-9CA6-F4216D333A9C}" type="pres">
      <dgm:prSet presAssocID="{FF972874-9AE2-436B-AA3A-5CB1ADFFC27B}" presName="aNode" presStyleLbl="fgAcc1" presStyleIdx="2" presStyleCnt="4">
        <dgm:presLayoutVars>
          <dgm:bulletEnabled val="1"/>
        </dgm:presLayoutVars>
      </dgm:prSet>
      <dgm:spPr/>
      <dgm:t>
        <a:bodyPr/>
        <a:lstStyle/>
        <a:p>
          <a:endParaRPr lang="es-SV"/>
        </a:p>
      </dgm:t>
    </dgm:pt>
    <dgm:pt modelId="{18D4262F-4731-4E10-8A84-4537E3498053}" type="pres">
      <dgm:prSet presAssocID="{FF972874-9AE2-436B-AA3A-5CB1ADFFC27B}" presName="aSpace" presStyleCnt="0"/>
      <dgm:spPr/>
    </dgm:pt>
    <dgm:pt modelId="{1D16DE23-5564-4F16-9909-38E76A0B35A1}" type="pres">
      <dgm:prSet presAssocID="{471D3E9C-65C1-438B-841B-6255D8B74A10}" presName="aNode" presStyleLbl="fgAcc1" presStyleIdx="3" presStyleCnt="4">
        <dgm:presLayoutVars>
          <dgm:bulletEnabled val="1"/>
        </dgm:presLayoutVars>
      </dgm:prSet>
      <dgm:spPr/>
      <dgm:t>
        <a:bodyPr/>
        <a:lstStyle/>
        <a:p>
          <a:endParaRPr lang="es-SV"/>
        </a:p>
      </dgm:t>
    </dgm:pt>
    <dgm:pt modelId="{AA89B2C0-AAD5-4CC5-A561-862E3AC9265C}" type="pres">
      <dgm:prSet presAssocID="{471D3E9C-65C1-438B-841B-6255D8B74A10}" presName="aSpace" presStyleCnt="0"/>
      <dgm:spPr/>
    </dgm:pt>
  </dgm:ptLst>
  <dgm:cxnLst>
    <dgm:cxn modelId="{91DC0688-5B76-48A6-94DE-74ECE730BF71}" type="presOf" srcId="{6DCD7232-8B06-4BCD-86FD-CBEFE0FF37AA}" destId="{2DC49FBA-FCEA-4937-B039-9776A78B26CB}" srcOrd="0" destOrd="0" presId="urn:microsoft.com/office/officeart/2005/8/layout/pyramid2"/>
    <dgm:cxn modelId="{032507EA-A16F-4D7D-9577-A40E37739836}" srcId="{CBF8B941-4504-4E46-B412-F1D9E0D90967}" destId="{FF972874-9AE2-436B-AA3A-5CB1ADFFC27B}" srcOrd="2" destOrd="0" parTransId="{FF1EDA8B-E44F-4062-A053-50057BB2D480}" sibTransId="{BC63A83B-6C28-457B-AB5E-05909E0D2ED7}"/>
    <dgm:cxn modelId="{9C24871F-FF8F-4A18-AD92-38C0317F88E9}" srcId="{CBF8B941-4504-4E46-B412-F1D9E0D90967}" destId="{BA57B9E6-80C5-4C39-A056-389C96DF7BE8}" srcOrd="1" destOrd="0" parTransId="{E4ACC3C2-65E3-4302-9939-2979DBA34922}" sibTransId="{025786C9-1606-4740-B477-BB66F9CF5809}"/>
    <dgm:cxn modelId="{C8B3C233-8E6E-4855-827B-5CA4E4D74E78}" srcId="{CBF8B941-4504-4E46-B412-F1D9E0D90967}" destId="{471D3E9C-65C1-438B-841B-6255D8B74A10}" srcOrd="3" destOrd="0" parTransId="{1B78ADE9-D8F7-40D9-97B2-1E1979A29638}" sibTransId="{716AE0C6-B761-4DF2-8F95-DFF9F0F5217F}"/>
    <dgm:cxn modelId="{169DA91B-07E8-43A7-B93F-D7C72CB73EF5}" type="presOf" srcId="{FF972874-9AE2-436B-AA3A-5CB1ADFFC27B}" destId="{D01BFAD2-5B9B-4A00-9CA6-F4216D333A9C}" srcOrd="0" destOrd="0" presId="urn:microsoft.com/office/officeart/2005/8/layout/pyramid2"/>
    <dgm:cxn modelId="{92C5147F-9DD7-4BA4-82A7-2A5010E6F991}" type="presOf" srcId="{CBF8B941-4504-4E46-B412-F1D9E0D90967}" destId="{00198133-7E91-4AF4-B9EF-6F4CD946F17E}" srcOrd="0" destOrd="0" presId="urn:microsoft.com/office/officeart/2005/8/layout/pyramid2"/>
    <dgm:cxn modelId="{94AC6B10-C190-4843-9934-3368996DBB50}" srcId="{CBF8B941-4504-4E46-B412-F1D9E0D90967}" destId="{6DCD7232-8B06-4BCD-86FD-CBEFE0FF37AA}" srcOrd="0" destOrd="0" parTransId="{A1B193D4-6AA5-4FD0-92B9-E259791D0678}" sibTransId="{83A18923-B4E9-419E-8B96-2BD1266D8913}"/>
    <dgm:cxn modelId="{4C6754ED-69C7-424B-BCDC-EE55C7E2515B}" type="presOf" srcId="{471D3E9C-65C1-438B-841B-6255D8B74A10}" destId="{1D16DE23-5564-4F16-9909-38E76A0B35A1}" srcOrd="0" destOrd="0" presId="urn:microsoft.com/office/officeart/2005/8/layout/pyramid2"/>
    <dgm:cxn modelId="{784B8773-A5EA-4E62-890D-AC48B4837234}" type="presOf" srcId="{BA57B9E6-80C5-4C39-A056-389C96DF7BE8}" destId="{254FFFFE-F60B-4D46-B0F7-31300BC0B209}" srcOrd="0" destOrd="0" presId="urn:microsoft.com/office/officeart/2005/8/layout/pyramid2"/>
    <dgm:cxn modelId="{8FC5979C-57C1-4F08-A16F-F3AA450491FE}" type="presParOf" srcId="{00198133-7E91-4AF4-B9EF-6F4CD946F17E}" destId="{DD2E3254-CBB8-41E0-80C5-C260A875CF7F}" srcOrd="0" destOrd="0" presId="urn:microsoft.com/office/officeart/2005/8/layout/pyramid2"/>
    <dgm:cxn modelId="{97144A58-B54F-4C4A-8D54-C60E119AE9C5}" type="presParOf" srcId="{00198133-7E91-4AF4-B9EF-6F4CD946F17E}" destId="{A80AC6CF-F775-4EBB-B15C-FCD03ECAFE7B}" srcOrd="1" destOrd="0" presId="urn:microsoft.com/office/officeart/2005/8/layout/pyramid2"/>
    <dgm:cxn modelId="{FE734047-B4E8-48EC-A63A-080297FAB136}" type="presParOf" srcId="{A80AC6CF-F775-4EBB-B15C-FCD03ECAFE7B}" destId="{2DC49FBA-FCEA-4937-B039-9776A78B26CB}" srcOrd="0" destOrd="0" presId="urn:microsoft.com/office/officeart/2005/8/layout/pyramid2"/>
    <dgm:cxn modelId="{4774EF51-1A56-49F9-BCFA-AA742FB2AE8F}" type="presParOf" srcId="{A80AC6CF-F775-4EBB-B15C-FCD03ECAFE7B}" destId="{22E0DE80-5BFC-481F-A024-16F626A727A8}" srcOrd="1" destOrd="0" presId="urn:microsoft.com/office/officeart/2005/8/layout/pyramid2"/>
    <dgm:cxn modelId="{3FCABE5C-840E-413C-8B59-8E19D2176C82}" type="presParOf" srcId="{A80AC6CF-F775-4EBB-B15C-FCD03ECAFE7B}" destId="{254FFFFE-F60B-4D46-B0F7-31300BC0B209}" srcOrd="2" destOrd="0" presId="urn:microsoft.com/office/officeart/2005/8/layout/pyramid2"/>
    <dgm:cxn modelId="{35FB37ED-465D-4DB3-95F0-2A3B62747CD0}" type="presParOf" srcId="{A80AC6CF-F775-4EBB-B15C-FCD03ECAFE7B}" destId="{1B2E51C2-B715-4C6D-BBA8-7DD029050D0D}" srcOrd="3" destOrd="0" presId="urn:microsoft.com/office/officeart/2005/8/layout/pyramid2"/>
    <dgm:cxn modelId="{E89BE959-D1DA-42D8-94C0-F2D1BE5B8448}" type="presParOf" srcId="{A80AC6CF-F775-4EBB-B15C-FCD03ECAFE7B}" destId="{D01BFAD2-5B9B-4A00-9CA6-F4216D333A9C}" srcOrd="4" destOrd="0" presId="urn:microsoft.com/office/officeart/2005/8/layout/pyramid2"/>
    <dgm:cxn modelId="{06684899-E321-40B8-A8E7-7011976B4866}" type="presParOf" srcId="{A80AC6CF-F775-4EBB-B15C-FCD03ECAFE7B}" destId="{18D4262F-4731-4E10-8A84-4537E3498053}" srcOrd="5" destOrd="0" presId="urn:microsoft.com/office/officeart/2005/8/layout/pyramid2"/>
    <dgm:cxn modelId="{01A4D1C9-A1A4-4302-A38E-942C8D4598A9}" type="presParOf" srcId="{A80AC6CF-F775-4EBB-B15C-FCD03ECAFE7B}" destId="{1D16DE23-5564-4F16-9909-38E76A0B35A1}" srcOrd="6" destOrd="0" presId="urn:microsoft.com/office/officeart/2005/8/layout/pyramid2"/>
    <dgm:cxn modelId="{55DCD741-44FB-4EFE-9F9F-E67FF4D43FD4}" type="presParOf" srcId="{A80AC6CF-F775-4EBB-B15C-FCD03ECAFE7B}" destId="{AA89B2C0-AAD5-4CC5-A561-862E3AC9265C}"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37066D4-18A5-4EEE-B9AC-BA604D53180B}" type="doc">
      <dgm:prSet loTypeId="urn:microsoft.com/office/officeart/2005/8/layout/hierarchy1" loCatId="hierarchy" qsTypeId="urn:microsoft.com/office/officeart/2005/8/quickstyle/simple4" qsCatId="simple" csTypeId="urn:microsoft.com/office/officeart/2005/8/colors/accent2_2" csCatId="accent2" phldr="1"/>
      <dgm:spPr/>
      <dgm:t>
        <a:bodyPr/>
        <a:lstStyle/>
        <a:p>
          <a:endParaRPr lang="es-ES"/>
        </a:p>
      </dgm:t>
    </dgm:pt>
    <dgm:pt modelId="{4981BED6-E4AE-4A7B-BBF5-83B23B4A5032}">
      <dgm:prSet phldrT="[Texto]" custT="1"/>
      <dgm:spPr/>
      <dgm:t>
        <a:bodyPr/>
        <a:lstStyle/>
        <a:p>
          <a:r>
            <a:rPr lang="es-ES" sz="1200" b="1" dirty="0" smtClean="0"/>
            <a:t>CLASES DE PROCESOS DECLARATORIOS</a:t>
          </a:r>
          <a:endParaRPr lang="es-ES" sz="1200" b="1" dirty="0"/>
        </a:p>
      </dgm:t>
    </dgm:pt>
    <dgm:pt modelId="{420861ED-F064-447C-A07D-023F42A43A4B}" type="parTrans" cxnId="{3188D2B0-72E1-4FF3-B196-9765223B4DC5}">
      <dgm:prSet custT="1"/>
      <dgm:spPr/>
      <dgm:t>
        <a:bodyPr/>
        <a:lstStyle/>
        <a:p>
          <a:endParaRPr lang="es-ES" sz="1200" b="1">
            <a:solidFill>
              <a:schemeClr val="tx1"/>
            </a:solidFill>
          </a:endParaRPr>
        </a:p>
      </dgm:t>
    </dgm:pt>
    <dgm:pt modelId="{113D8FB8-465B-42C5-AE5C-3DFCE35B134F}" type="sibTrans" cxnId="{3188D2B0-72E1-4FF3-B196-9765223B4DC5}">
      <dgm:prSet/>
      <dgm:spPr/>
      <dgm:t>
        <a:bodyPr/>
        <a:lstStyle/>
        <a:p>
          <a:endParaRPr lang="es-ES" sz="1200"/>
        </a:p>
      </dgm:t>
    </dgm:pt>
    <dgm:pt modelId="{BE569F8B-9BA8-49E1-9C35-55393903260E}">
      <dgm:prSet phldrT="[Texto]" custT="1"/>
      <dgm:spPr/>
      <dgm:t>
        <a:bodyPr/>
        <a:lstStyle/>
        <a:p>
          <a:r>
            <a:rPr lang="es-ES" sz="1200" b="1" dirty="0" smtClean="0"/>
            <a:t> COMUN</a:t>
          </a:r>
          <a:endParaRPr lang="es-ES" sz="1200" b="1" dirty="0"/>
        </a:p>
      </dgm:t>
    </dgm:pt>
    <dgm:pt modelId="{5A4FD4C9-8D0E-4E71-A203-C6C5A59BA409}" type="parTrans" cxnId="{CBEF8743-CED4-4BA9-AD67-75F2210A261E}">
      <dgm:prSet custT="1"/>
      <dgm:spPr/>
      <dgm:t>
        <a:bodyPr/>
        <a:lstStyle/>
        <a:p>
          <a:endParaRPr lang="es-ES" sz="1200" b="1">
            <a:solidFill>
              <a:schemeClr val="tx1"/>
            </a:solidFill>
          </a:endParaRPr>
        </a:p>
      </dgm:t>
    </dgm:pt>
    <dgm:pt modelId="{091396E8-6172-426A-B666-DA91A85FBC9C}" type="sibTrans" cxnId="{CBEF8743-CED4-4BA9-AD67-75F2210A261E}">
      <dgm:prSet/>
      <dgm:spPr/>
      <dgm:t>
        <a:bodyPr/>
        <a:lstStyle/>
        <a:p>
          <a:endParaRPr lang="es-ES" sz="1200"/>
        </a:p>
      </dgm:t>
    </dgm:pt>
    <dgm:pt modelId="{9CCA1CDC-E720-4531-B0A1-28AD7DAFF75D}">
      <dgm:prSet custT="1"/>
      <dgm:spPr/>
      <dgm:t>
        <a:bodyPr/>
        <a:lstStyle/>
        <a:p>
          <a:r>
            <a:rPr lang="es-ES" sz="1200" b="1" dirty="0" smtClean="0"/>
            <a:t>ABREVIADO</a:t>
          </a:r>
          <a:endParaRPr lang="es-ES" sz="1200" b="1" dirty="0"/>
        </a:p>
      </dgm:t>
    </dgm:pt>
    <dgm:pt modelId="{D04759BC-0AB1-4CC7-9121-783CE2616311}" type="parTrans" cxnId="{598DF42D-BCA0-4846-8E7C-EEDDB54B3920}">
      <dgm:prSet custT="1"/>
      <dgm:spPr/>
      <dgm:t>
        <a:bodyPr/>
        <a:lstStyle/>
        <a:p>
          <a:endParaRPr lang="es-ES" sz="1200" b="1">
            <a:solidFill>
              <a:schemeClr val="tx1"/>
            </a:solidFill>
          </a:endParaRPr>
        </a:p>
      </dgm:t>
    </dgm:pt>
    <dgm:pt modelId="{AC1FC702-DD55-46AA-91AF-A25C1D28B900}" type="sibTrans" cxnId="{598DF42D-BCA0-4846-8E7C-EEDDB54B3920}">
      <dgm:prSet/>
      <dgm:spPr/>
      <dgm:t>
        <a:bodyPr/>
        <a:lstStyle/>
        <a:p>
          <a:endParaRPr lang="es-ES" sz="1200"/>
        </a:p>
      </dgm:t>
    </dgm:pt>
    <dgm:pt modelId="{D1E7BAAA-4613-4A4C-8389-0A5EA77325B8}">
      <dgm:prSet custT="1"/>
      <dgm:spPr/>
      <dgm:t>
        <a:bodyPr/>
        <a:lstStyle/>
        <a:p>
          <a:r>
            <a:rPr lang="es-ES" sz="1200" b="1" dirty="0" smtClean="0"/>
            <a:t>1. ACTO DE CONCILIACION Art. 247</a:t>
          </a:r>
          <a:endParaRPr lang="es-ES" sz="1200" b="1" dirty="0"/>
        </a:p>
      </dgm:t>
    </dgm:pt>
    <dgm:pt modelId="{8AA43B1D-984A-4E8B-B418-C5A9795C9F23}" type="parTrans" cxnId="{5435BED2-5AAC-42EC-AB21-C0847DFEF2C5}">
      <dgm:prSet custT="1"/>
      <dgm:spPr/>
      <dgm:t>
        <a:bodyPr/>
        <a:lstStyle/>
        <a:p>
          <a:endParaRPr lang="es-ES" sz="1200" b="1">
            <a:solidFill>
              <a:schemeClr val="tx1"/>
            </a:solidFill>
          </a:endParaRPr>
        </a:p>
      </dgm:t>
    </dgm:pt>
    <dgm:pt modelId="{52DCE3E0-EF1F-44F4-A4FB-424198C1EB94}" type="sibTrans" cxnId="{5435BED2-5AAC-42EC-AB21-C0847DFEF2C5}">
      <dgm:prSet/>
      <dgm:spPr/>
      <dgm:t>
        <a:bodyPr/>
        <a:lstStyle/>
        <a:p>
          <a:endParaRPr lang="es-ES" sz="1200"/>
        </a:p>
      </dgm:t>
    </dgm:pt>
    <dgm:pt modelId="{9D75D5B4-2B9D-46DE-9AE0-DBD67D0C6B52}">
      <dgm:prSet custT="1"/>
      <dgm:spPr/>
      <dgm:t>
        <a:bodyPr/>
        <a:lstStyle/>
        <a:p>
          <a:r>
            <a:rPr lang="es-ES" sz="1200" b="1" dirty="0" smtClean="0"/>
            <a:t>2.DILIGENCIAS PRELIMINARES Art. 256, 7º</a:t>
          </a:r>
          <a:endParaRPr lang="es-ES" sz="1200" b="1" dirty="0"/>
        </a:p>
      </dgm:t>
    </dgm:pt>
    <dgm:pt modelId="{E3E05C7C-A064-4755-8A7C-DB0DEE6E7E62}" type="parTrans" cxnId="{304AE74E-E076-4144-A0DD-F38D4CFC5B7B}">
      <dgm:prSet custT="1"/>
      <dgm:spPr/>
      <dgm:t>
        <a:bodyPr/>
        <a:lstStyle/>
        <a:p>
          <a:endParaRPr lang="es-ES" sz="1200" b="1">
            <a:solidFill>
              <a:schemeClr val="tx1"/>
            </a:solidFill>
          </a:endParaRPr>
        </a:p>
      </dgm:t>
    </dgm:pt>
    <dgm:pt modelId="{0C745CD2-0D8D-46F9-8405-B6072E7D3C52}" type="sibTrans" cxnId="{304AE74E-E076-4144-A0DD-F38D4CFC5B7B}">
      <dgm:prSet/>
      <dgm:spPr/>
      <dgm:t>
        <a:bodyPr/>
        <a:lstStyle/>
        <a:p>
          <a:endParaRPr lang="es-ES" sz="1200"/>
        </a:p>
      </dgm:t>
    </dgm:pt>
    <dgm:pt modelId="{6A045936-3AD6-43C7-AFB0-52EBA35650CD}">
      <dgm:prSet custT="1"/>
      <dgm:spPr/>
      <dgm:t>
        <a:bodyPr/>
        <a:lstStyle/>
        <a:p>
          <a:r>
            <a:rPr lang="es-ES" sz="1200" b="1" dirty="0" smtClean="0"/>
            <a:t>3. CUESTIONES INCIDENCIALES Art. 263</a:t>
          </a:r>
          <a:endParaRPr lang="es-ES" sz="1200" b="1" dirty="0"/>
        </a:p>
      </dgm:t>
    </dgm:pt>
    <dgm:pt modelId="{767BFE35-BAF6-4B81-AA3B-8098C0F21925}" type="parTrans" cxnId="{9B1B2511-5571-4680-BA80-4B3B6FFBB448}">
      <dgm:prSet custT="1"/>
      <dgm:spPr/>
      <dgm:t>
        <a:bodyPr/>
        <a:lstStyle/>
        <a:p>
          <a:endParaRPr lang="es-ES" sz="1200" b="1">
            <a:solidFill>
              <a:schemeClr val="tx1"/>
            </a:solidFill>
          </a:endParaRPr>
        </a:p>
      </dgm:t>
    </dgm:pt>
    <dgm:pt modelId="{472B2744-9135-4F2C-9CE9-1561EFFDCE74}" type="sibTrans" cxnId="{9B1B2511-5571-4680-BA80-4B3B6FFBB448}">
      <dgm:prSet/>
      <dgm:spPr/>
      <dgm:t>
        <a:bodyPr/>
        <a:lstStyle/>
        <a:p>
          <a:endParaRPr lang="es-ES" sz="1200"/>
        </a:p>
      </dgm:t>
    </dgm:pt>
    <dgm:pt modelId="{DB0842D5-6CDA-4159-82F7-89CAAA7B2135}">
      <dgm:prSet custT="1"/>
      <dgm:spPr/>
      <dgm:t>
        <a:bodyPr/>
        <a:lstStyle/>
        <a:p>
          <a:r>
            <a:rPr lang="es-ES" sz="1200" b="1" dirty="0" smtClean="0"/>
            <a:t>4. CONDENA EN COSTAS Art. 271</a:t>
          </a:r>
          <a:endParaRPr lang="es-ES" sz="1200" b="1" dirty="0"/>
        </a:p>
      </dgm:t>
    </dgm:pt>
    <dgm:pt modelId="{CA8D302B-CA42-475E-B7E7-98E21EE7F7F5}" type="parTrans" cxnId="{F4EF6ECF-E1BF-4B9E-978A-D0197E1FDFF1}">
      <dgm:prSet custT="1"/>
      <dgm:spPr/>
      <dgm:t>
        <a:bodyPr/>
        <a:lstStyle/>
        <a:p>
          <a:endParaRPr lang="es-ES" sz="1200" b="1">
            <a:solidFill>
              <a:schemeClr val="tx1"/>
            </a:solidFill>
          </a:endParaRPr>
        </a:p>
      </dgm:t>
    </dgm:pt>
    <dgm:pt modelId="{E0B72C19-C8CA-47D3-B7F8-E5C5DD7FFB77}" type="sibTrans" cxnId="{F4EF6ECF-E1BF-4B9E-978A-D0197E1FDFF1}">
      <dgm:prSet/>
      <dgm:spPr/>
      <dgm:t>
        <a:bodyPr/>
        <a:lstStyle/>
        <a:p>
          <a:endParaRPr lang="es-ES" sz="1200"/>
        </a:p>
      </dgm:t>
    </dgm:pt>
    <dgm:pt modelId="{F4F5BF78-ABE0-4B4A-A1E4-04F50028F260}">
      <dgm:prSet custT="1"/>
      <dgm:spPr/>
      <dgm:t>
        <a:bodyPr/>
        <a:lstStyle/>
        <a:p>
          <a:r>
            <a:rPr lang="es-ES" sz="1200" b="1" dirty="0" smtClean="0"/>
            <a:t>DEMANDA</a:t>
          </a:r>
          <a:endParaRPr lang="es-ES" sz="1200" b="1" dirty="0"/>
        </a:p>
      </dgm:t>
    </dgm:pt>
    <dgm:pt modelId="{6F94406C-06FD-44BA-AF67-A202CC774C7C}" type="parTrans" cxnId="{AEDDAF4A-1417-40F3-B5C0-F165A586EFD5}">
      <dgm:prSet custT="1"/>
      <dgm:spPr/>
      <dgm:t>
        <a:bodyPr/>
        <a:lstStyle/>
        <a:p>
          <a:endParaRPr lang="es-ES" sz="1200" b="1">
            <a:solidFill>
              <a:schemeClr val="tx1"/>
            </a:solidFill>
          </a:endParaRPr>
        </a:p>
      </dgm:t>
    </dgm:pt>
    <dgm:pt modelId="{82080CF5-36E1-4B61-A01B-B4C48651281E}" type="sibTrans" cxnId="{AEDDAF4A-1417-40F3-B5C0-F165A586EFD5}">
      <dgm:prSet/>
      <dgm:spPr/>
      <dgm:t>
        <a:bodyPr/>
        <a:lstStyle/>
        <a:p>
          <a:endParaRPr lang="es-ES" sz="1200"/>
        </a:p>
      </dgm:t>
    </dgm:pt>
    <dgm:pt modelId="{96960281-CA84-41F8-9FBF-EEF7AA5C9740}">
      <dgm:prSet custT="1"/>
      <dgm:spPr/>
      <dgm:t>
        <a:bodyPr/>
        <a:lstStyle/>
        <a:p>
          <a:r>
            <a:rPr lang="es-ES" sz="1200" b="1" dirty="0" smtClean="0"/>
            <a:t>AUDIENCIA</a:t>
          </a:r>
          <a:endParaRPr lang="es-ES" sz="1200" b="1" dirty="0"/>
        </a:p>
      </dgm:t>
    </dgm:pt>
    <dgm:pt modelId="{C559928E-D3C6-4BC4-A642-9BE6CE34784D}" type="parTrans" cxnId="{744DBDA0-22B3-4599-8DFE-539E2073C8F7}">
      <dgm:prSet custT="1"/>
      <dgm:spPr/>
      <dgm:t>
        <a:bodyPr/>
        <a:lstStyle/>
        <a:p>
          <a:endParaRPr lang="es-ES" sz="1200" b="1">
            <a:solidFill>
              <a:schemeClr val="tx1"/>
            </a:solidFill>
          </a:endParaRPr>
        </a:p>
      </dgm:t>
    </dgm:pt>
    <dgm:pt modelId="{D87040D8-FCA4-4F53-B8AB-F0BA28FAAABA}" type="sibTrans" cxnId="{744DBDA0-22B3-4599-8DFE-539E2073C8F7}">
      <dgm:prSet/>
      <dgm:spPr/>
      <dgm:t>
        <a:bodyPr/>
        <a:lstStyle/>
        <a:p>
          <a:endParaRPr lang="es-ES" sz="1200"/>
        </a:p>
      </dgm:t>
    </dgm:pt>
    <dgm:pt modelId="{587A3F97-325F-427B-9534-5A4580113340}">
      <dgm:prSet/>
      <dgm:spPr/>
      <dgm:t>
        <a:bodyPr/>
        <a:lstStyle/>
        <a:p>
          <a:r>
            <a:rPr lang="es-ES" b="1" dirty="0" smtClean="0"/>
            <a:t>DEMANDA</a:t>
          </a:r>
          <a:endParaRPr lang="es-ES" b="1" dirty="0"/>
        </a:p>
      </dgm:t>
    </dgm:pt>
    <dgm:pt modelId="{3D28D493-2C8F-46D3-820B-02B5C3708BC3}" type="parTrans" cxnId="{AEEECACF-8BEE-4E2A-BADA-D4172DC0855D}">
      <dgm:prSet/>
      <dgm:spPr/>
      <dgm:t>
        <a:bodyPr/>
        <a:lstStyle/>
        <a:p>
          <a:endParaRPr lang="es-ES"/>
        </a:p>
      </dgm:t>
    </dgm:pt>
    <dgm:pt modelId="{8B5140C2-8342-42B7-B12B-6D0A26EF8E37}" type="sibTrans" cxnId="{AEEECACF-8BEE-4E2A-BADA-D4172DC0855D}">
      <dgm:prSet/>
      <dgm:spPr/>
      <dgm:t>
        <a:bodyPr/>
        <a:lstStyle/>
        <a:p>
          <a:endParaRPr lang="es-ES"/>
        </a:p>
      </dgm:t>
    </dgm:pt>
    <dgm:pt modelId="{9942453B-7684-43A5-931C-8595B4F8093B}" type="pres">
      <dgm:prSet presAssocID="{837066D4-18A5-4EEE-B9AC-BA604D53180B}" presName="hierChild1" presStyleCnt="0">
        <dgm:presLayoutVars>
          <dgm:chPref val="1"/>
          <dgm:dir/>
          <dgm:animOne val="branch"/>
          <dgm:animLvl val="lvl"/>
          <dgm:resizeHandles/>
        </dgm:presLayoutVars>
      </dgm:prSet>
      <dgm:spPr/>
      <dgm:t>
        <a:bodyPr/>
        <a:lstStyle/>
        <a:p>
          <a:endParaRPr lang="es-ES"/>
        </a:p>
      </dgm:t>
    </dgm:pt>
    <dgm:pt modelId="{0FAA55AC-B26D-4F6D-83BA-51C71CA42B43}" type="pres">
      <dgm:prSet presAssocID="{4981BED6-E4AE-4A7B-BBF5-83B23B4A5032}" presName="hierRoot1" presStyleCnt="0"/>
      <dgm:spPr/>
    </dgm:pt>
    <dgm:pt modelId="{1C058246-DE50-415A-83BA-6B6B29055F13}" type="pres">
      <dgm:prSet presAssocID="{4981BED6-E4AE-4A7B-BBF5-83B23B4A5032}" presName="composite" presStyleCnt="0"/>
      <dgm:spPr/>
    </dgm:pt>
    <dgm:pt modelId="{E17723D7-4128-4851-AB08-F3C168883F14}" type="pres">
      <dgm:prSet presAssocID="{4981BED6-E4AE-4A7B-BBF5-83B23B4A5032}" presName="background" presStyleLbl="node0" presStyleIdx="0" presStyleCnt="2"/>
      <dgm:spPr/>
    </dgm:pt>
    <dgm:pt modelId="{B0FBB758-229B-48B8-8B5F-D5799E2D6CAF}" type="pres">
      <dgm:prSet presAssocID="{4981BED6-E4AE-4A7B-BBF5-83B23B4A5032}" presName="text" presStyleLbl="fgAcc0" presStyleIdx="0" presStyleCnt="2" custScaleX="128854">
        <dgm:presLayoutVars>
          <dgm:chPref val="3"/>
        </dgm:presLayoutVars>
      </dgm:prSet>
      <dgm:spPr/>
      <dgm:t>
        <a:bodyPr/>
        <a:lstStyle/>
        <a:p>
          <a:endParaRPr lang="es-ES"/>
        </a:p>
      </dgm:t>
    </dgm:pt>
    <dgm:pt modelId="{CDB69494-3E50-4183-AC4E-4C0E1B2E98C8}" type="pres">
      <dgm:prSet presAssocID="{4981BED6-E4AE-4A7B-BBF5-83B23B4A5032}" presName="hierChild2" presStyleCnt="0"/>
      <dgm:spPr/>
    </dgm:pt>
    <dgm:pt modelId="{CA85A596-E02E-4A4B-B3A0-313EAF44D5EF}" type="pres">
      <dgm:prSet presAssocID="{5A4FD4C9-8D0E-4E71-A203-C6C5A59BA409}" presName="Name10" presStyleLbl="parChTrans1D2" presStyleIdx="0" presStyleCnt="2"/>
      <dgm:spPr/>
      <dgm:t>
        <a:bodyPr/>
        <a:lstStyle/>
        <a:p>
          <a:endParaRPr lang="es-ES"/>
        </a:p>
      </dgm:t>
    </dgm:pt>
    <dgm:pt modelId="{25A4A1C2-AD53-4434-8A32-78DDDDA60A1F}" type="pres">
      <dgm:prSet presAssocID="{BE569F8B-9BA8-49E1-9C35-55393903260E}" presName="hierRoot2" presStyleCnt="0"/>
      <dgm:spPr/>
    </dgm:pt>
    <dgm:pt modelId="{3CE01C3E-2D9F-4361-AB45-DD41EEFE0528}" type="pres">
      <dgm:prSet presAssocID="{BE569F8B-9BA8-49E1-9C35-55393903260E}" presName="composite2" presStyleCnt="0"/>
      <dgm:spPr/>
    </dgm:pt>
    <dgm:pt modelId="{7B33BFAB-585F-4449-8FFD-4860E3331135}" type="pres">
      <dgm:prSet presAssocID="{BE569F8B-9BA8-49E1-9C35-55393903260E}" presName="background2" presStyleLbl="node2" presStyleIdx="0" presStyleCnt="2"/>
      <dgm:spPr/>
    </dgm:pt>
    <dgm:pt modelId="{6D20DB3E-B35B-4810-BDE4-75CE01B71F38}" type="pres">
      <dgm:prSet presAssocID="{BE569F8B-9BA8-49E1-9C35-55393903260E}" presName="text2" presStyleLbl="fgAcc2" presStyleIdx="0" presStyleCnt="2">
        <dgm:presLayoutVars>
          <dgm:chPref val="3"/>
        </dgm:presLayoutVars>
      </dgm:prSet>
      <dgm:spPr/>
      <dgm:t>
        <a:bodyPr/>
        <a:lstStyle/>
        <a:p>
          <a:endParaRPr lang="es-ES"/>
        </a:p>
      </dgm:t>
    </dgm:pt>
    <dgm:pt modelId="{5A8E1849-C02B-4575-942F-745B7CAEDCAF}" type="pres">
      <dgm:prSet presAssocID="{BE569F8B-9BA8-49E1-9C35-55393903260E}" presName="hierChild3" presStyleCnt="0"/>
      <dgm:spPr/>
    </dgm:pt>
    <dgm:pt modelId="{4F44DFE0-92EE-4B60-A8D9-B457DA82D068}" type="pres">
      <dgm:prSet presAssocID="{8AA43B1D-984A-4E8B-B418-C5A9795C9F23}" presName="Name17" presStyleLbl="parChTrans1D3" presStyleIdx="0" presStyleCnt="5"/>
      <dgm:spPr/>
      <dgm:t>
        <a:bodyPr/>
        <a:lstStyle/>
        <a:p>
          <a:endParaRPr lang="es-ES"/>
        </a:p>
      </dgm:t>
    </dgm:pt>
    <dgm:pt modelId="{B7209F57-D76A-417A-85C6-3EA48CED04EA}" type="pres">
      <dgm:prSet presAssocID="{D1E7BAAA-4613-4A4C-8389-0A5EA77325B8}" presName="hierRoot3" presStyleCnt="0"/>
      <dgm:spPr/>
    </dgm:pt>
    <dgm:pt modelId="{5B3EB8D1-5108-4097-847E-6FA9B17D5181}" type="pres">
      <dgm:prSet presAssocID="{D1E7BAAA-4613-4A4C-8389-0A5EA77325B8}" presName="composite3" presStyleCnt="0"/>
      <dgm:spPr/>
    </dgm:pt>
    <dgm:pt modelId="{A6F9E357-4BDA-4A94-AA3F-73D0FFF55E7B}" type="pres">
      <dgm:prSet presAssocID="{D1E7BAAA-4613-4A4C-8389-0A5EA77325B8}" presName="background3" presStyleLbl="node3" presStyleIdx="0" presStyleCnt="5"/>
      <dgm:spPr/>
    </dgm:pt>
    <dgm:pt modelId="{478BF02B-48AA-48DD-BE8A-EBC4C6008E4B}" type="pres">
      <dgm:prSet presAssocID="{D1E7BAAA-4613-4A4C-8389-0A5EA77325B8}" presName="text3" presStyleLbl="fgAcc3" presStyleIdx="0" presStyleCnt="5">
        <dgm:presLayoutVars>
          <dgm:chPref val="3"/>
        </dgm:presLayoutVars>
      </dgm:prSet>
      <dgm:spPr/>
      <dgm:t>
        <a:bodyPr/>
        <a:lstStyle/>
        <a:p>
          <a:endParaRPr lang="es-ES"/>
        </a:p>
      </dgm:t>
    </dgm:pt>
    <dgm:pt modelId="{E1C1C851-401A-4C85-BE6D-D048859EFDA4}" type="pres">
      <dgm:prSet presAssocID="{D1E7BAAA-4613-4A4C-8389-0A5EA77325B8}" presName="hierChild4" presStyleCnt="0"/>
      <dgm:spPr/>
    </dgm:pt>
    <dgm:pt modelId="{DEC77762-01FA-4F76-BAA3-FBA787A407EF}" type="pres">
      <dgm:prSet presAssocID="{E3E05C7C-A064-4755-8A7C-DB0DEE6E7E62}" presName="Name17" presStyleLbl="parChTrans1D3" presStyleIdx="1" presStyleCnt="5"/>
      <dgm:spPr/>
      <dgm:t>
        <a:bodyPr/>
        <a:lstStyle/>
        <a:p>
          <a:endParaRPr lang="es-ES"/>
        </a:p>
      </dgm:t>
    </dgm:pt>
    <dgm:pt modelId="{BE5A6E73-1443-42AB-8260-5E33FC795446}" type="pres">
      <dgm:prSet presAssocID="{9D75D5B4-2B9D-46DE-9AE0-DBD67D0C6B52}" presName="hierRoot3" presStyleCnt="0"/>
      <dgm:spPr/>
    </dgm:pt>
    <dgm:pt modelId="{C55CD42A-FFEB-46D1-AC1E-AE9D347E8B09}" type="pres">
      <dgm:prSet presAssocID="{9D75D5B4-2B9D-46DE-9AE0-DBD67D0C6B52}" presName="composite3" presStyleCnt="0"/>
      <dgm:spPr/>
    </dgm:pt>
    <dgm:pt modelId="{99F9AD32-4876-4BFF-9DAA-0E0A51537E28}" type="pres">
      <dgm:prSet presAssocID="{9D75D5B4-2B9D-46DE-9AE0-DBD67D0C6B52}" presName="background3" presStyleLbl="node3" presStyleIdx="1" presStyleCnt="5"/>
      <dgm:spPr/>
    </dgm:pt>
    <dgm:pt modelId="{D68FF423-0FD7-4E30-A411-BDCD7AB07D94}" type="pres">
      <dgm:prSet presAssocID="{9D75D5B4-2B9D-46DE-9AE0-DBD67D0C6B52}" presName="text3" presStyleLbl="fgAcc3" presStyleIdx="1" presStyleCnt="5">
        <dgm:presLayoutVars>
          <dgm:chPref val="3"/>
        </dgm:presLayoutVars>
      </dgm:prSet>
      <dgm:spPr/>
      <dgm:t>
        <a:bodyPr/>
        <a:lstStyle/>
        <a:p>
          <a:endParaRPr lang="es-ES"/>
        </a:p>
      </dgm:t>
    </dgm:pt>
    <dgm:pt modelId="{2E8272DD-59B0-4EB7-8513-D0AEDC7F082E}" type="pres">
      <dgm:prSet presAssocID="{9D75D5B4-2B9D-46DE-9AE0-DBD67D0C6B52}" presName="hierChild4" presStyleCnt="0"/>
      <dgm:spPr/>
    </dgm:pt>
    <dgm:pt modelId="{59BD4864-76BC-4077-B5FD-11786DE69FF3}" type="pres">
      <dgm:prSet presAssocID="{767BFE35-BAF6-4B81-AA3B-8098C0F21925}" presName="Name17" presStyleLbl="parChTrans1D3" presStyleIdx="2" presStyleCnt="5"/>
      <dgm:spPr/>
      <dgm:t>
        <a:bodyPr/>
        <a:lstStyle/>
        <a:p>
          <a:endParaRPr lang="es-ES"/>
        </a:p>
      </dgm:t>
    </dgm:pt>
    <dgm:pt modelId="{FDC0B08E-AD6A-495D-BF0E-48BC808A97FC}" type="pres">
      <dgm:prSet presAssocID="{6A045936-3AD6-43C7-AFB0-52EBA35650CD}" presName="hierRoot3" presStyleCnt="0"/>
      <dgm:spPr/>
    </dgm:pt>
    <dgm:pt modelId="{EC934312-285A-4478-B836-F0B5E85C695A}" type="pres">
      <dgm:prSet presAssocID="{6A045936-3AD6-43C7-AFB0-52EBA35650CD}" presName="composite3" presStyleCnt="0"/>
      <dgm:spPr/>
    </dgm:pt>
    <dgm:pt modelId="{03C7999A-29F9-4607-9722-03F5739D5E07}" type="pres">
      <dgm:prSet presAssocID="{6A045936-3AD6-43C7-AFB0-52EBA35650CD}" presName="background3" presStyleLbl="node3" presStyleIdx="2" presStyleCnt="5"/>
      <dgm:spPr/>
    </dgm:pt>
    <dgm:pt modelId="{2E5A2838-A339-41EB-8E1C-BE34EA275ACA}" type="pres">
      <dgm:prSet presAssocID="{6A045936-3AD6-43C7-AFB0-52EBA35650CD}" presName="text3" presStyleLbl="fgAcc3" presStyleIdx="2" presStyleCnt="5">
        <dgm:presLayoutVars>
          <dgm:chPref val="3"/>
        </dgm:presLayoutVars>
      </dgm:prSet>
      <dgm:spPr/>
      <dgm:t>
        <a:bodyPr/>
        <a:lstStyle/>
        <a:p>
          <a:endParaRPr lang="es-ES"/>
        </a:p>
      </dgm:t>
    </dgm:pt>
    <dgm:pt modelId="{8B0F5669-AD5C-4876-8FB5-DC2AF9CE6DE7}" type="pres">
      <dgm:prSet presAssocID="{6A045936-3AD6-43C7-AFB0-52EBA35650CD}" presName="hierChild4" presStyleCnt="0"/>
      <dgm:spPr/>
    </dgm:pt>
    <dgm:pt modelId="{4E0786F4-E36C-46F9-B9F5-3C1BECE96071}" type="pres">
      <dgm:prSet presAssocID="{CA8D302B-CA42-475E-B7E7-98E21EE7F7F5}" presName="Name17" presStyleLbl="parChTrans1D3" presStyleIdx="3" presStyleCnt="5"/>
      <dgm:spPr/>
      <dgm:t>
        <a:bodyPr/>
        <a:lstStyle/>
        <a:p>
          <a:endParaRPr lang="es-ES"/>
        </a:p>
      </dgm:t>
    </dgm:pt>
    <dgm:pt modelId="{FC8E8EB0-ED42-4EE7-B7B7-A3514928FDFD}" type="pres">
      <dgm:prSet presAssocID="{DB0842D5-6CDA-4159-82F7-89CAAA7B2135}" presName="hierRoot3" presStyleCnt="0"/>
      <dgm:spPr/>
    </dgm:pt>
    <dgm:pt modelId="{40092509-1427-4B10-975A-FBE92E8AEB1B}" type="pres">
      <dgm:prSet presAssocID="{DB0842D5-6CDA-4159-82F7-89CAAA7B2135}" presName="composite3" presStyleCnt="0"/>
      <dgm:spPr/>
    </dgm:pt>
    <dgm:pt modelId="{562DDA12-A376-48C7-BA3C-546033DAC54F}" type="pres">
      <dgm:prSet presAssocID="{DB0842D5-6CDA-4159-82F7-89CAAA7B2135}" presName="background3" presStyleLbl="node3" presStyleIdx="3" presStyleCnt="5"/>
      <dgm:spPr/>
    </dgm:pt>
    <dgm:pt modelId="{4AEE4039-39FC-4A9B-83FC-2EB59B903A81}" type="pres">
      <dgm:prSet presAssocID="{DB0842D5-6CDA-4159-82F7-89CAAA7B2135}" presName="text3" presStyleLbl="fgAcc3" presStyleIdx="3" presStyleCnt="5">
        <dgm:presLayoutVars>
          <dgm:chPref val="3"/>
        </dgm:presLayoutVars>
      </dgm:prSet>
      <dgm:spPr/>
      <dgm:t>
        <a:bodyPr/>
        <a:lstStyle/>
        <a:p>
          <a:endParaRPr lang="es-ES"/>
        </a:p>
      </dgm:t>
    </dgm:pt>
    <dgm:pt modelId="{9662A1FD-16AC-408C-A72C-3ACF22C88FB1}" type="pres">
      <dgm:prSet presAssocID="{DB0842D5-6CDA-4159-82F7-89CAAA7B2135}" presName="hierChild4" presStyleCnt="0"/>
      <dgm:spPr/>
    </dgm:pt>
    <dgm:pt modelId="{C40A8860-81A4-44AC-882F-9894CC358078}" type="pres">
      <dgm:prSet presAssocID="{D04759BC-0AB1-4CC7-9121-783CE2616311}" presName="Name10" presStyleLbl="parChTrans1D2" presStyleIdx="1" presStyleCnt="2"/>
      <dgm:spPr/>
      <dgm:t>
        <a:bodyPr/>
        <a:lstStyle/>
        <a:p>
          <a:endParaRPr lang="es-ES"/>
        </a:p>
      </dgm:t>
    </dgm:pt>
    <dgm:pt modelId="{045588EC-AD47-4DE0-82E6-AA33F0F376CD}" type="pres">
      <dgm:prSet presAssocID="{9CCA1CDC-E720-4531-B0A1-28AD7DAFF75D}" presName="hierRoot2" presStyleCnt="0"/>
      <dgm:spPr/>
    </dgm:pt>
    <dgm:pt modelId="{150D0312-27CD-46AE-9AE1-6E296756380B}" type="pres">
      <dgm:prSet presAssocID="{9CCA1CDC-E720-4531-B0A1-28AD7DAFF75D}" presName="composite2" presStyleCnt="0"/>
      <dgm:spPr/>
    </dgm:pt>
    <dgm:pt modelId="{B56FA6A3-5FF8-4333-918B-251693EB0D36}" type="pres">
      <dgm:prSet presAssocID="{9CCA1CDC-E720-4531-B0A1-28AD7DAFF75D}" presName="background2" presStyleLbl="node2" presStyleIdx="1" presStyleCnt="2"/>
      <dgm:spPr/>
    </dgm:pt>
    <dgm:pt modelId="{D854DF0B-AA94-4AFB-A6AD-5A567E6A759A}" type="pres">
      <dgm:prSet presAssocID="{9CCA1CDC-E720-4531-B0A1-28AD7DAFF75D}" presName="text2" presStyleLbl="fgAcc2" presStyleIdx="1" presStyleCnt="2">
        <dgm:presLayoutVars>
          <dgm:chPref val="3"/>
        </dgm:presLayoutVars>
      </dgm:prSet>
      <dgm:spPr/>
      <dgm:t>
        <a:bodyPr/>
        <a:lstStyle/>
        <a:p>
          <a:endParaRPr lang="es-ES"/>
        </a:p>
      </dgm:t>
    </dgm:pt>
    <dgm:pt modelId="{C28D8342-8ADD-43B3-ADE3-5E1ECE7936D7}" type="pres">
      <dgm:prSet presAssocID="{9CCA1CDC-E720-4531-B0A1-28AD7DAFF75D}" presName="hierChild3" presStyleCnt="0"/>
      <dgm:spPr/>
    </dgm:pt>
    <dgm:pt modelId="{03322F8A-7BB5-43C5-8882-B6AF551B480F}" type="pres">
      <dgm:prSet presAssocID="{6F94406C-06FD-44BA-AF67-A202CC774C7C}" presName="Name17" presStyleLbl="parChTrans1D3" presStyleIdx="4" presStyleCnt="5"/>
      <dgm:spPr/>
      <dgm:t>
        <a:bodyPr/>
        <a:lstStyle/>
        <a:p>
          <a:endParaRPr lang="es-ES"/>
        </a:p>
      </dgm:t>
    </dgm:pt>
    <dgm:pt modelId="{E5ABF83B-1677-431B-A34B-16D60C39546A}" type="pres">
      <dgm:prSet presAssocID="{F4F5BF78-ABE0-4B4A-A1E4-04F50028F260}" presName="hierRoot3" presStyleCnt="0"/>
      <dgm:spPr/>
    </dgm:pt>
    <dgm:pt modelId="{3E3F4EB7-B6E2-4FC6-A00A-4D4434EF2777}" type="pres">
      <dgm:prSet presAssocID="{F4F5BF78-ABE0-4B4A-A1E4-04F50028F260}" presName="composite3" presStyleCnt="0"/>
      <dgm:spPr/>
    </dgm:pt>
    <dgm:pt modelId="{DFC1EE70-90D6-4901-8FB0-A3CD5776F31B}" type="pres">
      <dgm:prSet presAssocID="{F4F5BF78-ABE0-4B4A-A1E4-04F50028F260}" presName="background3" presStyleLbl="node3" presStyleIdx="4" presStyleCnt="5"/>
      <dgm:spPr/>
    </dgm:pt>
    <dgm:pt modelId="{24A262C9-E02F-4A77-BD0F-AB78FD216AC4}" type="pres">
      <dgm:prSet presAssocID="{F4F5BF78-ABE0-4B4A-A1E4-04F50028F260}" presName="text3" presStyleLbl="fgAcc3" presStyleIdx="4" presStyleCnt="5">
        <dgm:presLayoutVars>
          <dgm:chPref val="3"/>
        </dgm:presLayoutVars>
      </dgm:prSet>
      <dgm:spPr/>
      <dgm:t>
        <a:bodyPr/>
        <a:lstStyle/>
        <a:p>
          <a:endParaRPr lang="es-ES"/>
        </a:p>
      </dgm:t>
    </dgm:pt>
    <dgm:pt modelId="{C1283B62-8521-46A6-8027-4A2F89545C8C}" type="pres">
      <dgm:prSet presAssocID="{F4F5BF78-ABE0-4B4A-A1E4-04F50028F260}" presName="hierChild4" presStyleCnt="0"/>
      <dgm:spPr/>
    </dgm:pt>
    <dgm:pt modelId="{C93A25C6-5E31-41C6-AE03-DF17FB0D6CC8}" type="pres">
      <dgm:prSet presAssocID="{C559928E-D3C6-4BC4-A642-9BE6CE34784D}" presName="Name23" presStyleLbl="parChTrans1D4" presStyleIdx="0" presStyleCnt="1"/>
      <dgm:spPr/>
      <dgm:t>
        <a:bodyPr/>
        <a:lstStyle/>
        <a:p>
          <a:endParaRPr lang="es-ES"/>
        </a:p>
      </dgm:t>
    </dgm:pt>
    <dgm:pt modelId="{D88F5270-9681-4949-AB72-C993B1ED31A1}" type="pres">
      <dgm:prSet presAssocID="{96960281-CA84-41F8-9FBF-EEF7AA5C9740}" presName="hierRoot4" presStyleCnt="0"/>
      <dgm:spPr/>
    </dgm:pt>
    <dgm:pt modelId="{7F939DBF-C155-487F-858D-90AEFFAE061A}" type="pres">
      <dgm:prSet presAssocID="{96960281-CA84-41F8-9FBF-EEF7AA5C9740}" presName="composite4" presStyleCnt="0"/>
      <dgm:spPr/>
    </dgm:pt>
    <dgm:pt modelId="{5507130A-5800-44DF-B978-B59E74DFE952}" type="pres">
      <dgm:prSet presAssocID="{96960281-CA84-41F8-9FBF-EEF7AA5C9740}" presName="background4" presStyleLbl="node4" presStyleIdx="0" presStyleCnt="1"/>
      <dgm:spPr/>
    </dgm:pt>
    <dgm:pt modelId="{1DEC4592-4AEB-4041-82D1-8A058F456E1E}" type="pres">
      <dgm:prSet presAssocID="{96960281-CA84-41F8-9FBF-EEF7AA5C9740}" presName="text4" presStyleLbl="fgAcc4" presStyleIdx="0" presStyleCnt="1">
        <dgm:presLayoutVars>
          <dgm:chPref val="3"/>
        </dgm:presLayoutVars>
      </dgm:prSet>
      <dgm:spPr/>
      <dgm:t>
        <a:bodyPr/>
        <a:lstStyle/>
        <a:p>
          <a:endParaRPr lang="es-ES"/>
        </a:p>
      </dgm:t>
    </dgm:pt>
    <dgm:pt modelId="{1AF8FA4C-5E58-4471-A2F4-31BE19B5DA17}" type="pres">
      <dgm:prSet presAssocID="{96960281-CA84-41F8-9FBF-EEF7AA5C9740}" presName="hierChild5" presStyleCnt="0"/>
      <dgm:spPr/>
    </dgm:pt>
    <dgm:pt modelId="{88C0AD44-F9ED-46E0-B863-88790E108DAF}" type="pres">
      <dgm:prSet presAssocID="{587A3F97-325F-427B-9534-5A4580113340}" presName="hierRoot1" presStyleCnt="0"/>
      <dgm:spPr/>
    </dgm:pt>
    <dgm:pt modelId="{79B5EB0F-6D9B-4830-9993-4EFB6B83CBA7}" type="pres">
      <dgm:prSet presAssocID="{587A3F97-325F-427B-9534-5A4580113340}" presName="composite" presStyleCnt="0"/>
      <dgm:spPr/>
    </dgm:pt>
    <dgm:pt modelId="{1FFEEF93-A136-41DE-8AB7-C68B4364556E}" type="pres">
      <dgm:prSet presAssocID="{587A3F97-325F-427B-9534-5A4580113340}" presName="background" presStyleLbl="node0" presStyleIdx="1" presStyleCnt="2"/>
      <dgm:spPr/>
    </dgm:pt>
    <dgm:pt modelId="{3A6B58FE-C856-4EB6-AB52-28C8E9265893}" type="pres">
      <dgm:prSet presAssocID="{587A3F97-325F-427B-9534-5A4580113340}" presName="text" presStyleLbl="fgAcc0" presStyleIdx="1" presStyleCnt="2" custScaleY="67675" custLinFactX="-100000" custLinFactY="200000" custLinFactNeighborX="-194203" custLinFactNeighborY="286670">
        <dgm:presLayoutVars>
          <dgm:chPref val="3"/>
        </dgm:presLayoutVars>
      </dgm:prSet>
      <dgm:spPr/>
      <dgm:t>
        <a:bodyPr/>
        <a:lstStyle/>
        <a:p>
          <a:endParaRPr lang="es-ES"/>
        </a:p>
      </dgm:t>
    </dgm:pt>
    <dgm:pt modelId="{82DA342C-ABDC-4353-B7F3-18F2EB03AB10}" type="pres">
      <dgm:prSet presAssocID="{587A3F97-325F-427B-9534-5A4580113340}" presName="hierChild2" presStyleCnt="0"/>
      <dgm:spPr/>
    </dgm:pt>
  </dgm:ptLst>
  <dgm:cxnLst>
    <dgm:cxn modelId="{5435BED2-5AAC-42EC-AB21-C0847DFEF2C5}" srcId="{BE569F8B-9BA8-49E1-9C35-55393903260E}" destId="{D1E7BAAA-4613-4A4C-8389-0A5EA77325B8}" srcOrd="0" destOrd="0" parTransId="{8AA43B1D-984A-4E8B-B418-C5A9795C9F23}" sibTransId="{52DCE3E0-EF1F-44F4-A4FB-424198C1EB94}"/>
    <dgm:cxn modelId="{AEEECACF-8BEE-4E2A-BADA-D4172DC0855D}" srcId="{837066D4-18A5-4EEE-B9AC-BA604D53180B}" destId="{587A3F97-325F-427B-9534-5A4580113340}" srcOrd="1" destOrd="0" parTransId="{3D28D493-2C8F-46D3-820B-02B5C3708BC3}" sibTransId="{8B5140C2-8342-42B7-B12B-6D0A26EF8E37}"/>
    <dgm:cxn modelId="{12674B22-6EB9-41EE-AB69-51190D9B46FD}" type="presOf" srcId="{D04759BC-0AB1-4CC7-9121-783CE2616311}" destId="{C40A8860-81A4-44AC-882F-9894CC358078}" srcOrd="0" destOrd="0" presId="urn:microsoft.com/office/officeart/2005/8/layout/hierarchy1"/>
    <dgm:cxn modelId="{1B09B317-B5E1-4E6E-AEDC-81E869738376}" type="presOf" srcId="{E3E05C7C-A064-4755-8A7C-DB0DEE6E7E62}" destId="{DEC77762-01FA-4F76-BAA3-FBA787A407EF}" srcOrd="0" destOrd="0" presId="urn:microsoft.com/office/officeart/2005/8/layout/hierarchy1"/>
    <dgm:cxn modelId="{9885C32D-7148-48CE-B12C-3F4D3D4B0226}" type="presOf" srcId="{BE569F8B-9BA8-49E1-9C35-55393903260E}" destId="{6D20DB3E-B35B-4810-BDE4-75CE01B71F38}" srcOrd="0" destOrd="0" presId="urn:microsoft.com/office/officeart/2005/8/layout/hierarchy1"/>
    <dgm:cxn modelId="{F09AD7D5-82FF-4024-9C97-235574FD87D6}" type="presOf" srcId="{9CCA1CDC-E720-4531-B0A1-28AD7DAFF75D}" destId="{D854DF0B-AA94-4AFB-A6AD-5A567E6A759A}" srcOrd="0" destOrd="0" presId="urn:microsoft.com/office/officeart/2005/8/layout/hierarchy1"/>
    <dgm:cxn modelId="{304AE74E-E076-4144-A0DD-F38D4CFC5B7B}" srcId="{BE569F8B-9BA8-49E1-9C35-55393903260E}" destId="{9D75D5B4-2B9D-46DE-9AE0-DBD67D0C6B52}" srcOrd="1" destOrd="0" parTransId="{E3E05C7C-A064-4755-8A7C-DB0DEE6E7E62}" sibTransId="{0C745CD2-0D8D-46F9-8405-B6072E7D3C52}"/>
    <dgm:cxn modelId="{CBD6E449-D075-4695-A1F7-DE4E5712BCAC}" type="presOf" srcId="{4981BED6-E4AE-4A7B-BBF5-83B23B4A5032}" destId="{B0FBB758-229B-48B8-8B5F-D5799E2D6CAF}" srcOrd="0" destOrd="0" presId="urn:microsoft.com/office/officeart/2005/8/layout/hierarchy1"/>
    <dgm:cxn modelId="{CBEF8743-CED4-4BA9-AD67-75F2210A261E}" srcId="{4981BED6-E4AE-4A7B-BBF5-83B23B4A5032}" destId="{BE569F8B-9BA8-49E1-9C35-55393903260E}" srcOrd="0" destOrd="0" parTransId="{5A4FD4C9-8D0E-4E71-A203-C6C5A59BA409}" sibTransId="{091396E8-6172-426A-B666-DA91A85FBC9C}"/>
    <dgm:cxn modelId="{9B1B2511-5571-4680-BA80-4B3B6FFBB448}" srcId="{BE569F8B-9BA8-49E1-9C35-55393903260E}" destId="{6A045936-3AD6-43C7-AFB0-52EBA35650CD}" srcOrd="2" destOrd="0" parTransId="{767BFE35-BAF6-4B81-AA3B-8098C0F21925}" sibTransId="{472B2744-9135-4F2C-9CE9-1561EFFDCE74}"/>
    <dgm:cxn modelId="{598DF42D-BCA0-4846-8E7C-EEDDB54B3920}" srcId="{4981BED6-E4AE-4A7B-BBF5-83B23B4A5032}" destId="{9CCA1CDC-E720-4531-B0A1-28AD7DAFF75D}" srcOrd="1" destOrd="0" parTransId="{D04759BC-0AB1-4CC7-9121-783CE2616311}" sibTransId="{AC1FC702-DD55-46AA-91AF-A25C1D28B900}"/>
    <dgm:cxn modelId="{F4EF6ECF-E1BF-4B9E-978A-D0197E1FDFF1}" srcId="{BE569F8B-9BA8-49E1-9C35-55393903260E}" destId="{DB0842D5-6CDA-4159-82F7-89CAAA7B2135}" srcOrd="3" destOrd="0" parTransId="{CA8D302B-CA42-475E-B7E7-98E21EE7F7F5}" sibTransId="{E0B72C19-C8CA-47D3-B7F8-E5C5DD7FFB77}"/>
    <dgm:cxn modelId="{A1C9E545-93FE-4AEE-B4AD-67F9F0C3E1DD}" type="presOf" srcId="{587A3F97-325F-427B-9534-5A4580113340}" destId="{3A6B58FE-C856-4EB6-AB52-28C8E9265893}" srcOrd="0" destOrd="0" presId="urn:microsoft.com/office/officeart/2005/8/layout/hierarchy1"/>
    <dgm:cxn modelId="{128353BB-44BC-4B0E-B164-D4E032DDCE99}" type="presOf" srcId="{6F94406C-06FD-44BA-AF67-A202CC774C7C}" destId="{03322F8A-7BB5-43C5-8882-B6AF551B480F}" srcOrd="0" destOrd="0" presId="urn:microsoft.com/office/officeart/2005/8/layout/hierarchy1"/>
    <dgm:cxn modelId="{46AF722B-ED19-44F3-82C2-E636D4D1A496}" type="presOf" srcId="{F4F5BF78-ABE0-4B4A-A1E4-04F50028F260}" destId="{24A262C9-E02F-4A77-BD0F-AB78FD216AC4}" srcOrd="0" destOrd="0" presId="urn:microsoft.com/office/officeart/2005/8/layout/hierarchy1"/>
    <dgm:cxn modelId="{FC265AA6-C465-4BF3-B931-FFDC1A3D63AA}" type="presOf" srcId="{5A4FD4C9-8D0E-4E71-A203-C6C5A59BA409}" destId="{CA85A596-E02E-4A4B-B3A0-313EAF44D5EF}" srcOrd="0" destOrd="0" presId="urn:microsoft.com/office/officeart/2005/8/layout/hierarchy1"/>
    <dgm:cxn modelId="{4E2CA5C7-A6C5-4129-8413-3C8C1646F8F3}" type="presOf" srcId="{8AA43B1D-984A-4E8B-B418-C5A9795C9F23}" destId="{4F44DFE0-92EE-4B60-A8D9-B457DA82D068}" srcOrd="0" destOrd="0" presId="urn:microsoft.com/office/officeart/2005/8/layout/hierarchy1"/>
    <dgm:cxn modelId="{AEDDAF4A-1417-40F3-B5C0-F165A586EFD5}" srcId="{9CCA1CDC-E720-4531-B0A1-28AD7DAFF75D}" destId="{F4F5BF78-ABE0-4B4A-A1E4-04F50028F260}" srcOrd="0" destOrd="0" parTransId="{6F94406C-06FD-44BA-AF67-A202CC774C7C}" sibTransId="{82080CF5-36E1-4B61-A01B-B4C48651281E}"/>
    <dgm:cxn modelId="{744DBDA0-22B3-4599-8DFE-539E2073C8F7}" srcId="{F4F5BF78-ABE0-4B4A-A1E4-04F50028F260}" destId="{96960281-CA84-41F8-9FBF-EEF7AA5C9740}" srcOrd="0" destOrd="0" parTransId="{C559928E-D3C6-4BC4-A642-9BE6CE34784D}" sibTransId="{D87040D8-FCA4-4F53-B8AB-F0BA28FAAABA}"/>
    <dgm:cxn modelId="{71421573-2883-40F6-B698-1E93AFDADB65}" type="presOf" srcId="{D1E7BAAA-4613-4A4C-8389-0A5EA77325B8}" destId="{478BF02B-48AA-48DD-BE8A-EBC4C6008E4B}" srcOrd="0" destOrd="0" presId="urn:microsoft.com/office/officeart/2005/8/layout/hierarchy1"/>
    <dgm:cxn modelId="{9A0648D8-C064-4EED-9358-D2CEA176709C}" type="presOf" srcId="{837066D4-18A5-4EEE-B9AC-BA604D53180B}" destId="{9942453B-7684-43A5-931C-8595B4F8093B}" srcOrd="0" destOrd="0" presId="urn:microsoft.com/office/officeart/2005/8/layout/hierarchy1"/>
    <dgm:cxn modelId="{A94AEE91-349B-4E8E-AE02-C68B09582CC3}" type="presOf" srcId="{9D75D5B4-2B9D-46DE-9AE0-DBD67D0C6B52}" destId="{D68FF423-0FD7-4E30-A411-BDCD7AB07D94}" srcOrd="0" destOrd="0" presId="urn:microsoft.com/office/officeart/2005/8/layout/hierarchy1"/>
    <dgm:cxn modelId="{9E6D827C-66C9-48F0-9E63-2F970A2DF7D2}" type="presOf" srcId="{6A045936-3AD6-43C7-AFB0-52EBA35650CD}" destId="{2E5A2838-A339-41EB-8E1C-BE34EA275ACA}" srcOrd="0" destOrd="0" presId="urn:microsoft.com/office/officeart/2005/8/layout/hierarchy1"/>
    <dgm:cxn modelId="{03E16665-92ED-48D4-A47E-D006742CA5D6}" type="presOf" srcId="{767BFE35-BAF6-4B81-AA3B-8098C0F21925}" destId="{59BD4864-76BC-4077-B5FD-11786DE69FF3}" srcOrd="0" destOrd="0" presId="urn:microsoft.com/office/officeart/2005/8/layout/hierarchy1"/>
    <dgm:cxn modelId="{540912D6-E60A-40B5-A025-181A9CE33813}" type="presOf" srcId="{C559928E-D3C6-4BC4-A642-9BE6CE34784D}" destId="{C93A25C6-5E31-41C6-AE03-DF17FB0D6CC8}" srcOrd="0" destOrd="0" presId="urn:microsoft.com/office/officeart/2005/8/layout/hierarchy1"/>
    <dgm:cxn modelId="{6C002416-EEFC-4857-B425-92462372418E}" type="presOf" srcId="{DB0842D5-6CDA-4159-82F7-89CAAA7B2135}" destId="{4AEE4039-39FC-4A9B-83FC-2EB59B903A81}" srcOrd="0" destOrd="0" presId="urn:microsoft.com/office/officeart/2005/8/layout/hierarchy1"/>
    <dgm:cxn modelId="{9DCA33B9-E2DF-4041-92A5-5FE70C34757C}" type="presOf" srcId="{CA8D302B-CA42-475E-B7E7-98E21EE7F7F5}" destId="{4E0786F4-E36C-46F9-B9F5-3C1BECE96071}" srcOrd="0" destOrd="0" presId="urn:microsoft.com/office/officeart/2005/8/layout/hierarchy1"/>
    <dgm:cxn modelId="{891102DF-D333-4C5A-AB79-17DBA702A41D}" type="presOf" srcId="{96960281-CA84-41F8-9FBF-EEF7AA5C9740}" destId="{1DEC4592-4AEB-4041-82D1-8A058F456E1E}" srcOrd="0" destOrd="0" presId="urn:microsoft.com/office/officeart/2005/8/layout/hierarchy1"/>
    <dgm:cxn modelId="{3188D2B0-72E1-4FF3-B196-9765223B4DC5}" srcId="{837066D4-18A5-4EEE-B9AC-BA604D53180B}" destId="{4981BED6-E4AE-4A7B-BBF5-83B23B4A5032}" srcOrd="0" destOrd="0" parTransId="{420861ED-F064-447C-A07D-023F42A43A4B}" sibTransId="{113D8FB8-465B-42C5-AE5C-3DFCE35B134F}"/>
    <dgm:cxn modelId="{3791A5AD-B7EC-4E40-A8A7-EC4BEA9EE125}" type="presParOf" srcId="{9942453B-7684-43A5-931C-8595B4F8093B}" destId="{0FAA55AC-B26D-4F6D-83BA-51C71CA42B43}" srcOrd="0" destOrd="0" presId="urn:microsoft.com/office/officeart/2005/8/layout/hierarchy1"/>
    <dgm:cxn modelId="{1C9C2583-303B-4989-BFB9-E22636D15240}" type="presParOf" srcId="{0FAA55AC-B26D-4F6D-83BA-51C71CA42B43}" destId="{1C058246-DE50-415A-83BA-6B6B29055F13}" srcOrd="0" destOrd="0" presId="urn:microsoft.com/office/officeart/2005/8/layout/hierarchy1"/>
    <dgm:cxn modelId="{2ED67D3B-F69A-434E-AAD5-FCF9179CF4F7}" type="presParOf" srcId="{1C058246-DE50-415A-83BA-6B6B29055F13}" destId="{E17723D7-4128-4851-AB08-F3C168883F14}" srcOrd="0" destOrd="0" presId="urn:microsoft.com/office/officeart/2005/8/layout/hierarchy1"/>
    <dgm:cxn modelId="{77304A18-2073-4107-92E7-2D0CA841B7FD}" type="presParOf" srcId="{1C058246-DE50-415A-83BA-6B6B29055F13}" destId="{B0FBB758-229B-48B8-8B5F-D5799E2D6CAF}" srcOrd="1" destOrd="0" presId="urn:microsoft.com/office/officeart/2005/8/layout/hierarchy1"/>
    <dgm:cxn modelId="{8E65FEB0-F317-4BE7-B6E4-60EA2E1D4AE2}" type="presParOf" srcId="{0FAA55AC-B26D-4F6D-83BA-51C71CA42B43}" destId="{CDB69494-3E50-4183-AC4E-4C0E1B2E98C8}" srcOrd="1" destOrd="0" presId="urn:microsoft.com/office/officeart/2005/8/layout/hierarchy1"/>
    <dgm:cxn modelId="{15A82DC8-5C8A-4D51-B9B2-BA92523F132F}" type="presParOf" srcId="{CDB69494-3E50-4183-AC4E-4C0E1B2E98C8}" destId="{CA85A596-E02E-4A4B-B3A0-313EAF44D5EF}" srcOrd="0" destOrd="0" presId="urn:microsoft.com/office/officeart/2005/8/layout/hierarchy1"/>
    <dgm:cxn modelId="{1BC447EC-B05B-44EC-BEBA-5F65F2271C5C}" type="presParOf" srcId="{CDB69494-3E50-4183-AC4E-4C0E1B2E98C8}" destId="{25A4A1C2-AD53-4434-8A32-78DDDDA60A1F}" srcOrd="1" destOrd="0" presId="urn:microsoft.com/office/officeart/2005/8/layout/hierarchy1"/>
    <dgm:cxn modelId="{F89C7970-EAE9-499B-895C-62407E9CB06A}" type="presParOf" srcId="{25A4A1C2-AD53-4434-8A32-78DDDDA60A1F}" destId="{3CE01C3E-2D9F-4361-AB45-DD41EEFE0528}" srcOrd="0" destOrd="0" presId="urn:microsoft.com/office/officeart/2005/8/layout/hierarchy1"/>
    <dgm:cxn modelId="{C0A1D739-55AD-45D0-9B99-195999F4DF75}" type="presParOf" srcId="{3CE01C3E-2D9F-4361-AB45-DD41EEFE0528}" destId="{7B33BFAB-585F-4449-8FFD-4860E3331135}" srcOrd="0" destOrd="0" presId="urn:microsoft.com/office/officeart/2005/8/layout/hierarchy1"/>
    <dgm:cxn modelId="{D3FF89B8-4913-4C58-A269-B8BDABBFA97C}" type="presParOf" srcId="{3CE01C3E-2D9F-4361-AB45-DD41EEFE0528}" destId="{6D20DB3E-B35B-4810-BDE4-75CE01B71F38}" srcOrd="1" destOrd="0" presId="urn:microsoft.com/office/officeart/2005/8/layout/hierarchy1"/>
    <dgm:cxn modelId="{24649EA0-B803-4EC0-8090-77884E5C5062}" type="presParOf" srcId="{25A4A1C2-AD53-4434-8A32-78DDDDA60A1F}" destId="{5A8E1849-C02B-4575-942F-745B7CAEDCAF}" srcOrd="1" destOrd="0" presId="urn:microsoft.com/office/officeart/2005/8/layout/hierarchy1"/>
    <dgm:cxn modelId="{1EBA5597-BFC6-44FB-9603-E28562008CC0}" type="presParOf" srcId="{5A8E1849-C02B-4575-942F-745B7CAEDCAF}" destId="{4F44DFE0-92EE-4B60-A8D9-B457DA82D068}" srcOrd="0" destOrd="0" presId="urn:microsoft.com/office/officeart/2005/8/layout/hierarchy1"/>
    <dgm:cxn modelId="{F4E809A5-828E-472C-AA9A-A7BF4DF31613}" type="presParOf" srcId="{5A8E1849-C02B-4575-942F-745B7CAEDCAF}" destId="{B7209F57-D76A-417A-85C6-3EA48CED04EA}" srcOrd="1" destOrd="0" presId="urn:microsoft.com/office/officeart/2005/8/layout/hierarchy1"/>
    <dgm:cxn modelId="{A3C7A7C4-2EDA-484D-BEB0-0A3C0539038E}" type="presParOf" srcId="{B7209F57-D76A-417A-85C6-3EA48CED04EA}" destId="{5B3EB8D1-5108-4097-847E-6FA9B17D5181}" srcOrd="0" destOrd="0" presId="urn:microsoft.com/office/officeart/2005/8/layout/hierarchy1"/>
    <dgm:cxn modelId="{39D4A882-5F1F-4F27-B9F5-79C73351330F}" type="presParOf" srcId="{5B3EB8D1-5108-4097-847E-6FA9B17D5181}" destId="{A6F9E357-4BDA-4A94-AA3F-73D0FFF55E7B}" srcOrd="0" destOrd="0" presId="urn:microsoft.com/office/officeart/2005/8/layout/hierarchy1"/>
    <dgm:cxn modelId="{B846F26C-1936-4951-9741-EBE9CA92876F}" type="presParOf" srcId="{5B3EB8D1-5108-4097-847E-6FA9B17D5181}" destId="{478BF02B-48AA-48DD-BE8A-EBC4C6008E4B}" srcOrd="1" destOrd="0" presId="urn:microsoft.com/office/officeart/2005/8/layout/hierarchy1"/>
    <dgm:cxn modelId="{D8EF1431-1D57-45A4-A8A5-CBBA94F97875}" type="presParOf" srcId="{B7209F57-D76A-417A-85C6-3EA48CED04EA}" destId="{E1C1C851-401A-4C85-BE6D-D048859EFDA4}" srcOrd="1" destOrd="0" presId="urn:microsoft.com/office/officeart/2005/8/layout/hierarchy1"/>
    <dgm:cxn modelId="{AB61AAC5-E913-4BB5-968F-7BF0225B507E}" type="presParOf" srcId="{5A8E1849-C02B-4575-942F-745B7CAEDCAF}" destId="{DEC77762-01FA-4F76-BAA3-FBA787A407EF}" srcOrd="2" destOrd="0" presId="urn:microsoft.com/office/officeart/2005/8/layout/hierarchy1"/>
    <dgm:cxn modelId="{6F78E5F3-423F-46BE-9134-EFD010184FA3}" type="presParOf" srcId="{5A8E1849-C02B-4575-942F-745B7CAEDCAF}" destId="{BE5A6E73-1443-42AB-8260-5E33FC795446}" srcOrd="3" destOrd="0" presId="urn:microsoft.com/office/officeart/2005/8/layout/hierarchy1"/>
    <dgm:cxn modelId="{F0D48BD2-B224-4333-B33F-BE61EFEC5354}" type="presParOf" srcId="{BE5A6E73-1443-42AB-8260-5E33FC795446}" destId="{C55CD42A-FFEB-46D1-AC1E-AE9D347E8B09}" srcOrd="0" destOrd="0" presId="urn:microsoft.com/office/officeart/2005/8/layout/hierarchy1"/>
    <dgm:cxn modelId="{7DCFA61A-B670-4E76-81F6-16278F64620A}" type="presParOf" srcId="{C55CD42A-FFEB-46D1-AC1E-AE9D347E8B09}" destId="{99F9AD32-4876-4BFF-9DAA-0E0A51537E28}" srcOrd="0" destOrd="0" presId="urn:microsoft.com/office/officeart/2005/8/layout/hierarchy1"/>
    <dgm:cxn modelId="{2C97ADC1-B37E-4323-BDC0-88AB4E72D4B5}" type="presParOf" srcId="{C55CD42A-FFEB-46D1-AC1E-AE9D347E8B09}" destId="{D68FF423-0FD7-4E30-A411-BDCD7AB07D94}" srcOrd="1" destOrd="0" presId="urn:microsoft.com/office/officeart/2005/8/layout/hierarchy1"/>
    <dgm:cxn modelId="{25FA6E01-6DD4-4B7D-B6F5-DDB090BA5221}" type="presParOf" srcId="{BE5A6E73-1443-42AB-8260-5E33FC795446}" destId="{2E8272DD-59B0-4EB7-8513-D0AEDC7F082E}" srcOrd="1" destOrd="0" presId="urn:microsoft.com/office/officeart/2005/8/layout/hierarchy1"/>
    <dgm:cxn modelId="{AC066ADE-802B-4AF4-92FB-B34C0D72C90C}" type="presParOf" srcId="{5A8E1849-C02B-4575-942F-745B7CAEDCAF}" destId="{59BD4864-76BC-4077-B5FD-11786DE69FF3}" srcOrd="4" destOrd="0" presId="urn:microsoft.com/office/officeart/2005/8/layout/hierarchy1"/>
    <dgm:cxn modelId="{07734C76-D7D2-4353-9D53-295478D74801}" type="presParOf" srcId="{5A8E1849-C02B-4575-942F-745B7CAEDCAF}" destId="{FDC0B08E-AD6A-495D-BF0E-48BC808A97FC}" srcOrd="5" destOrd="0" presId="urn:microsoft.com/office/officeart/2005/8/layout/hierarchy1"/>
    <dgm:cxn modelId="{7D0FC4A6-541C-4CC5-B27E-1077A4EBA4BD}" type="presParOf" srcId="{FDC0B08E-AD6A-495D-BF0E-48BC808A97FC}" destId="{EC934312-285A-4478-B836-F0B5E85C695A}" srcOrd="0" destOrd="0" presId="urn:microsoft.com/office/officeart/2005/8/layout/hierarchy1"/>
    <dgm:cxn modelId="{997BA204-7F94-456B-A8F2-277EF9A6B623}" type="presParOf" srcId="{EC934312-285A-4478-B836-F0B5E85C695A}" destId="{03C7999A-29F9-4607-9722-03F5739D5E07}" srcOrd="0" destOrd="0" presId="urn:microsoft.com/office/officeart/2005/8/layout/hierarchy1"/>
    <dgm:cxn modelId="{91C18FAF-DE72-4713-81A7-47FB308BFC01}" type="presParOf" srcId="{EC934312-285A-4478-B836-F0B5E85C695A}" destId="{2E5A2838-A339-41EB-8E1C-BE34EA275ACA}" srcOrd="1" destOrd="0" presId="urn:microsoft.com/office/officeart/2005/8/layout/hierarchy1"/>
    <dgm:cxn modelId="{F1ECB4A7-8D10-44FE-9A81-124206587A22}" type="presParOf" srcId="{FDC0B08E-AD6A-495D-BF0E-48BC808A97FC}" destId="{8B0F5669-AD5C-4876-8FB5-DC2AF9CE6DE7}" srcOrd="1" destOrd="0" presId="urn:microsoft.com/office/officeart/2005/8/layout/hierarchy1"/>
    <dgm:cxn modelId="{4EAF8ADA-E276-412E-95CE-A64B0D17A2A5}" type="presParOf" srcId="{5A8E1849-C02B-4575-942F-745B7CAEDCAF}" destId="{4E0786F4-E36C-46F9-B9F5-3C1BECE96071}" srcOrd="6" destOrd="0" presId="urn:microsoft.com/office/officeart/2005/8/layout/hierarchy1"/>
    <dgm:cxn modelId="{97EB9ED3-4937-4935-B23B-F47E8CCC7ED9}" type="presParOf" srcId="{5A8E1849-C02B-4575-942F-745B7CAEDCAF}" destId="{FC8E8EB0-ED42-4EE7-B7B7-A3514928FDFD}" srcOrd="7" destOrd="0" presId="urn:microsoft.com/office/officeart/2005/8/layout/hierarchy1"/>
    <dgm:cxn modelId="{530253B6-97D8-4543-AAEB-95856CFF1124}" type="presParOf" srcId="{FC8E8EB0-ED42-4EE7-B7B7-A3514928FDFD}" destId="{40092509-1427-4B10-975A-FBE92E8AEB1B}" srcOrd="0" destOrd="0" presId="urn:microsoft.com/office/officeart/2005/8/layout/hierarchy1"/>
    <dgm:cxn modelId="{5F55DE61-5E77-4390-B6E0-F44569368E88}" type="presParOf" srcId="{40092509-1427-4B10-975A-FBE92E8AEB1B}" destId="{562DDA12-A376-48C7-BA3C-546033DAC54F}" srcOrd="0" destOrd="0" presId="urn:microsoft.com/office/officeart/2005/8/layout/hierarchy1"/>
    <dgm:cxn modelId="{7C2788D5-CCFD-4385-A5DF-D91252D2A9C7}" type="presParOf" srcId="{40092509-1427-4B10-975A-FBE92E8AEB1B}" destId="{4AEE4039-39FC-4A9B-83FC-2EB59B903A81}" srcOrd="1" destOrd="0" presId="urn:microsoft.com/office/officeart/2005/8/layout/hierarchy1"/>
    <dgm:cxn modelId="{6286664A-6648-447E-B5CD-315BD3E5695B}" type="presParOf" srcId="{FC8E8EB0-ED42-4EE7-B7B7-A3514928FDFD}" destId="{9662A1FD-16AC-408C-A72C-3ACF22C88FB1}" srcOrd="1" destOrd="0" presId="urn:microsoft.com/office/officeart/2005/8/layout/hierarchy1"/>
    <dgm:cxn modelId="{38DCBDB3-46DC-4617-8433-38C93863DE00}" type="presParOf" srcId="{CDB69494-3E50-4183-AC4E-4C0E1B2E98C8}" destId="{C40A8860-81A4-44AC-882F-9894CC358078}" srcOrd="2" destOrd="0" presId="urn:microsoft.com/office/officeart/2005/8/layout/hierarchy1"/>
    <dgm:cxn modelId="{B3AA4FD5-5CCD-4021-8CB2-FEEA2CD928A7}" type="presParOf" srcId="{CDB69494-3E50-4183-AC4E-4C0E1B2E98C8}" destId="{045588EC-AD47-4DE0-82E6-AA33F0F376CD}" srcOrd="3" destOrd="0" presId="urn:microsoft.com/office/officeart/2005/8/layout/hierarchy1"/>
    <dgm:cxn modelId="{96BA927E-7EBC-4C87-9B2C-393E6E56FCBB}" type="presParOf" srcId="{045588EC-AD47-4DE0-82E6-AA33F0F376CD}" destId="{150D0312-27CD-46AE-9AE1-6E296756380B}" srcOrd="0" destOrd="0" presId="urn:microsoft.com/office/officeart/2005/8/layout/hierarchy1"/>
    <dgm:cxn modelId="{09C72A8F-CF17-40DC-9A96-C88B20ABFC09}" type="presParOf" srcId="{150D0312-27CD-46AE-9AE1-6E296756380B}" destId="{B56FA6A3-5FF8-4333-918B-251693EB0D36}" srcOrd="0" destOrd="0" presId="urn:microsoft.com/office/officeart/2005/8/layout/hierarchy1"/>
    <dgm:cxn modelId="{2571E5EA-766B-4B60-BE7C-0B7BFBDC8966}" type="presParOf" srcId="{150D0312-27CD-46AE-9AE1-6E296756380B}" destId="{D854DF0B-AA94-4AFB-A6AD-5A567E6A759A}" srcOrd="1" destOrd="0" presId="urn:microsoft.com/office/officeart/2005/8/layout/hierarchy1"/>
    <dgm:cxn modelId="{2A5C3D7C-2EB4-4E0B-A17E-A4FBA0BEE71B}" type="presParOf" srcId="{045588EC-AD47-4DE0-82E6-AA33F0F376CD}" destId="{C28D8342-8ADD-43B3-ADE3-5E1ECE7936D7}" srcOrd="1" destOrd="0" presId="urn:microsoft.com/office/officeart/2005/8/layout/hierarchy1"/>
    <dgm:cxn modelId="{5965B07D-BD76-470D-88D3-57176674EED5}" type="presParOf" srcId="{C28D8342-8ADD-43B3-ADE3-5E1ECE7936D7}" destId="{03322F8A-7BB5-43C5-8882-B6AF551B480F}" srcOrd="0" destOrd="0" presId="urn:microsoft.com/office/officeart/2005/8/layout/hierarchy1"/>
    <dgm:cxn modelId="{A6DA8113-A1AA-4333-A77C-C94D09DCACFD}" type="presParOf" srcId="{C28D8342-8ADD-43B3-ADE3-5E1ECE7936D7}" destId="{E5ABF83B-1677-431B-A34B-16D60C39546A}" srcOrd="1" destOrd="0" presId="urn:microsoft.com/office/officeart/2005/8/layout/hierarchy1"/>
    <dgm:cxn modelId="{4AA32152-4059-48AB-B3A8-660801FB65DA}" type="presParOf" srcId="{E5ABF83B-1677-431B-A34B-16D60C39546A}" destId="{3E3F4EB7-B6E2-4FC6-A00A-4D4434EF2777}" srcOrd="0" destOrd="0" presId="urn:microsoft.com/office/officeart/2005/8/layout/hierarchy1"/>
    <dgm:cxn modelId="{1BE0D5E3-8586-4D39-840E-C515DBE823AB}" type="presParOf" srcId="{3E3F4EB7-B6E2-4FC6-A00A-4D4434EF2777}" destId="{DFC1EE70-90D6-4901-8FB0-A3CD5776F31B}" srcOrd="0" destOrd="0" presId="urn:microsoft.com/office/officeart/2005/8/layout/hierarchy1"/>
    <dgm:cxn modelId="{BA7F94E3-CAE8-4041-A08A-BA2F670D40EE}" type="presParOf" srcId="{3E3F4EB7-B6E2-4FC6-A00A-4D4434EF2777}" destId="{24A262C9-E02F-4A77-BD0F-AB78FD216AC4}" srcOrd="1" destOrd="0" presId="urn:microsoft.com/office/officeart/2005/8/layout/hierarchy1"/>
    <dgm:cxn modelId="{63E029AA-24BE-4717-BC56-DEA3C1A6D3A7}" type="presParOf" srcId="{E5ABF83B-1677-431B-A34B-16D60C39546A}" destId="{C1283B62-8521-46A6-8027-4A2F89545C8C}" srcOrd="1" destOrd="0" presId="urn:microsoft.com/office/officeart/2005/8/layout/hierarchy1"/>
    <dgm:cxn modelId="{560EFAFD-594F-430A-833F-987B3E7741A0}" type="presParOf" srcId="{C1283B62-8521-46A6-8027-4A2F89545C8C}" destId="{C93A25C6-5E31-41C6-AE03-DF17FB0D6CC8}" srcOrd="0" destOrd="0" presId="urn:microsoft.com/office/officeart/2005/8/layout/hierarchy1"/>
    <dgm:cxn modelId="{E1B4ED6A-4CAC-4303-BD6B-2934A62990B3}" type="presParOf" srcId="{C1283B62-8521-46A6-8027-4A2F89545C8C}" destId="{D88F5270-9681-4949-AB72-C993B1ED31A1}" srcOrd="1" destOrd="0" presId="urn:microsoft.com/office/officeart/2005/8/layout/hierarchy1"/>
    <dgm:cxn modelId="{5BE933BB-4DB4-4C2D-85C0-B87622FE0437}" type="presParOf" srcId="{D88F5270-9681-4949-AB72-C993B1ED31A1}" destId="{7F939DBF-C155-487F-858D-90AEFFAE061A}" srcOrd="0" destOrd="0" presId="urn:microsoft.com/office/officeart/2005/8/layout/hierarchy1"/>
    <dgm:cxn modelId="{3091644A-1A15-42BB-AE0A-B0D5100A1BF4}" type="presParOf" srcId="{7F939DBF-C155-487F-858D-90AEFFAE061A}" destId="{5507130A-5800-44DF-B978-B59E74DFE952}" srcOrd="0" destOrd="0" presId="urn:microsoft.com/office/officeart/2005/8/layout/hierarchy1"/>
    <dgm:cxn modelId="{E4680332-FE39-4545-BCEC-7ED6056E8870}" type="presParOf" srcId="{7F939DBF-C155-487F-858D-90AEFFAE061A}" destId="{1DEC4592-4AEB-4041-82D1-8A058F456E1E}" srcOrd="1" destOrd="0" presId="urn:microsoft.com/office/officeart/2005/8/layout/hierarchy1"/>
    <dgm:cxn modelId="{10BACAE3-13DD-4DDA-9CF5-7F3A4AAC4CDA}" type="presParOf" srcId="{D88F5270-9681-4949-AB72-C993B1ED31A1}" destId="{1AF8FA4C-5E58-4471-A2F4-31BE19B5DA17}" srcOrd="1" destOrd="0" presId="urn:microsoft.com/office/officeart/2005/8/layout/hierarchy1"/>
    <dgm:cxn modelId="{387C007C-3C1E-4AAB-A122-7FB965214056}" type="presParOf" srcId="{9942453B-7684-43A5-931C-8595B4F8093B}" destId="{88C0AD44-F9ED-46E0-B863-88790E108DAF}" srcOrd="1" destOrd="0" presId="urn:microsoft.com/office/officeart/2005/8/layout/hierarchy1"/>
    <dgm:cxn modelId="{967685DE-D263-4A06-9D8D-0127301AFC9D}" type="presParOf" srcId="{88C0AD44-F9ED-46E0-B863-88790E108DAF}" destId="{79B5EB0F-6D9B-4830-9993-4EFB6B83CBA7}" srcOrd="0" destOrd="0" presId="urn:microsoft.com/office/officeart/2005/8/layout/hierarchy1"/>
    <dgm:cxn modelId="{57501297-2B41-48DC-B956-FCD0D123733E}" type="presParOf" srcId="{79B5EB0F-6D9B-4830-9993-4EFB6B83CBA7}" destId="{1FFEEF93-A136-41DE-8AB7-C68B4364556E}" srcOrd="0" destOrd="0" presId="urn:microsoft.com/office/officeart/2005/8/layout/hierarchy1"/>
    <dgm:cxn modelId="{176D5B90-B2BB-4768-BF0A-3863A7380D8F}" type="presParOf" srcId="{79B5EB0F-6D9B-4830-9993-4EFB6B83CBA7}" destId="{3A6B58FE-C856-4EB6-AB52-28C8E9265893}" srcOrd="1" destOrd="0" presId="urn:microsoft.com/office/officeart/2005/8/layout/hierarchy1"/>
    <dgm:cxn modelId="{48A36345-5BFA-4D1C-B888-E07E8C2F4CDA}" type="presParOf" srcId="{88C0AD44-F9ED-46E0-B863-88790E108DAF}" destId="{82DA342C-ABDC-4353-B7F3-18F2EB03AB10}"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1EF37A-DDC1-407A-9CDE-0CCC67AF9E78}">
      <dsp:nvSpPr>
        <dsp:cNvPr id="0" name=""/>
        <dsp:cNvSpPr/>
      </dsp:nvSpPr>
      <dsp:spPr>
        <a:xfrm rot="5400000">
          <a:off x="-72683" y="74149"/>
          <a:ext cx="484559" cy="3391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SV" sz="1200" kern="1200"/>
            <a:t>*</a:t>
          </a:r>
        </a:p>
      </dsp:txBody>
      <dsp:txXfrm rot="5400000">
        <a:off x="-72683" y="74149"/>
        <a:ext cx="484559" cy="339191"/>
      </dsp:txXfrm>
    </dsp:sp>
    <dsp:sp modelId="{615026F0-ADE1-4A60-9487-A97C93FA2A26}">
      <dsp:nvSpPr>
        <dsp:cNvPr id="0" name=""/>
        <dsp:cNvSpPr/>
      </dsp:nvSpPr>
      <dsp:spPr>
        <a:xfrm rot="5400000">
          <a:off x="2388295" y="-2049103"/>
          <a:ext cx="315129" cy="44133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SV" sz="1200" kern="1200" dirty="0" smtClean="0"/>
            <a:t>PATRICK ADRIAN LUE</a:t>
          </a:r>
          <a:endParaRPr lang="es-SV" sz="1200" kern="1200" dirty="0"/>
        </a:p>
      </dsp:txBody>
      <dsp:txXfrm rot="5400000">
        <a:off x="2388295" y="-2049103"/>
        <a:ext cx="315129" cy="4413336"/>
      </dsp:txXfrm>
    </dsp:sp>
    <dsp:sp modelId="{91F7D29E-AD54-48A7-859C-B68730B31DE1}">
      <dsp:nvSpPr>
        <dsp:cNvPr id="0" name=""/>
        <dsp:cNvSpPr/>
      </dsp:nvSpPr>
      <dsp:spPr>
        <a:xfrm rot="5400000">
          <a:off x="-72683" y="419954"/>
          <a:ext cx="484559" cy="3391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SV" sz="1200" kern="1200"/>
            <a:t>*</a:t>
          </a:r>
        </a:p>
      </dsp:txBody>
      <dsp:txXfrm rot="5400000">
        <a:off x="-72683" y="419954"/>
        <a:ext cx="484559" cy="339191"/>
      </dsp:txXfrm>
    </dsp:sp>
    <dsp:sp modelId="{56185988-1A33-435C-9DC5-0192398889E6}">
      <dsp:nvSpPr>
        <dsp:cNvPr id="0" name=""/>
        <dsp:cNvSpPr/>
      </dsp:nvSpPr>
      <dsp:spPr>
        <a:xfrm rot="5400000">
          <a:off x="2388377" y="-1701916"/>
          <a:ext cx="314963" cy="44133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SV" sz="1200" kern="1200"/>
            <a:t>PATRICIA BEATRIZ HERNANDEZ CASTILLO</a:t>
          </a:r>
        </a:p>
      </dsp:txBody>
      <dsp:txXfrm rot="5400000">
        <a:off x="2388377" y="-1701916"/>
        <a:ext cx="314963" cy="4413336"/>
      </dsp:txXfrm>
    </dsp:sp>
    <dsp:sp modelId="{9E2ED71C-0C9F-454F-96E3-A269201EFDA7}">
      <dsp:nvSpPr>
        <dsp:cNvPr id="0" name=""/>
        <dsp:cNvSpPr/>
      </dsp:nvSpPr>
      <dsp:spPr>
        <a:xfrm rot="5400000">
          <a:off x="-72683" y="765759"/>
          <a:ext cx="484559" cy="3391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SV" sz="1200" kern="1200"/>
            <a:t>*</a:t>
          </a:r>
        </a:p>
      </dsp:txBody>
      <dsp:txXfrm rot="5400000">
        <a:off x="-72683" y="765759"/>
        <a:ext cx="484559" cy="339191"/>
      </dsp:txXfrm>
    </dsp:sp>
    <dsp:sp modelId="{A33D7A6D-5D8F-4C42-A52B-08D43F76420E}">
      <dsp:nvSpPr>
        <dsp:cNvPr id="0" name=""/>
        <dsp:cNvSpPr/>
      </dsp:nvSpPr>
      <dsp:spPr>
        <a:xfrm rot="5400000">
          <a:off x="2388377" y="-1356111"/>
          <a:ext cx="314963" cy="44133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SV" sz="1200" kern="1200"/>
            <a:t>JESSICA BEATRIZ GUERRA BARAHONA</a:t>
          </a:r>
        </a:p>
      </dsp:txBody>
      <dsp:txXfrm rot="5400000">
        <a:off x="2388377" y="-1356111"/>
        <a:ext cx="314963" cy="4413336"/>
      </dsp:txXfrm>
    </dsp:sp>
    <dsp:sp modelId="{F3DB66DB-ED9C-4222-B1D7-B6B64ED19950}">
      <dsp:nvSpPr>
        <dsp:cNvPr id="0" name=""/>
        <dsp:cNvSpPr/>
      </dsp:nvSpPr>
      <dsp:spPr>
        <a:xfrm rot="5400000">
          <a:off x="-72683" y="1111564"/>
          <a:ext cx="484559" cy="3391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SV" sz="1200" kern="1200"/>
            <a:t>*</a:t>
          </a:r>
        </a:p>
      </dsp:txBody>
      <dsp:txXfrm rot="5400000">
        <a:off x="-72683" y="1111564"/>
        <a:ext cx="484559" cy="339191"/>
      </dsp:txXfrm>
    </dsp:sp>
    <dsp:sp modelId="{6CEC66E7-700E-44AF-941B-34319E6B5FFB}">
      <dsp:nvSpPr>
        <dsp:cNvPr id="0" name=""/>
        <dsp:cNvSpPr/>
      </dsp:nvSpPr>
      <dsp:spPr>
        <a:xfrm rot="5400000">
          <a:off x="2388377" y="-1010306"/>
          <a:ext cx="314963" cy="44133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SV" sz="1200" kern="1200"/>
            <a:t>ARELY ELIZABETH REYES CASTELLANOS</a:t>
          </a:r>
        </a:p>
      </dsp:txBody>
      <dsp:txXfrm rot="5400000">
        <a:off x="2388377" y="-1010306"/>
        <a:ext cx="314963" cy="4413336"/>
      </dsp:txXfrm>
    </dsp:sp>
    <dsp:sp modelId="{F3845B73-0FC8-4F08-8F01-7ABBCE69F49C}">
      <dsp:nvSpPr>
        <dsp:cNvPr id="0" name=""/>
        <dsp:cNvSpPr/>
      </dsp:nvSpPr>
      <dsp:spPr>
        <a:xfrm rot="5400000">
          <a:off x="-72683" y="1457369"/>
          <a:ext cx="484559" cy="33919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SV" sz="1200" kern="1200"/>
            <a:t>*</a:t>
          </a:r>
        </a:p>
      </dsp:txBody>
      <dsp:txXfrm rot="5400000">
        <a:off x="-72683" y="1457369"/>
        <a:ext cx="484559" cy="339191"/>
      </dsp:txXfrm>
    </dsp:sp>
    <dsp:sp modelId="{DFEC9B9E-AF50-4D5D-98A0-CA468FEC0FA0}">
      <dsp:nvSpPr>
        <dsp:cNvPr id="0" name=""/>
        <dsp:cNvSpPr/>
      </dsp:nvSpPr>
      <dsp:spPr>
        <a:xfrm rot="5400000">
          <a:off x="2388377" y="-664501"/>
          <a:ext cx="314963" cy="44133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SV" sz="1200" kern="1200"/>
            <a:t>DIANA PATRICIA AYALA CABRERA</a:t>
          </a:r>
        </a:p>
      </dsp:txBody>
      <dsp:txXfrm rot="5400000">
        <a:off x="2388377" y="-664501"/>
        <a:ext cx="314963" cy="44133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2BA8AF-DB9C-46E7-99AC-2B4E62F211CF}">
      <dsp:nvSpPr>
        <dsp:cNvPr id="0" name=""/>
        <dsp:cNvSpPr/>
      </dsp:nvSpPr>
      <dsp:spPr>
        <a:xfrm rot="21192215">
          <a:off x="523858" y="0"/>
          <a:ext cx="5937059" cy="3888432"/>
        </a:xfrm>
        <a:prstGeom prst="rightArrow">
          <a:avLst/>
        </a:prstGeom>
        <a:gradFill rotWithShape="0">
          <a:gsLst>
            <a:gs pos="0">
              <a:schemeClr val="accent2">
                <a:tint val="40000"/>
                <a:hueOff val="0"/>
                <a:satOff val="0"/>
                <a:lumOff val="0"/>
                <a:alphaOff val="0"/>
                <a:shade val="63000"/>
                <a:satMod val="165000"/>
              </a:schemeClr>
            </a:gs>
            <a:gs pos="30000">
              <a:schemeClr val="accent2">
                <a:tint val="40000"/>
                <a:hueOff val="0"/>
                <a:satOff val="0"/>
                <a:lumOff val="0"/>
                <a:alphaOff val="0"/>
                <a:shade val="58000"/>
                <a:satMod val="165000"/>
              </a:schemeClr>
            </a:gs>
            <a:gs pos="75000">
              <a:schemeClr val="accent2">
                <a:tint val="40000"/>
                <a:hueOff val="0"/>
                <a:satOff val="0"/>
                <a:lumOff val="0"/>
                <a:alphaOff val="0"/>
                <a:shade val="30000"/>
                <a:satMod val="175000"/>
              </a:schemeClr>
            </a:gs>
            <a:gs pos="100000">
              <a:schemeClr val="accent2">
                <a:tint val="40000"/>
                <a:hueOff val="0"/>
                <a:satOff val="0"/>
                <a:lumOff val="0"/>
                <a:alphaOff val="0"/>
                <a:shade val="15000"/>
                <a:satMod val="175000"/>
              </a:schemeClr>
            </a:gs>
          </a:gsLst>
          <a:path path="circle">
            <a:fillToRect l="5000" t="100000" r="120000" b="1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3762C50-BA67-42F5-A7C1-9B2F894F5C9E}">
      <dsp:nvSpPr>
        <dsp:cNvPr id="0" name=""/>
        <dsp:cNvSpPr/>
      </dsp:nvSpPr>
      <dsp:spPr>
        <a:xfrm>
          <a:off x="22594" y="1166529"/>
          <a:ext cx="3384615" cy="1555372"/>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El Código de Procedimientos Civiles- 1981</a:t>
          </a:r>
          <a:endParaRPr lang="es-SV" sz="2800" kern="1200" dirty="0"/>
        </a:p>
      </dsp:txBody>
      <dsp:txXfrm>
        <a:off x="22594" y="1166529"/>
        <a:ext cx="3384615" cy="1555372"/>
      </dsp:txXfrm>
    </dsp:sp>
    <dsp:sp modelId="{916A05EE-BD5A-4C6D-9767-A42796D9EEAF}">
      <dsp:nvSpPr>
        <dsp:cNvPr id="0" name=""/>
        <dsp:cNvSpPr/>
      </dsp:nvSpPr>
      <dsp:spPr>
        <a:xfrm>
          <a:off x="3577566" y="1166529"/>
          <a:ext cx="3384615" cy="1555372"/>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SV" sz="2800" kern="1200" dirty="0" smtClean="0"/>
            <a:t>Código procesal civil y merecantil-2008-2010</a:t>
          </a:r>
          <a:endParaRPr lang="es-SV" sz="2800" kern="1200" dirty="0"/>
        </a:p>
      </dsp:txBody>
      <dsp:txXfrm>
        <a:off x="3577566" y="1166529"/>
        <a:ext cx="3384615" cy="155537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B7AB36-8A91-43EB-A9BF-75342A8F23DC}">
      <dsp:nvSpPr>
        <dsp:cNvPr id="0" name=""/>
        <dsp:cNvSpPr/>
      </dsp:nvSpPr>
      <dsp:spPr>
        <a:xfrm>
          <a:off x="1000124" y="357192"/>
          <a:ext cx="1783247" cy="744664"/>
        </a:xfrm>
        <a:prstGeom prst="roundRect">
          <a:avLst>
            <a:gd name="adj" fmla="val 10000"/>
          </a:avLst>
        </a:prstGeom>
        <a:solidFill>
          <a:srgbClr val="92D050">
            <a:alpha val="90000"/>
          </a:srgbClr>
        </a:solidFill>
        <a:ln w="12700" cap="flat" cmpd="sng" algn="ctr">
          <a:solidFill>
            <a:schemeClr val="accent2">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a:t>DERECHO CIVIL</a:t>
          </a:r>
        </a:p>
      </dsp:txBody>
      <dsp:txXfrm>
        <a:off x="1000124" y="357192"/>
        <a:ext cx="1783247" cy="744664"/>
      </dsp:txXfrm>
    </dsp:sp>
    <dsp:sp modelId="{3C9DBC57-311E-4C59-9099-01CE04ED9B10}">
      <dsp:nvSpPr>
        <dsp:cNvPr id="0" name=""/>
        <dsp:cNvSpPr/>
      </dsp:nvSpPr>
      <dsp:spPr>
        <a:xfrm>
          <a:off x="3643333" y="357192"/>
          <a:ext cx="1783247" cy="744664"/>
        </a:xfrm>
        <a:prstGeom prst="roundRect">
          <a:avLst>
            <a:gd name="adj" fmla="val 10000"/>
          </a:avLst>
        </a:prstGeom>
        <a:solidFill>
          <a:schemeClr val="accent6">
            <a:alpha val="90000"/>
          </a:schemeClr>
        </a:solidFill>
        <a:ln w="12700" cap="flat" cmpd="sng" algn="ctr">
          <a:solidFill>
            <a:schemeClr val="accent3">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dirty="0"/>
            <a:t>DERECHO MERCANTIL</a:t>
          </a:r>
        </a:p>
      </dsp:txBody>
      <dsp:txXfrm>
        <a:off x="3643333" y="357192"/>
        <a:ext cx="1783247" cy="744664"/>
      </dsp:txXfrm>
    </dsp:sp>
    <dsp:sp modelId="{E9DEFE94-E757-44DF-B2F8-792614DD2666}">
      <dsp:nvSpPr>
        <dsp:cNvPr id="0" name=""/>
        <dsp:cNvSpPr/>
      </dsp:nvSpPr>
      <dsp:spPr>
        <a:xfrm>
          <a:off x="2688849" y="4234043"/>
          <a:ext cx="743019" cy="743019"/>
        </a:xfrm>
        <a:prstGeom prst="triangle">
          <a:avLst/>
        </a:prstGeom>
        <a:solidFill>
          <a:schemeClr val="accent6">
            <a:lumMod val="75000"/>
            <a:alpha val="90000"/>
          </a:schemeClr>
        </a:solidFill>
        <a:ln w="12700" cap="flat" cmpd="sng" algn="ctr">
          <a:solidFill>
            <a:schemeClr val="accent4">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68DA0F12-724C-41AD-A9B1-362D52B13AFC}">
      <dsp:nvSpPr>
        <dsp:cNvPr id="0" name=""/>
        <dsp:cNvSpPr/>
      </dsp:nvSpPr>
      <dsp:spPr>
        <a:xfrm rot="240000">
          <a:off x="830618" y="3915650"/>
          <a:ext cx="4459481" cy="311837"/>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6FEA406C-ED1B-48D2-A031-7F90E36C653D}">
      <dsp:nvSpPr>
        <dsp:cNvPr id="0" name=""/>
        <dsp:cNvSpPr/>
      </dsp:nvSpPr>
      <dsp:spPr>
        <a:xfrm rot="240000">
          <a:off x="3330541" y="3366619"/>
          <a:ext cx="2134507" cy="585643"/>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a:t>LEY DE LAVADO DE DINERO Y OTROS ACTIVOS</a:t>
          </a:r>
          <a:endParaRPr lang="es-ES" sz="1000" kern="1200"/>
        </a:p>
      </dsp:txBody>
      <dsp:txXfrm rot="240000">
        <a:off x="3330541" y="3366619"/>
        <a:ext cx="2134507" cy="585643"/>
      </dsp:txXfrm>
    </dsp:sp>
    <dsp:sp modelId="{488587E0-9083-4EEB-892A-E54C6EC916DA}">
      <dsp:nvSpPr>
        <dsp:cNvPr id="0" name=""/>
        <dsp:cNvSpPr/>
      </dsp:nvSpPr>
      <dsp:spPr>
        <a:xfrm rot="240000">
          <a:off x="3380076" y="2712761"/>
          <a:ext cx="2134507" cy="585643"/>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i="1" kern="1200"/>
            <a:t>LEY DE PROCEDIMIENTOS MERCANTILES</a:t>
          </a:r>
          <a:endParaRPr lang="es-ES" sz="1000" kern="1200"/>
        </a:p>
      </dsp:txBody>
      <dsp:txXfrm rot="240000">
        <a:off x="3380076" y="2712761"/>
        <a:ext cx="2134507" cy="585643"/>
      </dsp:txXfrm>
    </dsp:sp>
    <dsp:sp modelId="{41A6C136-0B35-47F6-A111-0A6283CE192C}">
      <dsp:nvSpPr>
        <dsp:cNvPr id="0" name=""/>
        <dsp:cNvSpPr/>
      </dsp:nvSpPr>
      <dsp:spPr>
        <a:xfrm rot="240000">
          <a:off x="3429610" y="2058904"/>
          <a:ext cx="2134507" cy="585643"/>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i="1" kern="1200"/>
            <a:t>LEY  DE LA SUPERINTENDENCIA DE OBLIGACIONES MERCANTILES</a:t>
          </a:r>
          <a:endParaRPr lang="es-ES" sz="1000" b="1" kern="1200"/>
        </a:p>
      </dsp:txBody>
      <dsp:txXfrm rot="240000">
        <a:off x="3429610" y="2058904"/>
        <a:ext cx="2134507" cy="585643"/>
      </dsp:txXfrm>
    </dsp:sp>
    <dsp:sp modelId="{C4746FB9-BA03-4FBC-817B-A4E059BD2379}">
      <dsp:nvSpPr>
        <dsp:cNvPr id="0" name=""/>
        <dsp:cNvSpPr/>
      </dsp:nvSpPr>
      <dsp:spPr>
        <a:xfrm rot="240000">
          <a:off x="3479145" y="1405046"/>
          <a:ext cx="2134507" cy="585643"/>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a:t>CODIGO DE COMERCIO</a:t>
          </a:r>
          <a:endParaRPr lang="es-ES" sz="1000" kern="1200"/>
        </a:p>
      </dsp:txBody>
      <dsp:txXfrm rot="240000">
        <a:off x="3479145" y="1405046"/>
        <a:ext cx="2134507" cy="585643"/>
      </dsp:txXfrm>
    </dsp:sp>
    <dsp:sp modelId="{E132289D-9B51-4242-BD45-9062963823C5}">
      <dsp:nvSpPr>
        <dsp:cNvPr id="0" name=""/>
        <dsp:cNvSpPr/>
      </dsp:nvSpPr>
      <dsp:spPr>
        <a:xfrm rot="240000">
          <a:off x="754738" y="3188294"/>
          <a:ext cx="2134507" cy="585643"/>
        </a:xfrm>
        <a:prstGeom prst="roundRect">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a:t>CODIGO PENAL</a:t>
          </a:r>
          <a:endParaRPr lang="es-ES" sz="1000" kern="1200"/>
        </a:p>
      </dsp:txBody>
      <dsp:txXfrm rot="240000">
        <a:off x="754738" y="3188294"/>
        <a:ext cx="2134507" cy="585643"/>
      </dsp:txXfrm>
    </dsp:sp>
    <dsp:sp modelId="{0E014B90-3A55-42CF-B3B0-6FA754077077}">
      <dsp:nvSpPr>
        <dsp:cNvPr id="0" name=""/>
        <dsp:cNvSpPr/>
      </dsp:nvSpPr>
      <dsp:spPr>
        <a:xfrm rot="240000">
          <a:off x="804273" y="2534436"/>
          <a:ext cx="2134507" cy="585643"/>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b="1" kern="1200"/>
            <a:t>CODIGO CIVIL </a:t>
          </a:r>
          <a:endParaRPr lang="es-ES" sz="1000" kern="1200"/>
        </a:p>
      </dsp:txBody>
      <dsp:txXfrm rot="240000">
        <a:off x="804273" y="2534436"/>
        <a:ext cx="2134507" cy="58564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2E3254-CBB8-41E0-80C5-C260A875CF7F}">
      <dsp:nvSpPr>
        <dsp:cNvPr id="0" name=""/>
        <dsp:cNvSpPr/>
      </dsp:nvSpPr>
      <dsp:spPr>
        <a:xfrm>
          <a:off x="751884" y="0"/>
          <a:ext cx="3786214" cy="3786214"/>
        </a:xfrm>
        <a:prstGeom prst="triangl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DC49FBA-FCEA-4937-B039-9776A78B26CB}">
      <dsp:nvSpPr>
        <dsp:cNvPr id="0" name=""/>
        <dsp:cNvSpPr/>
      </dsp:nvSpPr>
      <dsp:spPr>
        <a:xfrm>
          <a:off x="2644991" y="378991"/>
          <a:ext cx="2461039" cy="672940"/>
        </a:xfrm>
        <a:prstGeom prst="round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SV" sz="1400" kern="1200" dirty="0"/>
            <a:t>Ley de </a:t>
          </a:r>
          <a:r>
            <a:rPr lang="es-SV" sz="1400" kern="1200" dirty="0" smtClean="0"/>
            <a:t>Superintendencia de Obligaciones </a:t>
          </a:r>
          <a:r>
            <a:rPr lang="es-SV" sz="1400" kern="1200" dirty="0"/>
            <a:t>Mercantiles </a:t>
          </a:r>
        </a:p>
      </dsp:txBody>
      <dsp:txXfrm>
        <a:off x="2644991" y="378991"/>
        <a:ext cx="2461039" cy="672940"/>
      </dsp:txXfrm>
    </dsp:sp>
    <dsp:sp modelId="{254FFFFE-F60B-4D46-B0F7-31300BC0B209}">
      <dsp:nvSpPr>
        <dsp:cNvPr id="0" name=""/>
        <dsp:cNvSpPr/>
      </dsp:nvSpPr>
      <dsp:spPr>
        <a:xfrm>
          <a:off x="2644991" y="1136049"/>
          <a:ext cx="2461039" cy="672940"/>
        </a:xfrm>
        <a:prstGeom prst="round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SV" sz="1400" kern="1200" dirty="0"/>
            <a:t>Ley de Procedimiento Mercantiles</a:t>
          </a:r>
        </a:p>
      </dsp:txBody>
      <dsp:txXfrm>
        <a:off x="2644991" y="1136049"/>
        <a:ext cx="2461039" cy="672940"/>
      </dsp:txXfrm>
    </dsp:sp>
    <dsp:sp modelId="{D01BFAD2-5B9B-4A00-9CA6-F4216D333A9C}">
      <dsp:nvSpPr>
        <dsp:cNvPr id="0" name=""/>
        <dsp:cNvSpPr/>
      </dsp:nvSpPr>
      <dsp:spPr>
        <a:xfrm>
          <a:off x="2644991" y="1893107"/>
          <a:ext cx="2461039" cy="672940"/>
        </a:xfrm>
        <a:prstGeom prst="round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SV" sz="1400" kern="1200" dirty="0" smtClean="0"/>
            <a:t>Código </a:t>
          </a:r>
          <a:r>
            <a:rPr lang="es-SV" sz="1400" kern="1200" dirty="0"/>
            <a:t>de Comercio</a:t>
          </a:r>
        </a:p>
      </dsp:txBody>
      <dsp:txXfrm>
        <a:off x="2644991" y="1893107"/>
        <a:ext cx="2461039" cy="672940"/>
      </dsp:txXfrm>
    </dsp:sp>
    <dsp:sp modelId="{1D16DE23-5564-4F16-9909-38E76A0B35A1}">
      <dsp:nvSpPr>
        <dsp:cNvPr id="0" name=""/>
        <dsp:cNvSpPr/>
      </dsp:nvSpPr>
      <dsp:spPr>
        <a:xfrm>
          <a:off x="2644991" y="2650164"/>
          <a:ext cx="2461039" cy="672940"/>
        </a:xfrm>
        <a:prstGeom prst="round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SV" sz="1400" kern="1200" dirty="0" smtClean="0"/>
            <a:t>Código </a:t>
          </a:r>
          <a:r>
            <a:rPr lang="es-SV" sz="1400" kern="1200" dirty="0"/>
            <a:t>Procesal Civil y Mercantil</a:t>
          </a:r>
        </a:p>
      </dsp:txBody>
      <dsp:txXfrm>
        <a:off x="2644991" y="2650164"/>
        <a:ext cx="2461039" cy="67294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3A25C6-5E31-41C6-AE03-DF17FB0D6CC8}">
      <dsp:nvSpPr>
        <dsp:cNvPr id="0" name=""/>
        <dsp:cNvSpPr/>
      </dsp:nvSpPr>
      <dsp:spPr>
        <a:xfrm>
          <a:off x="7518827" y="3901340"/>
          <a:ext cx="91440" cy="408096"/>
        </a:xfrm>
        <a:custGeom>
          <a:avLst/>
          <a:gdLst/>
          <a:ahLst/>
          <a:cxnLst/>
          <a:rect l="0" t="0" r="0" b="0"/>
          <a:pathLst>
            <a:path>
              <a:moveTo>
                <a:pt x="45720" y="0"/>
              </a:moveTo>
              <a:lnTo>
                <a:pt x="45720"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322F8A-7BB5-43C5-8882-B6AF551B480F}">
      <dsp:nvSpPr>
        <dsp:cNvPr id="0" name=""/>
        <dsp:cNvSpPr/>
      </dsp:nvSpPr>
      <dsp:spPr>
        <a:xfrm>
          <a:off x="7518827" y="2602214"/>
          <a:ext cx="91440" cy="408096"/>
        </a:xfrm>
        <a:custGeom>
          <a:avLst/>
          <a:gdLst/>
          <a:ahLst/>
          <a:cxnLst/>
          <a:rect l="0" t="0" r="0" b="0"/>
          <a:pathLst>
            <a:path>
              <a:moveTo>
                <a:pt x="45720" y="0"/>
              </a:moveTo>
              <a:lnTo>
                <a:pt x="45720"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A8860-81A4-44AC-882F-9894CC358078}">
      <dsp:nvSpPr>
        <dsp:cNvPr id="0" name=""/>
        <dsp:cNvSpPr/>
      </dsp:nvSpPr>
      <dsp:spPr>
        <a:xfrm>
          <a:off x="5420775" y="1303088"/>
          <a:ext cx="2143771" cy="408096"/>
        </a:xfrm>
        <a:custGeom>
          <a:avLst/>
          <a:gdLst/>
          <a:ahLst/>
          <a:cxnLst/>
          <a:rect l="0" t="0" r="0" b="0"/>
          <a:pathLst>
            <a:path>
              <a:moveTo>
                <a:pt x="0" y="0"/>
              </a:moveTo>
              <a:lnTo>
                <a:pt x="0" y="278105"/>
              </a:lnTo>
              <a:lnTo>
                <a:pt x="2143771" y="278105"/>
              </a:lnTo>
              <a:lnTo>
                <a:pt x="2143771" y="408096"/>
              </a:lnTo>
            </a:path>
          </a:pathLst>
        </a:custGeom>
        <a:noFill/>
        <a:ln w="12700"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E0786F4-E36C-46F9-B9F5-3C1BECE96071}">
      <dsp:nvSpPr>
        <dsp:cNvPr id="0" name=""/>
        <dsp:cNvSpPr/>
      </dsp:nvSpPr>
      <dsp:spPr>
        <a:xfrm>
          <a:off x="3277003" y="2602214"/>
          <a:ext cx="2572526" cy="408096"/>
        </a:xfrm>
        <a:custGeom>
          <a:avLst/>
          <a:gdLst/>
          <a:ahLst/>
          <a:cxnLst/>
          <a:rect l="0" t="0" r="0" b="0"/>
          <a:pathLst>
            <a:path>
              <a:moveTo>
                <a:pt x="0" y="0"/>
              </a:moveTo>
              <a:lnTo>
                <a:pt x="0" y="278105"/>
              </a:lnTo>
              <a:lnTo>
                <a:pt x="2572526" y="278105"/>
              </a:lnTo>
              <a:lnTo>
                <a:pt x="2572526"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9BD4864-76BC-4077-B5FD-11786DE69FF3}">
      <dsp:nvSpPr>
        <dsp:cNvPr id="0" name=""/>
        <dsp:cNvSpPr/>
      </dsp:nvSpPr>
      <dsp:spPr>
        <a:xfrm>
          <a:off x="3277003" y="2602214"/>
          <a:ext cx="857508" cy="408096"/>
        </a:xfrm>
        <a:custGeom>
          <a:avLst/>
          <a:gdLst/>
          <a:ahLst/>
          <a:cxnLst/>
          <a:rect l="0" t="0" r="0" b="0"/>
          <a:pathLst>
            <a:path>
              <a:moveTo>
                <a:pt x="0" y="0"/>
              </a:moveTo>
              <a:lnTo>
                <a:pt x="0" y="278105"/>
              </a:lnTo>
              <a:lnTo>
                <a:pt x="857508" y="278105"/>
              </a:lnTo>
              <a:lnTo>
                <a:pt x="857508"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EC77762-01FA-4F76-BAA3-FBA787A407EF}">
      <dsp:nvSpPr>
        <dsp:cNvPr id="0" name=""/>
        <dsp:cNvSpPr/>
      </dsp:nvSpPr>
      <dsp:spPr>
        <a:xfrm>
          <a:off x="2419495" y="2602214"/>
          <a:ext cx="857508" cy="408096"/>
        </a:xfrm>
        <a:custGeom>
          <a:avLst/>
          <a:gdLst/>
          <a:ahLst/>
          <a:cxnLst/>
          <a:rect l="0" t="0" r="0" b="0"/>
          <a:pathLst>
            <a:path>
              <a:moveTo>
                <a:pt x="857508" y="0"/>
              </a:moveTo>
              <a:lnTo>
                <a:pt x="857508" y="278105"/>
              </a:lnTo>
              <a:lnTo>
                <a:pt x="0" y="278105"/>
              </a:lnTo>
              <a:lnTo>
                <a:pt x="0"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F44DFE0-92EE-4B60-A8D9-B457DA82D068}">
      <dsp:nvSpPr>
        <dsp:cNvPr id="0" name=""/>
        <dsp:cNvSpPr/>
      </dsp:nvSpPr>
      <dsp:spPr>
        <a:xfrm>
          <a:off x="704477" y="2602214"/>
          <a:ext cx="2572526" cy="408096"/>
        </a:xfrm>
        <a:custGeom>
          <a:avLst/>
          <a:gdLst/>
          <a:ahLst/>
          <a:cxnLst/>
          <a:rect l="0" t="0" r="0" b="0"/>
          <a:pathLst>
            <a:path>
              <a:moveTo>
                <a:pt x="2572526" y="0"/>
              </a:moveTo>
              <a:lnTo>
                <a:pt x="2572526" y="278105"/>
              </a:lnTo>
              <a:lnTo>
                <a:pt x="0" y="278105"/>
              </a:lnTo>
              <a:lnTo>
                <a:pt x="0" y="408096"/>
              </a:lnTo>
            </a:path>
          </a:pathLst>
        </a:custGeom>
        <a:noFill/>
        <a:ln w="12700" cap="flat" cmpd="sng" algn="ctr">
          <a:solidFill>
            <a:schemeClr val="accent2">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85A596-E02E-4A4B-B3A0-313EAF44D5EF}">
      <dsp:nvSpPr>
        <dsp:cNvPr id="0" name=""/>
        <dsp:cNvSpPr/>
      </dsp:nvSpPr>
      <dsp:spPr>
        <a:xfrm>
          <a:off x="3277003" y="1303088"/>
          <a:ext cx="2143771" cy="408096"/>
        </a:xfrm>
        <a:custGeom>
          <a:avLst/>
          <a:gdLst/>
          <a:ahLst/>
          <a:cxnLst/>
          <a:rect l="0" t="0" r="0" b="0"/>
          <a:pathLst>
            <a:path>
              <a:moveTo>
                <a:pt x="2143771" y="0"/>
              </a:moveTo>
              <a:lnTo>
                <a:pt x="2143771" y="278105"/>
              </a:lnTo>
              <a:lnTo>
                <a:pt x="0" y="278105"/>
              </a:lnTo>
              <a:lnTo>
                <a:pt x="0" y="408096"/>
              </a:lnTo>
            </a:path>
          </a:pathLst>
        </a:custGeom>
        <a:noFill/>
        <a:ln w="12700"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17723D7-4128-4851-AB08-F3C168883F14}">
      <dsp:nvSpPr>
        <dsp:cNvPr id="0" name=""/>
        <dsp:cNvSpPr/>
      </dsp:nvSpPr>
      <dsp:spPr>
        <a:xfrm>
          <a:off x="4516738" y="412059"/>
          <a:ext cx="1808074"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B0FBB758-229B-48B8-8B5F-D5799E2D6CAF}">
      <dsp:nvSpPr>
        <dsp:cNvPr id="0" name=""/>
        <dsp:cNvSpPr/>
      </dsp:nvSpPr>
      <dsp:spPr>
        <a:xfrm>
          <a:off x="4672649" y="560174"/>
          <a:ext cx="1808074"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CLASES DE PROCESOS DECLARATORIOS</a:t>
          </a:r>
          <a:endParaRPr lang="es-ES" sz="1200" b="1" kern="1200" dirty="0"/>
        </a:p>
      </dsp:txBody>
      <dsp:txXfrm>
        <a:off x="4672649" y="560174"/>
        <a:ext cx="1808074" cy="891029"/>
      </dsp:txXfrm>
    </dsp:sp>
    <dsp:sp modelId="{7B33BFAB-585F-4449-8FFD-4860E3331135}">
      <dsp:nvSpPr>
        <dsp:cNvPr id="0" name=""/>
        <dsp:cNvSpPr/>
      </dsp:nvSpPr>
      <dsp:spPr>
        <a:xfrm>
          <a:off x="2575405" y="1711184"/>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6D20DB3E-B35B-4810-BDE4-75CE01B71F38}">
      <dsp:nvSpPr>
        <dsp:cNvPr id="0" name=""/>
        <dsp:cNvSpPr/>
      </dsp:nvSpPr>
      <dsp:spPr>
        <a:xfrm>
          <a:off x="2731316" y="1859299"/>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 COMUN</a:t>
          </a:r>
          <a:endParaRPr lang="es-ES" sz="1200" b="1" kern="1200" dirty="0"/>
        </a:p>
      </dsp:txBody>
      <dsp:txXfrm>
        <a:off x="2731316" y="1859299"/>
        <a:ext cx="1403196" cy="891029"/>
      </dsp:txXfrm>
    </dsp:sp>
    <dsp:sp modelId="{A6F9E357-4BDA-4A94-AA3F-73D0FFF55E7B}">
      <dsp:nvSpPr>
        <dsp:cNvPr id="0" name=""/>
        <dsp:cNvSpPr/>
      </dsp:nvSpPr>
      <dsp:spPr>
        <a:xfrm>
          <a:off x="2879" y="3010310"/>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478BF02B-48AA-48DD-BE8A-EBC4C6008E4B}">
      <dsp:nvSpPr>
        <dsp:cNvPr id="0" name=""/>
        <dsp:cNvSpPr/>
      </dsp:nvSpPr>
      <dsp:spPr>
        <a:xfrm>
          <a:off x="158790" y="3158425"/>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1. ACTO DE CONCILIACION Art. 247</a:t>
          </a:r>
          <a:endParaRPr lang="es-ES" sz="1200" b="1" kern="1200" dirty="0"/>
        </a:p>
      </dsp:txBody>
      <dsp:txXfrm>
        <a:off x="158790" y="3158425"/>
        <a:ext cx="1403196" cy="891029"/>
      </dsp:txXfrm>
    </dsp:sp>
    <dsp:sp modelId="{99F9AD32-4876-4BFF-9DAA-0E0A51537E28}">
      <dsp:nvSpPr>
        <dsp:cNvPr id="0" name=""/>
        <dsp:cNvSpPr/>
      </dsp:nvSpPr>
      <dsp:spPr>
        <a:xfrm>
          <a:off x="1717897" y="3010310"/>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D68FF423-0FD7-4E30-A411-BDCD7AB07D94}">
      <dsp:nvSpPr>
        <dsp:cNvPr id="0" name=""/>
        <dsp:cNvSpPr/>
      </dsp:nvSpPr>
      <dsp:spPr>
        <a:xfrm>
          <a:off x="1873807" y="3158425"/>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2.DILIGENCIAS PRELIMINARES Art. 256, 7º</a:t>
          </a:r>
          <a:endParaRPr lang="es-ES" sz="1200" b="1" kern="1200" dirty="0"/>
        </a:p>
      </dsp:txBody>
      <dsp:txXfrm>
        <a:off x="1873807" y="3158425"/>
        <a:ext cx="1403196" cy="891029"/>
      </dsp:txXfrm>
    </dsp:sp>
    <dsp:sp modelId="{03C7999A-29F9-4607-9722-03F5739D5E07}">
      <dsp:nvSpPr>
        <dsp:cNvPr id="0" name=""/>
        <dsp:cNvSpPr/>
      </dsp:nvSpPr>
      <dsp:spPr>
        <a:xfrm>
          <a:off x="3432914" y="3010310"/>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2E5A2838-A339-41EB-8E1C-BE34EA275ACA}">
      <dsp:nvSpPr>
        <dsp:cNvPr id="0" name=""/>
        <dsp:cNvSpPr/>
      </dsp:nvSpPr>
      <dsp:spPr>
        <a:xfrm>
          <a:off x="3588825" y="3158425"/>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3. CUESTIONES INCIDENCIALES Art. 263</a:t>
          </a:r>
          <a:endParaRPr lang="es-ES" sz="1200" b="1" kern="1200" dirty="0"/>
        </a:p>
      </dsp:txBody>
      <dsp:txXfrm>
        <a:off x="3588825" y="3158425"/>
        <a:ext cx="1403196" cy="891029"/>
      </dsp:txXfrm>
    </dsp:sp>
    <dsp:sp modelId="{562DDA12-A376-48C7-BA3C-546033DAC54F}">
      <dsp:nvSpPr>
        <dsp:cNvPr id="0" name=""/>
        <dsp:cNvSpPr/>
      </dsp:nvSpPr>
      <dsp:spPr>
        <a:xfrm>
          <a:off x="5147932" y="3010310"/>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4AEE4039-39FC-4A9B-83FC-2EB59B903A81}">
      <dsp:nvSpPr>
        <dsp:cNvPr id="0" name=""/>
        <dsp:cNvSpPr/>
      </dsp:nvSpPr>
      <dsp:spPr>
        <a:xfrm>
          <a:off x="5303842" y="3158425"/>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4. CONDENA EN COSTAS Art. 271</a:t>
          </a:r>
          <a:endParaRPr lang="es-ES" sz="1200" b="1" kern="1200" dirty="0"/>
        </a:p>
      </dsp:txBody>
      <dsp:txXfrm>
        <a:off x="5303842" y="3158425"/>
        <a:ext cx="1403196" cy="891029"/>
      </dsp:txXfrm>
    </dsp:sp>
    <dsp:sp modelId="{B56FA6A3-5FF8-4333-918B-251693EB0D36}">
      <dsp:nvSpPr>
        <dsp:cNvPr id="0" name=""/>
        <dsp:cNvSpPr/>
      </dsp:nvSpPr>
      <dsp:spPr>
        <a:xfrm>
          <a:off x="6862949" y="1711184"/>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D854DF0B-AA94-4AFB-A6AD-5A567E6A759A}">
      <dsp:nvSpPr>
        <dsp:cNvPr id="0" name=""/>
        <dsp:cNvSpPr/>
      </dsp:nvSpPr>
      <dsp:spPr>
        <a:xfrm>
          <a:off x="7018860" y="1859299"/>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ABREVIADO</a:t>
          </a:r>
          <a:endParaRPr lang="es-ES" sz="1200" b="1" kern="1200" dirty="0"/>
        </a:p>
      </dsp:txBody>
      <dsp:txXfrm>
        <a:off x="7018860" y="1859299"/>
        <a:ext cx="1403196" cy="891029"/>
      </dsp:txXfrm>
    </dsp:sp>
    <dsp:sp modelId="{DFC1EE70-90D6-4901-8FB0-A3CD5776F31B}">
      <dsp:nvSpPr>
        <dsp:cNvPr id="0" name=""/>
        <dsp:cNvSpPr/>
      </dsp:nvSpPr>
      <dsp:spPr>
        <a:xfrm>
          <a:off x="6862949" y="3010310"/>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24A262C9-E02F-4A77-BD0F-AB78FD216AC4}">
      <dsp:nvSpPr>
        <dsp:cNvPr id="0" name=""/>
        <dsp:cNvSpPr/>
      </dsp:nvSpPr>
      <dsp:spPr>
        <a:xfrm>
          <a:off x="7018860" y="3158425"/>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DEMANDA</a:t>
          </a:r>
          <a:endParaRPr lang="es-ES" sz="1200" b="1" kern="1200" dirty="0"/>
        </a:p>
      </dsp:txBody>
      <dsp:txXfrm>
        <a:off x="7018860" y="3158425"/>
        <a:ext cx="1403196" cy="891029"/>
      </dsp:txXfrm>
    </dsp:sp>
    <dsp:sp modelId="{5507130A-5800-44DF-B978-B59E74DFE952}">
      <dsp:nvSpPr>
        <dsp:cNvPr id="0" name=""/>
        <dsp:cNvSpPr/>
      </dsp:nvSpPr>
      <dsp:spPr>
        <a:xfrm>
          <a:off x="6862949" y="4309436"/>
          <a:ext cx="1403196" cy="891029"/>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1DEC4592-4AEB-4041-82D1-8A058F456E1E}">
      <dsp:nvSpPr>
        <dsp:cNvPr id="0" name=""/>
        <dsp:cNvSpPr/>
      </dsp:nvSpPr>
      <dsp:spPr>
        <a:xfrm>
          <a:off x="7018860" y="4457551"/>
          <a:ext cx="1403196" cy="89102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b="1" kern="1200" dirty="0" smtClean="0"/>
            <a:t>AUDIENCIA</a:t>
          </a:r>
          <a:endParaRPr lang="es-ES" sz="1200" b="1" kern="1200" dirty="0"/>
        </a:p>
      </dsp:txBody>
      <dsp:txXfrm>
        <a:off x="7018860" y="4457551"/>
        <a:ext cx="1403196" cy="891029"/>
      </dsp:txXfrm>
    </dsp:sp>
    <dsp:sp modelId="{1FFEEF93-A136-41DE-8AB7-C68B4364556E}">
      <dsp:nvSpPr>
        <dsp:cNvPr id="0" name=""/>
        <dsp:cNvSpPr/>
      </dsp:nvSpPr>
      <dsp:spPr>
        <a:xfrm>
          <a:off x="2508389" y="4748432"/>
          <a:ext cx="1403196" cy="603004"/>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sp>
    <dsp:sp modelId="{3A6B58FE-C856-4EB6-AB52-28C8E9265893}">
      <dsp:nvSpPr>
        <dsp:cNvPr id="0" name=""/>
        <dsp:cNvSpPr/>
      </dsp:nvSpPr>
      <dsp:spPr>
        <a:xfrm>
          <a:off x="2664299" y="4896547"/>
          <a:ext cx="1403196" cy="60300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DEMANDA</a:t>
          </a:r>
          <a:endParaRPr lang="es-ES" sz="1600" b="1" kern="1200" dirty="0"/>
        </a:p>
      </dsp:txBody>
      <dsp:txXfrm>
        <a:off x="2664299" y="4896547"/>
        <a:ext cx="1403196" cy="6030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6945CF4B-DE82-4DC9-B789-F1AD68972644}" type="datetimeFigureOut">
              <a:rPr lang="es-ES" smtClean="0"/>
              <a:pPr/>
              <a:t>13/11/2013</a:t>
            </a:fld>
            <a:endParaRPr lang="es-ES"/>
          </a:p>
        </p:txBody>
      </p:sp>
      <p:sp>
        <p:nvSpPr>
          <p:cNvPr id="4" name="3 Marcador de pie de página"/>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89E1AFFA-7E5B-4F01-89E0-EB0A8BCCD3D0}"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482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SV"/>
          </a:p>
        </p:txBody>
      </p:sp>
      <p:sp>
        <p:nvSpPr>
          <p:cNvPr id="3" name="2 Marcador de fecha"/>
          <p:cNvSpPr>
            <a:spLocks noGrp="1"/>
          </p:cNvSpPr>
          <p:nvPr>
            <p:ph type="dt" idx="1"/>
          </p:nvPr>
        </p:nvSpPr>
        <p:spPr>
          <a:xfrm>
            <a:off x="3884613" y="0"/>
            <a:ext cx="2971800" cy="46482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C30CD5C-A6DD-4E3E-B28F-4B6F5FE86CDB}" type="datetimeFigureOut">
              <a:rPr lang="es-SV"/>
              <a:pPr>
                <a:defRPr/>
              </a:pPr>
              <a:t>13/11/2013</a:t>
            </a:fld>
            <a:endParaRPr lang="es-SV"/>
          </a:p>
        </p:txBody>
      </p:sp>
      <p:sp>
        <p:nvSpPr>
          <p:cNvPr id="4" name="3 Marcador de imagen de diapositiva"/>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s-SV" noProof="0"/>
          </a:p>
        </p:txBody>
      </p:sp>
      <p:sp>
        <p:nvSpPr>
          <p:cNvPr id="5" name="4 Marcador de notas"/>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SV" noProof="0"/>
          </a:p>
        </p:txBody>
      </p:sp>
      <p:sp>
        <p:nvSpPr>
          <p:cNvPr id="6" name="5 Marcador de pie de página"/>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SV"/>
          </a:p>
        </p:txBody>
      </p:sp>
      <p:sp>
        <p:nvSpPr>
          <p:cNvPr id="7" name="6 Marcador de número de diapositiva"/>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DFCCBDF-D171-4D67-ACF1-0B60E97AB65A}" type="slidenum">
              <a:rPr lang="es-SV"/>
              <a:pPr>
                <a:defRPr/>
              </a:pPr>
              <a:t>‹Nº›</a:t>
            </a:fld>
            <a:endParaRPr lang="es-SV"/>
          </a:p>
        </p:txBody>
      </p:sp>
    </p:spTree>
    <p:extLst>
      <p:ext uri="{BB962C8B-B14F-4D97-AF65-F5344CB8AC3E}">
        <p14:creationId xmlns:p14="http://schemas.microsoft.com/office/powerpoint/2010/main" xmlns="" val="33563255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fld id="{69E981F6-E6EF-4A32-BCE3-BC9F5C008559}" type="datetimeFigureOut">
              <a:rPr lang="es-SV"/>
              <a:pPr>
                <a:defRPr/>
              </a:pPr>
              <a:t>13/11/2013</a:t>
            </a:fld>
            <a:endParaRPr lang="es-SV"/>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SV"/>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5497F392-3F72-459E-AC29-D5FFABC68906}" type="slidenum">
              <a:rPr lang="es-SV"/>
              <a:pPr>
                <a:defRPr/>
              </a:pPr>
              <a:t>‹Nº›</a:t>
            </a:fld>
            <a:endParaRPr lang="es-SV"/>
          </a:p>
        </p:txBody>
      </p:sp>
    </p:spTree>
  </p:cSld>
  <p:clrMapOvr>
    <a:overrideClrMapping bg1="lt1" tx1="dk1" bg2="lt2" tx2="dk2" accent1="accent1" accent2="accent2" accent3="accent3" accent4="accent4" accent5="accent5" accent6="accent6" hlink="hlink" folHlink="folHlink"/>
  </p:clrMapOvr>
  <p:transition>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37D283D1-4807-43EF-8204-7742728149DE}" type="datetimeFigureOut">
              <a:rPr lang="es-SV"/>
              <a:pPr>
                <a:defRPr/>
              </a:pPr>
              <a:t>13/11/2013</a:t>
            </a:fld>
            <a:endParaRPr lang="es-SV"/>
          </a:p>
        </p:txBody>
      </p:sp>
      <p:sp>
        <p:nvSpPr>
          <p:cNvPr id="5" name="2 Marcador de pie de página"/>
          <p:cNvSpPr>
            <a:spLocks noGrp="1"/>
          </p:cNvSpPr>
          <p:nvPr>
            <p:ph type="ftr" sz="quarter" idx="11"/>
          </p:nvPr>
        </p:nvSpPr>
        <p:spPr/>
        <p:txBody>
          <a:bodyPr/>
          <a:lstStyle>
            <a:lvl1pPr>
              <a:defRPr/>
            </a:lvl1pPr>
          </a:lstStyle>
          <a:p>
            <a:pPr>
              <a:defRPr/>
            </a:pPr>
            <a:endParaRPr lang="es-SV"/>
          </a:p>
        </p:txBody>
      </p:sp>
      <p:sp>
        <p:nvSpPr>
          <p:cNvPr id="6" name="22 Marcador de número de diapositiva"/>
          <p:cNvSpPr>
            <a:spLocks noGrp="1"/>
          </p:cNvSpPr>
          <p:nvPr>
            <p:ph type="sldNum" sz="quarter" idx="12"/>
          </p:nvPr>
        </p:nvSpPr>
        <p:spPr/>
        <p:txBody>
          <a:bodyPr/>
          <a:lstStyle>
            <a:lvl1pPr>
              <a:defRPr/>
            </a:lvl1pPr>
          </a:lstStyle>
          <a:p>
            <a:pPr>
              <a:defRPr/>
            </a:pPr>
            <a:fld id="{88F30EBE-DF9F-4DE8-87D4-A504297DF63B}" type="slidenum">
              <a:rPr lang="es-SV"/>
              <a:pPr>
                <a:defRPr/>
              </a:pPr>
              <a:t>‹Nº›</a:t>
            </a:fld>
            <a:endParaRPr lang="es-SV"/>
          </a:p>
        </p:txBody>
      </p:sp>
    </p:spTree>
  </p:cSld>
  <p:clrMapOvr>
    <a:masterClrMapping/>
  </p:clrMapOvr>
  <p:transition>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5609965-0C94-4BE1-ABE3-127A1B36B980}" type="datetimeFigureOut">
              <a:rPr lang="es-SV"/>
              <a:pPr>
                <a:defRPr/>
              </a:pPr>
              <a:t>13/11/2013</a:t>
            </a:fld>
            <a:endParaRPr lang="es-SV"/>
          </a:p>
        </p:txBody>
      </p:sp>
      <p:sp>
        <p:nvSpPr>
          <p:cNvPr id="5" name="2 Marcador de pie de página"/>
          <p:cNvSpPr>
            <a:spLocks noGrp="1"/>
          </p:cNvSpPr>
          <p:nvPr>
            <p:ph type="ftr" sz="quarter" idx="11"/>
          </p:nvPr>
        </p:nvSpPr>
        <p:spPr/>
        <p:txBody>
          <a:bodyPr/>
          <a:lstStyle>
            <a:lvl1pPr>
              <a:defRPr/>
            </a:lvl1pPr>
          </a:lstStyle>
          <a:p>
            <a:pPr>
              <a:defRPr/>
            </a:pPr>
            <a:endParaRPr lang="es-SV"/>
          </a:p>
        </p:txBody>
      </p:sp>
      <p:sp>
        <p:nvSpPr>
          <p:cNvPr id="6" name="22 Marcador de número de diapositiva"/>
          <p:cNvSpPr>
            <a:spLocks noGrp="1"/>
          </p:cNvSpPr>
          <p:nvPr>
            <p:ph type="sldNum" sz="quarter" idx="12"/>
          </p:nvPr>
        </p:nvSpPr>
        <p:spPr/>
        <p:txBody>
          <a:bodyPr/>
          <a:lstStyle>
            <a:lvl1pPr>
              <a:defRPr/>
            </a:lvl1pPr>
          </a:lstStyle>
          <a:p>
            <a:pPr>
              <a:defRPr/>
            </a:pPr>
            <a:fld id="{ACCAB9EB-613F-4616-B144-23E918867D9A}" type="slidenum">
              <a:rPr lang="es-SV"/>
              <a:pPr>
                <a:defRPr/>
              </a:pPr>
              <a:t>‹Nº›</a:t>
            </a:fld>
            <a:endParaRPr lang="es-SV"/>
          </a:p>
        </p:txBody>
      </p:sp>
    </p:spTree>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fld id="{65E3842C-62F3-4F78-89D4-36AF7DB90BC5}" type="datetimeFigureOut">
              <a:rPr lang="es-SV"/>
              <a:pPr>
                <a:defRPr/>
              </a:pPr>
              <a:t>13/11/2013</a:t>
            </a:fld>
            <a:endParaRPr lang="es-SV"/>
          </a:p>
        </p:txBody>
      </p:sp>
      <p:sp>
        <p:nvSpPr>
          <p:cNvPr id="5" name="8 Marcador de número de diapositiva"/>
          <p:cNvSpPr>
            <a:spLocks noGrp="1"/>
          </p:cNvSpPr>
          <p:nvPr>
            <p:ph type="sldNum" sz="quarter" idx="11"/>
          </p:nvPr>
        </p:nvSpPr>
        <p:spPr/>
        <p:txBody>
          <a:bodyPr rtlCol="0"/>
          <a:lstStyle>
            <a:lvl1pPr>
              <a:defRPr/>
            </a:lvl1pPr>
          </a:lstStyle>
          <a:p>
            <a:pPr>
              <a:defRPr/>
            </a:pPr>
            <a:fld id="{AB7BDE08-3183-4D9C-B0E3-6067B17FAFC7}" type="slidenum">
              <a:rPr lang="es-SV"/>
              <a:pPr>
                <a:defRPr/>
              </a:pPr>
              <a:t>‹Nº›</a:t>
            </a:fld>
            <a:endParaRPr lang="es-SV"/>
          </a:p>
        </p:txBody>
      </p:sp>
      <p:sp>
        <p:nvSpPr>
          <p:cNvPr id="6" name="9 Marcador de pie de página"/>
          <p:cNvSpPr>
            <a:spLocks noGrp="1"/>
          </p:cNvSpPr>
          <p:nvPr>
            <p:ph type="ftr" sz="quarter" idx="12"/>
          </p:nvPr>
        </p:nvSpPr>
        <p:spPr/>
        <p:txBody>
          <a:bodyPr rtlCol="0"/>
          <a:lstStyle>
            <a:lvl1pPr>
              <a:defRPr/>
            </a:lvl1pPr>
          </a:lstStyle>
          <a:p>
            <a:pPr>
              <a:defRPr/>
            </a:pPr>
            <a:endParaRPr lang="es-SV"/>
          </a:p>
        </p:txBody>
      </p:sp>
    </p:spTree>
  </p:cSld>
  <p:clrMapOvr>
    <a:masterClrMapping/>
  </p:clrMapOvr>
  <p:transition>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fld id="{F4986DB5-4059-4C39-BB17-5001F460C0CC}" type="datetimeFigureOut">
              <a:rPr lang="es-SV"/>
              <a:pPr>
                <a:defRPr/>
              </a:pPr>
              <a:t>13/11/2013</a:t>
            </a:fld>
            <a:endParaRPr lang="es-SV"/>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SV"/>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15A993A2-0B61-46B7-A360-E58334FC8CE7}" type="slidenum">
              <a:rPr lang="es-SV"/>
              <a:pPr>
                <a:defRPr/>
              </a:pPr>
              <a:t>‹Nº›</a:t>
            </a:fld>
            <a:endParaRPr lang="es-SV"/>
          </a:p>
        </p:txBody>
      </p:sp>
    </p:spTree>
  </p:cSld>
  <p:clrMapOvr>
    <a:overrideClrMapping bg1="dk1" tx1="lt1" bg2="dk2" tx2="lt2" accent1="accent1" accent2="accent2" accent3="accent3" accent4="accent4" accent5="accent5" accent6="accent6" hlink="hlink" folHlink="folHlink"/>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7C8C4F1E-58AF-4D98-B800-1D2282FA3A59}" type="datetimeFigureOut">
              <a:rPr lang="es-SV"/>
              <a:pPr>
                <a:defRPr/>
              </a:pPr>
              <a:t>13/11/2013</a:t>
            </a:fld>
            <a:endParaRPr lang="es-SV"/>
          </a:p>
        </p:txBody>
      </p:sp>
      <p:sp>
        <p:nvSpPr>
          <p:cNvPr id="6" name="2 Marcador de pie de página"/>
          <p:cNvSpPr>
            <a:spLocks noGrp="1"/>
          </p:cNvSpPr>
          <p:nvPr>
            <p:ph type="ftr" sz="quarter" idx="11"/>
          </p:nvPr>
        </p:nvSpPr>
        <p:spPr/>
        <p:txBody>
          <a:bodyPr/>
          <a:lstStyle>
            <a:lvl1pPr>
              <a:defRPr/>
            </a:lvl1pPr>
          </a:lstStyle>
          <a:p>
            <a:pPr>
              <a:defRPr/>
            </a:pPr>
            <a:endParaRPr lang="es-SV"/>
          </a:p>
        </p:txBody>
      </p:sp>
      <p:sp>
        <p:nvSpPr>
          <p:cNvPr id="7" name="22 Marcador de número de diapositiva"/>
          <p:cNvSpPr>
            <a:spLocks noGrp="1"/>
          </p:cNvSpPr>
          <p:nvPr>
            <p:ph type="sldNum" sz="quarter" idx="12"/>
          </p:nvPr>
        </p:nvSpPr>
        <p:spPr/>
        <p:txBody>
          <a:bodyPr/>
          <a:lstStyle>
            <a:lvl1pPr>
              <a:defRPr/>
            </a:lvl1pPr>
          </a:lstStyle>
          <a:p>
            <a:pPr>
              <a:defRPr/>
            </a:pPr>
            <a:fld id="{EFD2C408-BF7A-47B9-B92E-C139E02EBBDD}" type="slidenum">
              <a:rPr lang="es-SV"/>
              <a:pPr>
                <a:defRPr/>
              </a:pPr>
              <a:t>‹Nº›</a:t>
            </a:fld>
            <a:endParaRPr lang="es-SV"/>
          </a:p>
        </p:txBody>
      </p:sp>
    </p:spTree>
  </p:cSld>
  <p:clrMapOvr>
    <a:masterClrMapping/>
  </p:clrMapOvr>
  <p:transition>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fld id="{4145EAAD-666C-4369-AF00-7CFCC5B749CF}" type="datetimeFigureOut">
              <a:rPr lang="es-SV"/>
              <a:pPr>
                <a:defRPr/>
              </a:pPr>
              <a:t>13/11/2013</a:t>
            </a:fld>
            <a:endParaRPr lang="es-SV"/>
          </a:p>
        </p:txBody>
      </p:sp>
      <p:sp>
        <p:nvSpPr>
          <p:cNvPr id="8" name="2 Marcador de pie de página"/>
          <p:cNvSpPr>
            <a:spLocks noGrp="1"/>
          </p:cNvSpPr>
          <p:nvPr>
            <p:ph type="ftr" sz="quarter" idx="11"/>
          </p:nvPr>
        </p:nvSpPr>
        <p:spPr/>
        <p:txBody>
          <a:bodyPr/>
          <a:lstStyle>
            <a:lvl1pPr>
              <a:defRPr/>
            </a:lvl1pPr>
          </a:lstStyle>
          <a:p>
            <a:pPr>
              <a:defRPr/>
            </a:pPr>
            <a:endParaRPr lang="es-SV"/>
          </a:p>
        </p:txBody>
      </p:sp>
      <p:sp>
        <p:nvSpPr>
          <p:cNvPr id="9" name="22 Marcador de número de diapositiva"/>
          <p:cNvSpPr>
            <a:spLocks noGrp="1"/>
          </p:cNvSpPr>
          <p:nvPr>
            <p:ph type="sldNum" sz="quarter" idx="12"/>
          </p:nvPr>
        </p:nvSpPr>
        <p:spPr/>
        <p:txBody>
          <a:bodyPr/>
          <a:lstStyle>
            <a:lvl1pPr>
              <a:defRPr/>
            </a:lvl1pPr>
          </a:lstStyle>
          <a:p>
            <a:pPr>
              <a:defRPr/>
            </a:pPr>
            <a:fld id="{C75BAA11-4938-4AA7-AC3A-96209DB26872}" type="slidenum">
              <a:rPr lang="es-SV"/>
              <a:pPr>
                <a:defRPr/>
              </a:pPr>
              <a:t>‹Nº›</a:t>
            </a:fld>
            <a:endParaRPr lang="es-SV"/>
          </a:p>
        </p:txBody>
      </p:sp>
    </p:spTree>
  </p:cSld>
  <p:clrMapOvr>
    <a:masterClrMapping/>
  </p:clrMapOvr>
  <p:transition>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fld id="{12BF3BFC-83C7-4E35-B2C5-F6F3756C44BB}" type="datetimeFigureOut">
              <a:rPr lang="es-SV"/>
              <a:pPr>
                <a:defRPr/>
              </a:pPr>
              <a:t>13/11/2013</a:t>
            </a:fld>
            <a:endParaRPr lang="es-SV"/>
          </a:p>
        </p:txBody>
      </p:sp>
      <p:sp>
        <p:nvSpPr>
          <p:cNvPr id="4" name="6 Marcador de número de diapositiva"/>
          <p:cNvSpPr>
            <a:spLocks noGrp="1"/>
          </p:cNvSpPr>
          <p:nvPr>
            <p:ph type="sldNum" sz="quarter" idx="11"/>
          </p:nvPr>
        </p:nvSpPr>
        <p:spPr/>
        <p:txBody>
          <a:bodyPr rtlCol="0"/>
          <a:lstStyle>
            <a:lvl1pPr>
              <a:defRPr/>
            </a:lvl1pPr>
          </a:lstStyle>
          <a:p>
            <a:pPr>
              <a:defRPr/>
            </a:pPr>
            <a:fld id="{822563EF-02F6-49D1-80E9-C7EEF5EC66D6}" type="slidenum">
              <a:rPr lang="es-SV"/>
              <a:pPr>
                <a:defRPr/>
              </a:pPr>
              <a:t>‹Nº›</a:t>
            </a:fld>
            <a:endParaRPr lang="es-SV"/>
          </a:p>
        </p:txBody>
      </p:sp>
      <p:sp>
        <p:nvSpPr>
          <p:cNvPr id="5" name="7 Marcador de pie de página"/>
          <p:cNvSpPr>
            <a:spLocks noGrp="1"/>
          </p:cNvSpPr>
          <p:nvPr>
            <p:ph type="ftr" sz="quarter" idx="12"/>
          </p:nvPr>
        </p:nvSpPr>
        <p:spPr/>
        <p:txBody>
          <a:bodyPr rtlCol="0"/>
          <a:lstStyle>
            <a:lvl1pPr>
              <a:defRPr/>
            </a:lvl1pPr>
          </a:lstStyle>
          <a:p>
            <a:pPr>
              <a:defRPr/>
            </a:pPr>
            <a:endParaRPr lang="es-SV"/>
          </a:p>
        </p:txBody>
      </p:sp>
    </p:spTree>
  </p:cSld>
  <p:clrMapOvr>
    <a:masterClrMapping/>
  </p:clrMapOvr>
  <p:transition>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F82E1D52-5E07-4007-B8BE-F6216E540CBF}" type="datetimeFigureOut">
              <a:rPr lang="es-SV"/>
              <a:pPr>
                <a:defRPr/>
              </a:pPr>
              <a:t>13/11/2013</a:t>
            </a:fld>
            <a:endParaRPr lang="es-SV"/>
          </a:p>
        </p:txBody>
      </p:sp>
      <p:sp>
        <p:nvSpPr>
          <p:cNvPr id="3" name="2 Marcador de pie de página"/>
          <p:cNvSpPr>
            <a:spLocks noGrp="1"/>
          </p:cNvSpPr>
          <p:nvPr>
            <p:ph type="ftr" sz="quarter" idx="11"/>
          </p:nvPr>
        </p:nvSpPr>
        <p:spPr/>
        <p:txBody>
          <a:bodyPr/>
          <a:lstStyle>
            <a:lvl1pPr>
              <a:defRPr/>
            </a:lvl1pPr>
          </a:lstStyle>
          <a:p>
            <a:pPr>
              <a:defRPr/>
            </a:pPr>
            <a:endParaRPr lang="es-SV"/>
          </a:p>
        </p:txBody>
      </p:sp>
      <p:sp>
        <p:nvSpPr>
          <p:cNvPr id="4" name="22 Marcador de número de diapositiva"/>
          <p:cNvSpPr>
            <a:spLocks noGrp="1"/>
          </p:cNvSpPr>
          <p:nvPr>
            <p:ph type="sldNum" sz="quarter" idx="12"/>
          </p:nvPr>
        </p:nvSpPr>
        <p:spPr/>
        <p:txBody>
          <a:bodyPr/>
          <a:lstStyle>
            <a:lvl1pPr>
              <a:defRPr/>
            </a:lvl1pPr>
          </a:lstStyle>
          <a:p>
            <a:pPr>
              <a:defRPr/>
            </a:pPr>
            <a:fld id="{B9283E70-0344-4C71-AB59-AC104890283A}" type="slidenum">
              <a:rPr lang="es-SV"/>
              <a:pPr>
                <a:defRPr/>
              </a:pPr>
              <a:t>‹Nº›</a:t>
            </a:fld>
            <a:endParaRPr lang="es-SV"/>
          </a:p>
        </p:txBody>
      </p:sp>
    </p:spTree>
  </p:cSld>
  <p:clrMapOvr>
    <a:masterClrMapping/>
  </p:clrMapOvr>
  <p:transition>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17 Conector recto"/>
          <p:cNvSpPr>
            <a:spLocks noChangeShapeType="1"/>
          </p:cNvSpPr>
          <p:nvPr/>
        </p:nvSpPr>
        <p:spPr bwMode="auto">
          <a:xfrm>
            <a:off x="6192838" y="0"/>
            <a:ext cx="0" cy="6858000"/>
          </a:xfrm>
          <a:prstGeom prst="line">
            <a:avLst/>
          </a:prstGeom>
          <a:noFill/>
          <a:ln w="12700" algn="ctr">
            <a:solidFill>
              <a:schemeClr val="accent1"/>
            </a:solidFill>
            <a:round/>
            <a:headEnd/>
            <a:tailEnd/>
          </a:ln>
        </p:spPr>
        <p:txBody>
          <a:bodyPr/>
          <a:lstStyle/>
          <a:p>
            <a:endParaRPr lang="es-SV"/>
          </a:p>
        </p:txBody>
      </p:sp>
      <p:sp>
        <p:nvSpPr>
          <p:cNvPr id="8" name="18 Conector recto"/>
          <p:cNvSpPr>
            <a:spLocks noChangeShapeType="1"/>
          </p:cNvSpPr>
          <p:nvPr/>
        </p:nvSpPr>
        <p:spPr bwMode="auto">
          <a:xfrm>
            <a:off x="8991600" y="0"/>
            <a:ext cx="0" cy="6858000"/>
          </a:xfrm>
          <a:prstGeom prst="line">
            <a:avLst/>
          </a:prstGeom>
          <a:noFill/>
          <a:ln w="19050" algn="ctr">
            <a:solidFill>
              <a:schemeClr val="accent1"/>
            </a:solidFill>
            <a:round/>
            <a:headEnd/>
            <a:tailEnd/>
          </a:ln>
        </p:spPr>
        <p:txBody>
          <a:bodyPr/>
          <a:lstStyle/>
          <a:p>
            <a:endParaRPr lang="es-SV"/>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20 Conector recto"/>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es-SV"/>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fld id="{B4397941-AF78-463A-8B34-5CECFD446EE1}" type="datetimeFigureOut">
              <a:rPr lang="es-SV"/>
              <a:pPr>
                <a:defRPr/>
              </a:pPr>
              <a:t>13/11/2013</a:t>
            </a:fld>
            <a:endParaRPr lang="es-SV"/>
          </a:p>
        </p:txBody>
      </p:sp>
      <p:sp>
        <p:nvSpPr>
          <p:cNvPr id="13" name="21 Marcador de número de diapositiva"/>
          <p:cNvSpPr>
            <a:spLocks noGrp="1"/>
          </p:cNvSpPr>
          <p:nvPr>
            <p:ph type="sldNum" sz="quarter" idx="11"/>
          </p:nvPr>
        </p:nvSpPr>
        <p:spPr/>
        <p:txBody>
          <a:bodyPr rtlCol="0"/>
          <a:lstStyle>
            <a:lvl1pPr>
              <a:defRPr/>
            </a:lvl1pPr>
          </a:lstStyle>
          <a:p>
            <a:pPr>
              <a:defRPr/>
            </a:pPr>
            <a:fld id="{B1491D78-5516-48FF-A34A-FB5AA1FE953B}" type="slidenum">
              <a:rPr lang="es-SV"/>
              <a:pPr>
                <a:defRPr/>
              </a:pPr>
              <a:t>‹Nº›</a:t>
            </a:fld>
            <a:endParaRPr lang="es-SV"/>
          </a:p>
        </p:txBody>
      </p:sp>
      <p:sp>
        <p:nvSpPr>
          <p:cNvPr id="14" name="22 Marcador de pie de página"/>
          <p:cNvSpPr>
            <a:spLocks noGrp="1"/>
          </p:cNvSpPr>
          <p:nvPr>
            <p:ph type="ftr" sz="quarter" idx="12"/>
          </p:nvPr>
        </p:nvSpPr>
        <p:spPr/>
        <p:txBody>
          <a:bodyPr rtlCol="0"/>
          <a:lstStyle>
            <a:lvl1pPr>
              <a:defRPr/>
            </a:lvl1pPr>
          </a:lstStyle>
          <a:p>
            <a:pPr>
              <a:defRPr/>
            </a:pPr>
            <a:endParaRPr lang="es-SV"/>
          </a:p>
        </p:txBody>
      </p:sp>
    </p:spTree>
  </p:cSld>
  <p:clrMapOvr>
    <a:overrideClrMapping bg1="lt1" tx1="dk1" bg2="lt2" tx2="dk2" accent1="accent1" accent2="accent2" accent3="accent3" accent4="accent4" accent5="accent5" accent6="accent6" hlink="hlink" folHlink="folHlink"/>
  </p:clrMapOvr>
  <p:transition>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17 Conector recto"/>
          <p:cNvSpPr>
            <a:spLocks noChangeShapeType="1"/>
          </p:cNvSpPr>
          <p:nvPr/>
        </p:nvSpPr>
        <p:spPr bwMode="auto">
          <a:xfrm>
            <a:off x="8991600" y="0"/>
            <a:ext cx="0" cy="6858000"/>
          </a:xfrm>
          <a:prstGeom prst="line">
            <a:avLst/>
          </a:prstGeom>
          <a:noFill/>
          <a:ln w="9525" algn="ctr">
            <a:solidFill>
              <a:schemeClr val="tx1"/>
            </a:solidFill>
            <a:round/>
            <a:headEnd/>
            <a:tailEnd/>
          </a:ln>
        </p:spPr>
        <p:txBody>
          <a:bodyPr/>
          <a:lstStyle/>
          <a:p>
            <a:endParaRPr lang="es-SV"/>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19 Conector recto"/>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es-SV"/>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23 Conector recto"/>
          <p:cNvSpPr>
            <a:spLocks noChangeShapeType="1"/>
          </p:cNvSpPr>
          <p:nvPr/>
        </p:nvSpPr>
        <p:spPr bwMode="auto">
          <a:xfrm>
            <a:off x="6192838" y="0"/>
            <a:ext cx="0" cy="6858000"/>
          </a:xfrm>
          <a:prstGeom prst="line">
            <a:avLst/>
          </a:prstGeom>
          <a:noFill/>
          <a:ln w="12700" algn="ctr">
            <a:solidFill>
              <a:schemeClr val="accent1"/>
            </a:solidFill>
            <a:round/>
            <a:headEnd/>
            <a:tailEnd/>
          </a:ln>
        </p:spPr>
        <p:txBody>
          <a:bodyPr/>
          <a:lstStyle/>
          <a:p>
            <a:endParaRPr lang="es-SV"/>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fld id="{42CF26D1-9515-4C7E-A9A5-E384AF263E73}" type="datetimeFigureOut">
              <a:rPr lang="es-SV"/>
              <a:pPr>
                <a:defRPr/>
              </a:pPr>
              <a:t>13/11/2013</a:t>
            </a:fld>
            <a:endParaRPr lang="es-SV"/>
          </a:p>
        </p:txBody>
      </p:sp>
      <p:sp>
        <p:nvSpPr>
          <p:cNvPr id="13" name="17 Marcador de número de diapositiva"/>
          <p:cNvSpPr>
            <a:spLocks noGrp="1"/>
          </p:cNvSpPr>
          <p:nvPr>
            <p:ph type="sldNum" sz="quarter" idx="11"/>
          </p:nvPr>
        </p:nvSpPr>
        <p:spPr/>
        <p:txBody>
          <a:bodyPr rtlCol="0"/>
          <a:lstStyle>
            <a:lvl1pPr>
              <a:defRPr/>
            </a:lvl1pPr>
          </a:lstStyle>
          <a:p>
            <a:pPr>
              <a:defRPr/>
            </a:pPr>
            <a:fld id="{FFA13370-32A0-41ED-B6DF-428D2D3AD31B}" type="slidenum">
              <a:rPr lang="es-SV"/>
              <a:pPr>
                <a:defRPr/>
              </a:pPr>
              <a:t>‹Nº›</a:t>
            </a:fld>
            <a:endParaRPr lang="es-SV"/>
          </a:p>
        </p:txBody>
      </p:sp>
      <p:sp>
        <p:nvSpPr>
          <p:cNvPr id="14" name="20 Marcador de pie de página"/>
          <p:cNvSpPr>
            <a:spLocks noGrp="1"/>
          </p:cNvSpPr>
          <p:nvPr>
            <p:ph type="ftr" sz="quarter" idx="12"/>
          </p:nvPr>
        </p:nvSpPr>
        <p:spPr/>
        <p:txBody>
          <a:bodyPr rtlCol="0"/>
          <a:lstStyle>
            <a:lvl1pPr>
              <a:defRPr/>
            </a:lvl1pPr>
          </a:lstStyle>
          <a:p>
            <a:pPr>
              <a:defRPr/>
            </a:pPr>
            <a:endParaRPr lang="es-SV"/>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1028"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cs typeface="+mn-cs"/>
              </a:defRPr>
            </a:lvl1pPr>
          </a:lstStyle>
          <a:p>
            <a:pPr>
              <a:defRPr/>
            </a:pPr>
            <a:fld id="{910EFB79-79C5-495B-8A61-1F66A887997B}" type="datetimeFigureOut">
              <a:rPr lang="es-SV"/>
              <a:pPr>
                <a:defRPr/>
              </a:pPr>
              <a:t>13/11/2013</a:t>
            </a:fld>
            <a:endParaRPr lang="es-SV"/>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es-SV"/>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32" name="8 Conector recto"/>
          <p:cNvSpPr>
            <a:spLocks noChangeShapeType="1"/>
          </p:cNvSpPr>
          <p:nvPr/>
        </p:nvSpPr>
        <p:spPr bwMode="auto">
          <a:xfrm>
            <a:off x="8991600" y="0"/>
            <a:ext cx="0" cy="6858000"/>
          </a:xfrm>
          <a:prstGeom prst="line">
            <a:avLst/>
          </a:prstGeom>
          <a:noFill/>
          <a:ln w="19050" algn="ctr">
            <a:solidFill>
              <a:schemeClr val="accent1"/>
            </a:solidFill>
            <a:round/>
            <a:headEnd/>
            <a:tailEnd/>
          </a:ln>
        </p:spPr>
        <p:txBody>
          <a:bodyPr/>
          <a:lstStyle/>
          <a:p>
            <a:endParaRPr lang="es-SV"/>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4" name="10 Conector recto"/>
          <p:cNvSpPr>
            <a:spLocks noChangeShapeType="1"/>
          </p:cNvSpPr>
          <p:nvPr/>
        </p:nvSpPr>
        <p:spPr bwMode="auto">
          <a:xfrm>
            <a:off x="8915400" y="0"/>
            <a:ext cx="0" cy="6858000"/>
          </a:xfrm>
          <a:prstGeom prst="line">
            <a:avLst/>
          </a:prstGeom>
          <a:noFill/>
          <a:ln w="9525" algn="ctr">
            <a:solidFill>
              <a:schemeClr val="accent1"/>
            </a:solidFill>
            <a:round/>
            <a:headEnd/>
            <a:tailEnd/>
          </a:ln>
        </p:spPr>
        <p:txBody>
          <a:bodyPr/>
          <a:lstStyle/>
          <a:p>
            <a:endParaRPr lang="es-SV"/>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87B98079-78C9-4AD3-A753-49AAF17E78F8}" type="slidenum">
              <a:rPr lang="es-SV"/>
              <a:pPr>
                <a:defRPr/>
              </a:pPr>
              <a:t>‹Nº›</a:t>
            </a:fld>
            <a:endParaRPr lang="es-SV"/>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14" r:id="rId4"/>
    <p:sldLayoutId id="2147483715" r:id="rId5"/>
    <p:sldLayoutId id="2147483722" r:id="rId6"/>
    <p:sldLayoutId id="2147483716" r:id="rId7"/>
    <p:sldLayoutId id="2147483723" r:id="rId8"/>
    <p:sldLayoutId id="2147483724" r:id="rId9"/>
    <p:sldLayoutId id="2147483717" r:id="rId10"/>
    <p:sldLayoutId id="2147483718" r:id="rId11"/>
  </p:sldLayoutIdLst>
  <p:transition>
    <p:split orient="vert"/>
  </p:transition>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4471A6"/>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B2C1DB"/>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DCB3B2"/>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diagramLayout" Target="../diagrams/layout4.xml"/><Relationship Id="rId7" Type="http://schemas.openxmlformats.org/officeDocument/2006/relationships/image" Target="../media/image6.gif"/><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11" Type="http://schemas.openxmlformats.org/officeDocument/2006/relationships/slide" Target="slide12.xml"/><Relationship Id="rId5" Type="http://schemas.openxmlformats.org/officeDocument/2006/relationships/diagramColors" Target="../diagrams/colors4.xml"/><Relationship Id="rId10" Type="http://schemas.openxmlformats.org/officeDocument/2006/relationships/slide" Target="slide16.xml"/><Relationship Id="rId4" Type="http://schemas.openxmlformats.org/officeDocument/2006/relationships/diagramQuickStyle" Target="../diagrams/quickStyle4.xml"/><Relationship Id="rId9" Type="http://schemas.openxmlformats.org/officeDocument/2006/relationships/slide" Target="slide1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3 Grupo"/>
          <p:cNvGrpSpPr>
            <a:grpSpLocks/>
          </p:cNvGrpSpPr>
          <p:nvPr/>
        </p:nvGrpSpPr>
        <p:grpSpPr bwMode="auto">
          <a:xfrm>
            <a:off x="500063" y="163513"/>
            <a:ext cx="8358187" cy="2545407"/>
            <a:chOff x="52904" y="-114298"/>
            <a:chExt cx="6189905" cy="2286000"/>
          </a:xfrm>
        </p:grpSpPr>
        <p:sp>
          <p:nvSpPr>
            <p:cNvPr id="5" name="4 Operación manual"/>
            <p:cNvSpPr/>
            <p:nvPr/>
          </p:nvSpPr>
          <p:spPr>
            <a:xfrm rot="16200000">
              <a:off x="2004857" y="-2066251"/>
              <a:ext cx="2286000" cy="6189905"/>
            </a:xfrm>
            <a:prstGeom prst="flowChartManualOperation">
              <a:avLst/>
            </a:prstGeom>
          </p:spPr>
          <p:style>
            <a:lnRef idx="1">
              <a:schemeClr val="accent1"/>
            </a:lnRef>
            <a:fillRef idx="3">
              <a:schemeClr val="accent1"/>
            </a:fillRef>
            <a:effectRef idx="2">
              <a:schemeClr val="accent1"/>
            </a:effectRef>
            <a:fontRef idx="minor">
              <a:schemeClr val="lt1"/>
            </a:fontRef>
          </p:style>
        </p:sp>
        <p:sp>
          <p:nvSpPr>
            <p:cNvPr id="6" name="Operación manual 4"/>
            <p:cNvSpPr/>
            <p:nvPr/>
          </p:nvSpPr>
          <p:spPr>
            <a:xfrm>
              <a:off x="52904" y="340156"/>
              <a:ext cx="6137000" cy="137160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152400" tIns="0" rIns="152400" bIns="0" spcCol="1270" anchor="ctr"/>
            <a:lstStyle/>
            <a:p>
              <a:pPr algn="ctr" defTabSz="1066800" fontAlgn="auto">
                <a:lnSpc>
                  <a:spcPct val="90000"/>
                </a:lnSpc>
                <a:spcAft>
                  <a:spcPct val="35000"/>
                </a:spcAft>
                <a:defRPr/>
              </a:pPr>
              <a:r>
                <a:rPr lang="es-SV" sz="2400" dirty="0"/>
                <a:t>                   UNIVERSIDAD DE EL SALVADOR</a:t>
              </a:r>
            </a:p>
            <a:p>
              <a:pPr algn="ctr" defTabSz="1066800" fontAlgn="auto">
                <a:lnSpc>
                  <a:spcPct val="90000"/>
                </a:lnSpc>
                <a:spcAft>
                  <a:spcPct val="35000"/>
                </a:spcAft>
                <a:defRPr/>
              </a:pPr>
              <a:r>
                <a:rPr lang="es-SV" dirty="0"/>
                <a:t>                         FACULTAD DE CIENCIAS ECONÓMICAS</a:t>
              </a:r>
            </a:p>
            <a:p>
              <a:pPr algn="ctr" defTabSz="1066800" fontAlgn="auto">
                <a:lnSpc>
                  <a:spcPct val="90000"/>
                </a:lnSpc>
                <a:spcAft>
                  <a:spcPct val="35000"/>
                </a:spcAft>
                <a:defRPr/>
              </a:pPr>
              <a:r>
                <a:rPr lang="es-SV" dirty="0"/>
                <a:t>                          Escuela de Contaduría Pública</a:t>
              </a:r>
            </a:p>
          </p:txBody>
        </p:sp>
      </p:grpSp>
      <p:pic>
        <p:nvPicPr>
          <p:cNvPr id="7" name="1 Imagen" descr="UES 5.jpg"/>
          <p:cNvPicPr/>
          <p:nvPr/>
        </p:nvPicPr>
        <p:blipFill>
          <a:blip r:embed="rId2" cstate="print"/>
          <a:stretch>
            <a:fillRect/>
          </a:stretch>
        </p:blipFill>
        <p:spPr>
          <a:xfrm>
            <a:off x="500034" y="372700"/>
            <a:ext cx="2357454" cy="2286016"/>
          </a:xfrm>
          <a:prstGeom prst="ellipse">
            <a:avLst/>
          </a:prstGeom>
          <a:ln>
            <a:noFill/>
          </a:ln>
          <a:effectLst>
            <a:softEdge rad="112500"/>
          </a:effectLst>
        </p:spPr>
      </p:pic>
      <p:pic>
        <p:nvPicPr>
          <p:cNvPr id="8" name="2 Imagen" descr="UES 3.jpg"/>
          <p:cNvPicPr/>
          <p:nvPr/>
        </p:nvPicPr>
        <p:blipFill>
          <a:blip r:embed="rId3" cstate="print"/>
          <a:stretch>
            <a:fillRect/>
          </a:stretch>
        </p:blipFill>
        <p:spPr>
          <a:xfrm>
            <a:off x="428596" y="5643578"/>
            <a:ext cx="1000132" cy="928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198" name="Rectangle 1"/>
          <p:cNvSpPr>
            <a:spLocks noChangeArrowheads="1"/>
          </p:cNvSpPr>
          <p:nvPr/>
        </p:nvSpPr>
        <p:spPr bwMode="auto">
          <a:xfrm>
            <a:off x="539552" y="3257029"/>
            <a:ext cx="9144000" cy="1108075"/>
          </a:xfrm>
          <a:prstGeom prst="rect">
            <a:avLst/>
          </a:prstGeom>
          <a:noFill/>
          <a:ln w="9525">
            <a:noFill/>
            <a:miter lim="800000"/>
            <a:headEnd/>
            <a:tailEnd/>
          </a:ln>
        </p:spPr>
        <p:txBody>
          <a:bodyPr anchor="ctr">
            <a:spAutoFit/>
          </a:bodyPr>
          <a:lstStyle/>
          <a:p>
            <a:pPr algn="ctr"/>
            <a:r>
              <a:rPr lang="es-SV" sz="1400" b="1" dirty="0">
                <a:latin typeface="Rockwell" pitchFamily="18" charset="0"/>
                <a:ea typeface="Calibri" pitchFamily="34" charset="0"/>
                <a:cs typeface="Times New Roman" pitchFamily="18" charset="0"/>
              </a:rPr>
              <a:t>Asignatura:</a:t>
            </a:r>
            <a:endParaRPr lang="es-SV" sz="1000" dirty="0">
              <a:latin typeface="Arial" charset="0"/>
              <a:ea typeface="Calibri" pitchFamily="34" charset="0"/>
            </a:endParaRPr>
          </a:p>
          <a:p>
            <a:pPr algn="ctr" eaLnBrk="0" hangingPunct="0"/>
            <a:r>
              <a:rPr lang="es-SV" sz="1400" dirty="0" smtClean="0">
                <a:latin typeface="Rockwell" pitchFamily="18" charset="0"/>
                <a:ea typeface="Calibri" pitchFamily="34" charset="0"/>
                <a:cs typeface="Times New Roman" pitchFamily="18" charset="0"/>
              </a:rPr>
              <a:t>Seminario de Auditoria</a:t>
            </a:r>
            <a:endParaRPr lang="es-SV" sz="1400" dirty="0">
              <a:latin typeface="Rockwell" pitchFamily="18" charset="0"/>
              <a:ea typeface="Calibri" pitchFamily="34" charset="0"/>
              <a:cs typeface="Times New Roman" pitchFamily="18" charset="0"/>
            </a:endParaRPr>
          </a:p>
          <a:p>
            <a:pPr algn="ctr" eaLnBrk="0" hangingPunct="0"/>
            <a:endParaRPr lang="es-SV" sz="1000" dirty="0">
              <a:latin typeface="Arial" charset="0"/>
            </a:endParaRPr>
          </a:p>
          <a:p>
            <a:pPr algn="ctr" eaLnBrk="0" hangingPunct="0"/>
            <a:r>
              <a:rPr lang="es-SV" sz="1400" b="1" dirty="0" smtClean="0">
                <a:latin typeface="Rockwell" pitchFamily="18" charset="0"/>
                <a:ea typeface="Calibri" pitchFamily="34" charset="0"/>
                <a:cs typeface="Calibri" pitchFamily="34" charset="0"/>
              </a:rPr>
              <a:t>Catedr</a:t>
            </a:r>
            <a:r>
              <a:rPr lang="es-SV" sz="1400" b="1" dirty="0" smtClean="0">
                <a:latin typeface="Calibri" pitchFamily="34" charset="0"/>
                <a:ea typeface="Calibri" pitchFamily="34" charset="0"/>
                <a:cs typeface="Calibri" pitchFamily="34" charset="0"/>
              </a:rPr>
              <a:t>á</a:t>
            </a:r>
            <a:r>
              <a:rPr lang="es-SV" sz="1400" b="1" dirty="0" smtClean="0">
                <a:latin typeface="Rockwell" pitchFamily="18" charset="0"/>
                <a:ea typeface="Calibri" pitchFamily="34" charset="0"/>
                <a:cs typeface="Calibri" pitchFamily="34" charset="0"/>
              </a:rPr>
              <a:t>tico:</a:t>
            </a:r>
            <a:endParaRPr lang="es-SV" sz="1000" dirty="0">
              <a:latin typeface="Arial" charset="0"/>
            </a:endParaRPr>
          </a:p>
          <a:p>
            <a:pPr algn="ctr" eaLnBrk="0" hangingPunct="0"/>
            <a:r>
              <a:rPr lang="es-SV" sz="1400" dirty="0" smtClean="0">
                <a:latin typeface="Rockwell" pitchFamily="18" charset="0"/>
                <a:ea typeface="Calibri" pitchFamily="34" charset="0"/>
                <a:cs typeface="Calibri" pitchFamily="34" charset="0"/>
              </a:rPr>
              <a:t>Lic. Javier Enrique Miranda </a:t>
            </a:r>
            <a:endParaRPr lang="es-SV" sz="2000" dirty="0">
              <a:latin typeface="Arial" charset="0"/>
            </a:endParaRPr>
          </a:p>
        </p:txBody>
      </p:sp>
      <p:sp>
        <p:nvSpPr>
          <p:cNvPr id="8199" name="10 CuadroTexto"/>
          <p:cNvSpPr txBox="1">
            <a:spLocks noChangeArrowheads="1"/>
          </p:cNvSpPr>
          <p:nvPr/>
        </p:nvSpPr>
        <p:spPr bwMode="auto">
          <a:xfrm>
            <a:off x="3779912" y="4365104"/>
            <a:ext cx="2643187" cy="307975"/>
          </a:xfrm>
          <a:prstGeom prst="rect">
            <a:avLst/>
          </a:prstGeom>
          <a:noFill/>
          <a:ln w="9525">
            <a:noFill/>
            <a:miter lim="800000"/>
            <a:headEnd/>
            <a:tailEnd/>
          </a:ln>
        </p:spPr>
        <p:txBody>
          <a:bodyPr>
            <a:spAutoFit/>
          </a:bodyPr>
          <a:lstStyle/>
          <a:p>
            <a:pPr algn="ctr"/>
            <a:r>
              <a:rPr lang="es-SV" sz="1400" b="1" dirty="0">
                <a:latin typeface="Rockwell" pitchFamily="18" charset="0"/>
              </a:rPr>
              <a:t>Presentado por:</a:t>
            </a:r>
          </a:p>
        </p:txBody>
      </p:sp>
      <p:sp>
        <p:nvSpPr>
          <p:cNvPr id="8200" name="11 CuadroTexto"/>
          <p:cNvSpPr txBox="1">
            <a:spLocks noChangeArrowheads="1"/>
          </p:cNvSpPr>
          <p:nvPr/>
        </p:nvSpPr>
        <p:spPr bwMode="auto">
          <a:xfrm>
            <a:off x="1313259" y="2506251"/>
            <a:ext cx="7651229" cy="1138773"/>
          </a:xfrm>
          <a:prstGeom prst="rect">
            <a:avLst/>
          </a:prstGeom>
          <a:noFill/>
          <a:ln w="9525">
            <a:noFill/>
            <a:miter lim="800000"/>
            <a:headEnd/>
            <a:tailEnd/>
          </a:ln>
        </p:spPr>
        <p:txBody>
          <a:bodyPr wrap="square">
            <a:spAutoFit/>
          </a:bodyPr>
          <a:lstStyle/>
          <a:p>
            <a:pPr lvl="0" algn="ctr"/>
            <a:r>
              <a:rPr lang="es-SV" sz="2500" b="1" dirty="0" smtClean="0">
                <a:latin typeface="Copperplate Gothic Bold" pitchFamily="34" charset="0"/>
                <a:ea typeface="PMingLiU" pitchFamily="18" charset="-120"/>
              </a:rPr>
              <a:t>“</a:t>
            </a:r>
            <a:r>
              <a:rPr lang="es-SV" sz="2500" b="1" dirty="0" smtClean="0">
                <a:latin typeface="Copperplate Gothic Bold" pitchFamily="34" charset="0"/>
              </a:rPr>
              <a:t>Código procesal civil y mercantil de el salvador ”</a:t>
            </a:r>
          </a:p>
          <a:p>
            <a:pPr algn="ctr"/>
            <a:endParaRPr lang="es-SV" dirty="0"/>
          </a:p>
        </p:txBody>
      </p:sp>
      <p:graphicFrame>
        <p:nvGraphicFramePr>
          <p:cNvPr id="11" name="10 Diagrama"/>
          <p:cNvGraphicFramePr/>
          <p:nvPr/>
        </p:nvGraphicFramePr>
        <p:xfrm>
          <a:off x="2915816" y="4869160"/>
          <a:ext cx="4752528" cy="18707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SV" sz="1800" b="0" i="0" u="none" strike="noStrike" cap="none" normalizeH="0" baseline="0" smtClean="0">
              <a:ln>
                <a:noFill/>
              </a:ln>
              <a:solidFill>
                <a:schemeClr val="tx1"/>
              </a:solidFill>
              <a:effectLst/>
              <a:latin typeface="Arial" pitchFamily="34" charset="0"/>
              <a:cs typeface="Arial" pitchFamily="34" charset="0"/>
            </a:endParaRPr>
          </a:p>
        </p:txBody>
      </p:sp>
      <p:sp>
        <p:nvSpPr>
          <p:cNvPr id="19461" name="Rectangle 5"/>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SV"/>
          </a:p>
        </p:txBody>
      </p:sp>
      <p:sp>
        <p:nvSpPr>
          <p:cNvPr id="19462"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SV"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http://www.nocturnar.com/forum/attachments/perfiles/84782d1357592236-gif-animados-de-gracias-22649_original.gif"/>
          <p:cNvPicPr>
            <a:picLocks noChangeAspect="1" noChangeArrowheads="1" noCrop="1"/>
          </p:cNvPicPr>
          <p:nvPr/>
        </p:nvPicPr>
        <p:blipFill>
          <a:blip r:embed="rId2" cstate="print">
            <a:duotone>
              <a:prstClr val="black"/>
              <a:schemeClr val="accent6">
                <a:tint val="45000"/>
                <a:satMod val="400000"/>
              </a:schemeClr>
            </a:duotone>
          </a:blip>
          <a:srcRect/>
          <a:stretch>
            <a:fillRect/>
          </a:stretch>
        </p:blipFill>
        <p:spPr bwMode="auto">
          <a:xfrm>
            <a:off x="0" y="-531440"/>
            <a:ext cx="9002712" cy="5400676"/>
          </a:xfrm>
          <a:prstGeom prst="verticalScroll">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395536" y="548680"/>
          <a:ext cx="842493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rot="20025218">
            <a:off x="16448" y="1024004"/>
            <a:ext cx="6027189" cy="116955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35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ESTRUCTURA GENERAL</a:t>
            </a:r>
            <a:endParaRPr lang="es-ES" sz="35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4 Cerrar llave"/>
          <p:cNvSpPr/>
          <p:nvPr/>
        </p:nvSpPr>
        <p:spPr>
          <a:xfrm rot="5400000">
            <a:off x="3329862" y="2150858"/>
            <a:ext cx="684076" cy="5832648"/>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55576" y="692696"/>
          <a:ext cx="7704856" cy="5679135"/>
        </p:xfrm>
        <a:graphic>
          <a:graphicData uri="http://schemas.openxmlformats.org/drawingml/2006/table">
            <a:tbl>
              <a:tblPr/>
              <a:tblGrid>
                <a:gridCol w="344138"/>
                <a:gridCol w="952006"/>
                <a:gridCol w="6408712"/>
              </a:tblGrid>
              <a:tr h="315825">
                <a:tc>
                  <a:txBody>
                    <a:bodyPr/>
                    <a:lstStyle/>
                    <a:p>
                      <a:pPr algn="ctr">
                        <a:lnSpc>
                          <a:spcPct val="150000"/>
                        </a:lnSpc>
                        <a:spcAft>
                          <a:spcPts val="0"/>
                        </a:spcAft>
                      </a:pPr>
                      <a:r>
                        <a:rPr lang="es-ES" sz="1300" b="1" dirty="0">
                          <a:solidFill>
                            <a:srgbClr val="FFFFFF"/>
                          </a:solidFill>
                          <a:latin typeface="Cambria"/>
                          <a:ea typeface="Calibri"/>
                          <a:cs typeface="Arial"/>
                        </a:rPr>
                        <a:t>N°</a:t>
                      </a:r>
                      <a:endParaRPr lang="es-SV" sz="13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300" b="1">
                          <a:solidFill>
                            <a:srgbClr val="FFFFFF"/>
                          </a:solidFill>
                          <a:latin typeface="Cambria"/>
                          <a:ea typeface="Calibri"/>
                          <a:cs typeface="Arial"/>
                        </a:rPr>
                        <a:t>LEYES Y NORMAS</a:t>
                      </a:r>
                      <a:endParaRPr lang="es-SV" sz="13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300" b="1">
                          <a:solidFill>
                            <a:srgbClr val="FFFFFF"/>
                          </a:solidFill>
                          <a:latin typeface="Cambria"/>
                          <a:ea typeface="Calibri"/>
                          <a:cs typeface="Arial"/>
                        </a:rPr>
                        <a:t>ARTÍCULOS</a:t>
                      </a:r>
                      <a:endParaRPr lang="es-SV" sz="13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1210660">
                <a:tc>
                  <a:txBody>
                    <a:bodyPr/>
                    <a:lstStyle/>
                    <a:p>
                      <a:pPr algn="just">
                        <a:lnSpc>
                          <a:spcPct val="150000"/>
                        </a:lnSpc>
                        <a:spcAft>
                          <a:spcPts val="0"/>
                        </a:spcAft>
                      </a:pPr>
                      <a:endParaRPr lang="es-SV" sz="13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rowSpan="3">
                  <a:txBody>
                    <a:bodyPr/>
                    <a:lstStyle/>
                    <a:p>
                      <a:pPr algn="ctr">
                        <a:lnSpc>
                          <a:spcPct val="150000"/>
                        </a:lnSpc>
                        <a:spcAft>
                          <a:spcPts val="0"/>
                        </a:spcAft>
                      </a:pPr>
                      <a:r>
                        <a:rPr lang="es-SV" sz="2000" b="1" dirty="0">
                          <a:latin typeface="Cambria"/>
                          <a:ea typeface="Calibri"/>
                          <a:cs typeface="Arial"/>
                        </a:rPr>
                        <a:t>Código Procesal Civil y Mercantil</a:t>
                      </a:r>
                      <a:endParaRPr lang="es-SV" sz="2000" b="1" dirty="0">
                        <a:latin typeface="Calibri"/>
                        <a:ea typeface="Calibri"/>
                        <a:cs typeface="Times New Roman"/>
                      </a:endParaRPr>
                    </a:p>
                  </a:txBody>
                  <a:tcPr marL="60506" marR="60506" marT="0" marB="0" vert="vert27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rowSpan="2">
                  <a:txBody>
                    <a:bodyPr/>
                    <a:lstStyle/>
                    <a:p>
                      <a:pPr>
                        <a:lnSpc>
                          <a:spcPct val="115000"/>
                        </a:lnSpc>
                        <a:spcAft>
                          <a:spcPts val="0"/>
                        </a:spcAft>
                      </a:pPr>
                      <a:r>
                        <a:rPr lang="es-ES" sz="1400" b="1" dirty="0">
                          <a:latin typeface="Cambria"/>
                          <a:ea typeface="Calibri"/>
                          <a:cs typeface="Arial"/>
                        </a:rPr>
                        <a:t>Art. 256, 17°  Objeto de las diligencias preliminares:</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Arial"/>
                        </a:rPr>
                        <a:t>17°. La exhibición y reconocimiento de los registros contables y demás documentos relacionados con el giro de las empresas mercantiles, previo señalamiento de día y hora, cuando su titular tuviere interés o responsabilidad en el asunto de que se trate.</a:t>
                      </a: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210855">
                <a:tc rowSpan="2">
                  <a:txBody>
                    <a:bodyPr/>
                    <a:lstStyle/>
                    <a:p>
                      <a:pPr algn="just">
                        <a:lnSpc>
                          <a:spcPct val="150000"/>
                        </a:lnSpc>
                        <a:spcAft>
                          <a:spcPts val="0"/>
                        </a:spcAft>
                      </a:pPr>
                      <a:endParaRPr lang="es-SV" sz="13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vMerge="1">
                  <a:txBody>
                    <a:bodyPr/>
                    <a:lstStyle/>
                    <a:p>
                      <a:pPr algn="just">
                        <a:lnSpc>
                          <a:spcPct val="150000"/>
                        </a:lnSpc>
                        <a:spcAft>
                          <a:spcPts val="0"/>
                        </a:spcAft>
                      </a:pPr>
                      <a:endParaRPr lang="es-ES" sz="1300" dirty="0">
                        <a:latin typeface="Cambria"/>
                        <a:ea typeface="Calibri"/>
                        <a:cs typeface="Arial"/>
                      </a:endParaRPr>
                    </a:p>
                  </a:txBody>
                  <a:tcPr marL="60506" marR="60506"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vMerge="1">
                  <a:txBody>
                    <a:bodyPr/>
                    <a:lstStyle/>
                    <a:p>
                      <a:pPr>
                        <a:lnSpc>
                          <a:spcPct val="115000"/>
                        </a:lnSpc>
                        <a:spcAft>
                          <a:spcPts val="0"/>
                        </a:spcAft>
                      </a:pP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r h="3663260">
                <a:tc vMerge="1">
                  <a:txBody>
                    <a:bodyPr/>
                    <a:lstStyle/>
                    <a:p>
                      <a:endParaRPr lang="es-SV"/>
                    </a:p>
                  </a:txBody>
                  <a:tcPr/>
                </a:tc>
                <a:tc vMerge="1">
                  <a:txBody>
                    <a:bodyPr/>
                    <a:lstStyle/>
                    <a:p>
                      <a:endParaRPr lang="es-SV"/>
                    </a:p>
                  </a:txBody>
                  <a:tcPr/>
                </a:tc>
                <a:tc>
                  <a:txBody>
                    <a:bodyPr/>
                    <a:lstStyle/>
                    <a:p>
                      <a:pPr>
                        <a:lnSpc>
                          <a:spcPct val="115000"/>
                        </a:lnSpc>
                        <a:spcAft>
                          <a:spcPts val="0"/>
                        </a:spcAft>
                      </a:pPr>
                      <a:endParaRPr lang="es-ES" sz="1400" dirty="0" smtClean="0">
                        <a:latin typeface="Cambria"/>
                        <a:ea typeface="Calibri"/>
                        <a:cs typeface="Arial"/>
                      </a:endParaRPr>
                    </a:p>
                    <a:p>
                      <a:pPr>
                        <a:lnSpc>
                          <a:spcPct val="115000"/>
                        </a:lnSpc>
                        <a:spcAft>
                          <a:spcPts val="0"/>
                        </a:spcAft>
                      </a:pPr>
                      <a:r>
                        <a:rPr lang="es-ES" sz="1400" b="1" dirty="0" smtClean="0">
                          <a:latin typeface="Cambria"/>
                          <a:ea typeface="Calibri"/>
                          <a:cs typeface="Arial"/>
                        </a:rPr>
                        <a:t>Art</a:t>
                      </a:r>
                      <a:r>
                        <a:rPr lang="es-ES" sz="1400" b="1" dirty="0">
                          <a:latin typeface="Cambria"/>
                          <a:ea typeface="Calibri"/>
                          <a:cs typeface="Arial"/>
                        </a:rPr>
                        <a:t>. 372</a:t>
                      </a:r>
                      <a:r>
                        <a:rPr lang="es-ES" sz="1400" dirty="0">
                          <a:latin typeface="Cambria"/>
                          <a:ea typeface="Calibri"/>
                          <a:cs typeface="Arial"/>
                        </a:rPr>
                        <a:t>.(Inciso 2-4) </a:t>
                      </a:r>
                      <a:r>
                        <a:rPr lang="es-ES" sz="1400" b="1" dirty="0">
                          <a:latin typeface="Cambria"/>
                          <a:ea typeface="Calibri"/>
                          <a:cs typeface="Arial"/>
                        </a:rPr>
                        <a:t>Otras exenciones del deber de declarar:</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Arial"/>
                        </a:rPr>
                        <a:t>La comunicación entre un contador público y su cliente, o entre un auditor y su cliente, estará sujeta a lo dispuesto por la ley de la materia. Esta información podrá ser </a:t>
                      </a:r>
                      <a:r>
                        <a:rPr lang="es-ES" sz="1400" b="1" dirty="0">
                          <a:latin typeface="Cambria"/>
                          <a:ea typeface="Calibri"/>
                          <a:cs typeface="Arial"/>
                        </a:rPr>
                        <a:t>divulgada por mandato de ley o por orden judicial.</a:t>
                      </a:r>
                      <a:endParaRPr lang="es-SV" sz="1400" b="1" dirty="0">
                        <a:latin typeface="Calibri"/>
                        <a:ea typeface="Calibri"/>
                        <a:cs typeface="Times New Roman"/>
                      </a:endParaRPr>
                    </a:p>
                    <a:p>
                      <a:pPr>
                        <a:lnSpc>
                          <a:spcPct val="115000"/>
                        </a:lnSpc>
                        <a:spcAft>
                          <a:spcPts val="0"/>
                        </a:spcAft>
                      </a:pPr>
                      <a:r>
                        <a:rPr lang="es-ES" sz="1400" dirty="0">
                          <a:latin typeface="Cambria"/>
                          <a:ea typeface="Calibri"/>
                          <a:cs typeface="Arial"/>
                        </a:rPr>
                        <a:t>El dueño de un secreto comercial o de negocio y el propietario de una patente o su licenciatario tienen la facultad de negarse a revelarlo. También tienen el derecho de impedir o evitar que lo divulgue uno de sus empleados. Sin embargo, se admitirá testimonio sobre dicho secreto cuando fuere necesario para probar un fraude de ley, un delito, una violación a la legislación sobre propiedad intelectual o industrial o para resolver cualquier otra controversia, a juicio prudencial del juez o tribunal en función de descubrir la verdad sobre los hechos en disputa.</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Arial"/>
                        </a:rPr>
                        <a:t>Lo mismo se aplica a aquellas personas que en razón de su profesión u oficio tengan obligación de guardar secreto.</a:t>
                      </a: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bl>
          </a:graphicData>
        </a:graphic>
      </p:graphicFrame>
      <p:sp>
        <p:nvSpPr>
          <p:cNvPr id="3" name="2 Elipse">
            <a:hlinkClick r:id="rId2" action="ppaction://hlinksldjump"/>
          </p:cNvPr>
          <p:cNvSpPr/>
          <p:nvPr/>
        </p:nvSpPr>
        <p:spPr>
          <a:xfrm>
            <a:off x="6372200" y="6093296"/>
            <a:ext cx="648072" cy="5040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39552" y="404664"/>
          <a:ext cx="7776864" cy="5904867"/>
        </p:xfrm>
        <a:graphic>
          <a:graphicData uri="http://schemas.openxmlformats.org/drawingml/2006/table">
            <a:tbl>
              <a:tblPr/>
              <a:tblGrid>
                <a:gridCol w="347355"/>
                <a:gridCol w="1236821"/>
                <a:gridCol w="6192688"/>
              </a:tblGrid>
              <a:tr h="215519">
                <a:tc>
                  <a:txBody>
                    <a:bodyPr/>
                    <a:lstStyle/>
                    <a:p>
                      <a:pPr algn="ctr">
                        <a:lnSpc>
                          <a:spcPct val="150000"/>
                        </a:lnSpc>
                        <a:spcAft>
                          <a:spcPts val="0"/>
                        </a:spcAft>
                      </a:pPr>
                      <a:r>
                        <a:rPr lang="es-ES" sz="1200" b="1" dirty="0">
                          <a:solidFill>
                            <a:srgbClr val="FFFFFF"/>
                          </a:solidFill>
                          <a:latin typeface="Cambria"/>
                          <a:ea typeface="Calibri"/>
                          <a:cs typeface="Arial"/>
                        </a:rPr>
                        <a:t>N°</a:t>
                      </a:r>
                      <a:endParaRPr lang="es-SV" sz="1200" dirty="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200" b="1">
                          <a:solidFill>
                            <a:srgbClr val="FFFFFF"/>
                          </a:solidFill>
                          <a:latin typeface="Cambria"/>
                          <a:ea typeface="Calibri"/>
                          <a:cs typeface="Arial"/>
                        </a:rPr>
                        <a:t>LEYES Y NORMAS</a:t>
                      </a:r>
                      <a:endParaRPr lang="es-SV" sz="120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200" b="1" dirty="0">
                          <a:solidFill>
                            <a:srgbClr val="FFFFFF"/>
                          </a:solidFill>
                          <a:latin typeface="Cambria"/>
                          <a:ea typeface="Calibri"/>
                          <a:cs typeface="Arial"/>
                        </a:rPr>
                        <a:t>ARTÍCULOS</a:t>
                      </a:r>
                      <a:endParaRPr lang="es-SV" sz="1200" dirty="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1027305">
                <a:tc>
                  <a:txBody>
                    <a:bodyPr/>
                    <a:lstStyle/>
                    <a:p>
                      <a:pPr algn="just">
                        <a:lnSpc>
                          <a:spcPct val="150000"/>
                        </a:lnSpc>
                        <a:spcAft>
                          <a:spcPts val="0"/>
                        </a:spcAft>
                      </a:pPr>
                      <a:endParaRPr lang="es-SV" sz="70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rowSpan="2">
                  <a:txBody>
                    <a:bodyPr/>
                    <a:lstStyle/>
                    <a:p>
                      <a:pPr algn="ctr">
                        <a:lnSpc>
                          <a:spcPct val="150000"/>
                        </a:lnSpc>
                        <a:spcAft>
                          <a:spcPts val="0"/>
                        </a:spcAft>
                      </a:pPr>
                      <a:r>
                        <a:rPr lang="es-ES" sz="1500" b="1" i="1" dirty="0">
                          <a:latin typeface="Cambria"/>
                          <a:ea typeface="Calibri"/>
                          <a:cs typeface="Tahoma"/>
                        </a:rPr>
                        <a:t>LEY DE PROCEDIMIENTOS MERCANTILES</a:t>
                      </a:r>
                      <a:endParaRPr lang="es-SV" sz="1500" dirty="0">
                        <a:latin typeface="Calibri"/>
                        <a:ea typeface="Calibri"/>
                        <a:cs typeface="Times New Roman"/>
                      </a:endParaRPr>
                    </a:p>
                    <a:p>
                      <a:pPr algn="ctr">
                        <a:lnSpc>
                          <a:spcPct val="115000"/>
                        </a:lnSpc>
                        <a:spcAft>
                          <a:spcPts val="0"/>
                        </a:spcAft>
                      </a:pPr>
                      <a:r>
                        <a:rPr lang="es-ES" sz="1500" b="1" dirty="0">
                          <a:latin typeface="Cambria"/>
                          <a:ea typeface="Calibri"/>
                          <a:cs typeface="Tahoma,Bold"/>
                        </a:rPr>
                        <a:t>CAPITULO V</a:t>
                      </a:r>
                      <a:endParaRPr lang="es-SV" sz="1500" dirty="0">
                        <a:latin typeface="Calibri"/>
                        <a:ea typeface="Calibri"/>
                        <a:cs typeface="Times New Roman"/>
                      </a:endParaRPr>
                    </a:p>
                    <a:p>
                      <a:pPr algn="ctr">
                        <a:lnSpc>
                          <a:spcPct val="150000"/>
                        </a:lnSpc>
                        <a:spcAft>
                          <a:spcPts val="0"/>
                        </a:spcAft>
                      </a:pPr>
                      <a:r>
                        <a:rPr lang="es-ES" sz="1500" b="1" dirty="0">
                          <a:latin typeface="Cambria"/>
                          <a:ea typeface="Calibri"/>
                          <a:cs typeface="Tahoma,Bold"/>
                        </a:rPr>
                        <a:t>LAS PRUEBAS</a:t>
                      </a:r>
                      <a:endParaRPr lang="es-SV" sz="1500" dirty="0">
                        <a:latin typeface="Calibri"/>
                        <a:ea typeface="Calibri"/>
                        <a:cs typeface="Times New Roman"/>
                      </a:endParaRPr>
                    </a:p>
                  </a:txBody>
                  <a:tcPr marL="44890" marR="44890" marT="0" marB="0" vert="vert27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nSpc>
                          <a:spcPct val="115000"/>
                        </a:lnSpc>
                        <a:spcAft>
                          <a:spcPts val="0"/>
                        </a:spcAft>
                      </a:pPr>
                      <a:r>
                        <a:rPr lang="es-ES" sz="1300" dirty="0">
                          <a:latin typeface="Cambria"/>
                          <a:ea typeface="Calibri"/>
                          <a:cs typeface="Tahoma"/>
                        </a:rPr>
                        <a:t>Art. 30.- Las pruebas en materia mercantil se regirán por lo dispuesto en esta ley y en el Capítulo IV del Título I del Libro Cuarto del Código de Comercio. En todo lo no previsto se aplicarán las reglas contenidas en el Código Civil y en el de Procedimientos Civiles.</a:t>
                      </a:r>
                      <a:endParaRPr lang="es-SV" sz="1300" dirty="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3635080">
                <a:tc>
                  <a:txBody>
                    <a:bodyPr/>
                    <a:lstStyle/>
                    <a:p>
                      <a:pPr algn="just">
                        <a:lnSpc>
                          <a:spcPct val="150000"/>
                        </a:lnSpc>
                        <a:spcAft>
                          <a:spcPts val="0"/>
                        </a:spcAft>
                      </a:pPr>
                      <a:endParaRPr lang="es-SV" sz="70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vMerge="1">
                  <a:txBody>
                    <a:bodyPr/>
                    <a:lstStyle/>
                    <a:p>
                      <a:pPr algn="just">
                        <a:lnSpc>
                          <a:spcPct val="150000"/>
                        </a:lnSpc>
                        <a:spcAft>
                          <a:spcPts val="0"/>
                        </a:spcAft>
                      </a:pPr>
                      <a:endParaRPr lang="es-ES" sz="800" dirty="0">
                        <a:latin typeface="Cambria"/>
                        <a:ea typeface="Calibri"/>
                        <a:cs typeface="Arial"/>
                      </a:endParaRPr>
                    </a:p>
                  </a:txBody>
                  <a:tcPr marL="44890" marR="44890" marT="0" marB="0" vert="vert27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nSpc>
                          <a:spcPct val="115000"/>
                        </a:lnSpc>
                        <a:spcAft>
                          <a:spcPts val="0"/>
                        </a:spcAft>
                      </a:pPr>
                      <a:r>
                        <a:rPr lang="es-ES" sz="1300" b="1" dirty="0">
                          <a:latin typeface="Cambria"/>
                          <a:ea typeface="Calibri"/>
                          <a:cs typeface="Tahoma"/>
                        </a:rPr>
                        <a:t>Art. 31.- </a:t>
                      </a:r>
                      <a:r>
                        <a:rPr lang="es-ES" sz="1300" dirty="0">
                          <a:latin typeface="Cambria"/>
                          <a:ea typeface="Calibri"/>
                          <a:cs typeface="Tahoma"/>
                        </a:rPr>
                        <a:t>Para graduar la fuerza probatoria de los registros contables que deben llevar los comerciantes, se observarán las reglas siguientes:</a:t>
                      </a:r>
                      <a:endParaRPr lang="es-SV" sz="1300" dirty="0">
                        <a:latin typeface="Calibri"/>
                        <a:ea typeface="Calibri"/>
                        <a:cs typeface="Times New Roman"/>
                      </a:endParaRPr>
                    </a:p>
                    <a:p>
                      <a:pPr>
                        <a:lnSpc>
                          <a:spcPct val="115000"/>
                        </a:lnSpc>
                        <a:spcAft>
                          <a:spcPts val="0"/>
                        </a:spcAft>
                      </a:pPr>
                      <a:r>
                        <a:rPr lang="es-ES" sz="1300" dirty="0">
                          <a:latin typeface="Cambria"/>
                          <a:ea typeface="Calibri"/>
                          <a:cs typeface="WPTypographicSymbols"/>
                        </a:rPr>
                        <a:t>1. </a:t>
                      </a:r>
                      <a:r>
                        <a:rPr lang="es-ES" sz="1300" dirty="0">
                          <a:latin typeface="Cambria"/>
                          <a:ea typeface="Calibri"/>
                          <a:cs typeface="Tahoma"/>
                        </a:rPr>
                        <a:t>Los registros de los comerciantes probarán contra ellos, sin admitirles prueba en contrario; pero el que acepte los asientos que le sean favorables no podrá desechar los que le perjudiquen, sino que, habiendo consentido en este medio de prueba, quedará sujeto al resultado que arrojen en su conjunto, tomando en igual consideración todos los asientos relativos a la cuestión litigiosa;</a:t>
                      </a:r>
                      <a:endParaRPr lang="es-SV" sz="1300" dirty="0">
                        <a:latin typeface="Calibri"/>
                        <a:ea typeface="Calibri"/>
                        <a:cs typeface="Times New Roman"/>
                      </a:endParaRPr>
                    </a:p>
                    <a:p>
                      <a:pPr>
                        <a:lnSpc>
                          <a:spcPct val="115000"/>
                        </a:lnSpc>
                        <a:spcAft>
                          <a:spcPts val="0"/>
                        </a:spcAft>
                      </a:pPr>
                      <a:r>
                        <a:rPr lang="es-ES" sz="1300" dirty="0">
                          <a:latin typeface="Cambria"/>
                          <a:ea typeface="Calibri"/>
                          <a:cs typeface="Tahoma"/>
                        </a:rPr>
                        <a:t>2.</a:t>
                      </a:r>
                      <a:r>
                        <a:rPr lang="es-ES" sz="1300" dirty="0">
                          <a:latin typeface="Cambria"/>
                          <a:ea typeface="Calibri"/>
                          <a:cs typeface="WPTypographicSymbols"/>
                        </a:rPr>
                        <a:t> </a:t>
                      </a:r>
                      <a:r>
                        <a:rPr lang="es-ES" sz="1300" dirty="0">
                          <a:latin typeface="Cambria"/>
                          <a:ea typeface="Calibri"/>
                          <a:cs typeface="Tahoma"/>
                        </a:rPr>
                        <a:t>Si en los asientos de los registro llevados por dos comerciantes no hubiere conformidad, y los de uno se hubieren llevado con todas las formalidades expresadas en la ley, y los del otro adolecieren de cualquier defecto o carecieren de los requisitos legales, los asientos de los registros en regla harán fe contra los defectuosos a no demostrarse lo contrario por medio de otras pruebas admisibles en derecho;</a:t>
                      </a:r>
                      <a:endParaRPr lang="es-SV" sz="1300" dirty="0">
                        <a:latin typeface="Calibri"/>
                        <a:ea typeface="Calibri"/>
                        <a:cs typeface="Times New Roman"/>
                      </a:endParaRPr>
                    </a:p>
                    <a:p>
                      <a:pPr>
                        <a:lnSpc>
                          <a:spcPct val="115000"/>
                        </a:lnSpc>
                        <a:spcAft>
                          <a:spcPts val="0"/>
                        </a:spcAft>
                      </a:pPr>
                      <a:r>
                        <a:rPr lang="es-ES" sz="1300" dirty="0">
                          <a:latin typeface="Cambria"/>
                          <a:ea typeface="Calibri"/>
                          <a:cs typeface="Tahoma"/>
                        </a:rPr>
                        <a:t>3.</a:t>
                      </a:r>
                      <a:r>
                        <a:rPr lang="es-ES" sz="1300" dirty="0">
                          <a:latin typeface="Cambria"/>
                          <a:ea typeface="Calibri"/>
                          <a:cs typeface="WPTypographicSymbols"/>
                        </a:rPr>
                        <a:t> </a:t>
                      </a:r>
                      <a:r>
                        <a:rPr lang="es-ES" sz="1300" dirty="0">
                          <a:latin typeface="Cambria"/>
                          <a:ea typeface="Calibri"/>
                          <a:cs typeface="Tahoma"/>
                        </a:rPr>
                        <a:t>Si uno de los comerciantes no presentare sus registros o manifestare tenerlos, harán </a:t>
                      </a:r>
                      <a:r>
                        <a:rPr lang="es-ES" sz="1300" dirty="0" err="1">
                          <a:latin typeface="Cambria"/>
                          <a:ea typeface="Calibri"/>
                          <a:cs typeface="Tahoma"/>
                        </a:rPr>
                        <a:t>fé</a:t>
                      </a:r>
                      <a:r>
                        <a:rPr lang="es-ES" sz="1300" dirty="0">
                          <a:latin typeface="Cambria"/>
                          <a:ea typeface="Calibri"/>
                          <a:cs typeface="Tahoma"/>
                        </a:rPr>
                        <a:t> contra él los de su adversario, llevados con todas las formalidades legales, a no demostrar que la carencia de dichos registros procede de fuerza mayor y salvo siempre la prueba contra los asientos exhibidos, por otros medios admisibles en juicio;</a:t>
                      </a:r>
                      <a:endParaRPr lang="es-SV" sz="1300" dirty="0">
                        <a:latin typeface="Calibri"/>
                        <a:ea typeface="Calibri"/>
                        <a:cs typeface="Times New Roman"/>
                      </a:endParaRPr>
                    </a:p>
                    <a:p>
                      <a:pPr>
                        <a:lnSpc>
                          <a:spcPct val="115000"/>
                        </a:lnSpc>
                        <a:spcAft>
                          <a:spcPts val="0"/>
                        </a:spcAft>
                      </a:pPr>
                      <a:r>
                        <a:rPr lang="es-ES" sz="1300" dirty="0">
                          <a:latin typeface="Cambria"/>
                          <a:ea typeface="Calibri"/>
                          <a:cs typeface="Tahoma"/>
                        </a:rPr>
                        <a:t>4.</a:t>
                      </a:r>
                      <a:r>
                        <a:rPr lang="es-ES" sz="1300" dirty="0">
                          <a:latin typeface="Cambria"/>
                          <a:ea typeface="Calibri"/>
                          <a:cs typeface="WPTypographicSymbols"/>
                        </a:rPr>
                        <a:t> </a:t>
                      </a:r>
                      <a:r>
                        <a:rPr lang="es-ES" sz="1300" dirty="0">
                          <a:latin typeface="Cambria"/>
                          <a:ea typeface="Calibri"/>
                          <a:cs typeface="Tahoma"/>
                        </a:rPr>
                        <a:t>Si los registros de los comerciantes llevados con todos los requisitos legales fueren contradictorios el juez decidirá de acuerdo con las demás probanzas vertidas en el proceso.</a:t>
                      </a:r>
                      <a:endParaRPr lang="es-SV" sz="1300" dirty="0">
                        <a:latin typeface="Calibri"/>
                        <a:ea typeface="Calibri"/>
                        <a:cs typeface="Times New Roman"/>
                      </a:endParaRPr>
                    </a:p>
                  </a:txBody>
                  <a:tcPr marL="44890" marR="4489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39552" y="332656"/>
          <a:ext cx="7632848" cy="6062472"/>
        </p:xfrm>
        <a:graphic>
          <a:graphicData uri="http://schemas.openxmlformats.org/drawingml/2006/table">
            <a:tbl>
              <a:tblPr/>
              <a:tblGrid>
                <a:gridCol w="340921"/>
                <a:gridCol w="1099239"/>
                <a:gridCol w="6192688"/>
              </a:tblGrid>
              <a:tr h="234665">
                <a:tc>
                  <a:txBody>
                    <a:bodyPr/>
                    <a:lstStyle/>
                    <a:p>
                      <a:pPr algn="ctr">
                        <a:lnSpc>
                          <a:spcPct val="150000"/>
                        </a:lnSpc>
                        <a:spcAft>
                          <a:spcPts val="0"/>
                        </a:spcAft>
                      </a:pPr>
                      <a:r>
                        <a:rPr lang="es-ES" sz="1300" b="1" dirty="0">
                          <a:solidFill>
                            <a:srgbClr val="FFFFFF"/>
                          </a:solidFill>
                          <a:latin typeface="Cambria"/>
                          <a:ea typeface="Calibri"/>
                          <a:cs typeface="Arial"/>
                        </a:rPr>
                        <a:t>N°</a:t>
                      </a:r>
                      <a:endParaRPr lang="es-SV" sz="1300" dirty="0">
                        <a:latin typeface="Calibri"/>
                        <a:ea typeface="Calibri"/>
                        <a:cs typeface="Times New Roman"/>
                      </a:endParaRPr>
                    </a:p>
                  </a:txBody>
                  <a:tcPr marL="48535" marR="48535"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300" b="1">
                          <a:solidFill>
                            <a:srgbClr val="FFFFFF"/>
                          </a:solidFill>
                          <a:latin typeface="Cambria"/>
                          <a:ea typeface="Calibri"/>
                          <a:cs typeface="Arial"/>
                        </a:rPr>
                        <a:t>LEYES Y NORMAS</a:t>
                      </a:r>
                      <a:endParaRPr lang="es-SV" sz="1300">
                        <a:latin typeface="Calibri"/>
                        <a:ea typeface="Calibri"/>
                        <a:cs typeface="Times New Roman"/>
                      </a:endParaRPr>
                    </a:p>
                  </a:txBody>
                  <a:tcPr marL="48535" marR="48535"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300" b="1">
                          <a:solidFill>
                            <a:srgbClr val="FFFFFF"/>
                          </a:solidFill>
                          <a:latin typeface="Cambria"/>
                          <a:ea typeface="Calibri"/>
                          <a:cs typeface="Arial"/>
                        </a:rPr>
                        <a:t>ARTÍCULOS</a:t>
                      </a:r>
                      <a:endParaRPr lang="es-SV" sz="1300">
                        <a:latin typeface="Calibri"/>
                        <a:ea typeface="Calibri"/>
                        <a:cs typeface="Times New Roman"/>
                      </a:endParaRPr>
                    </a:p>
                  </a:txBody>
                  <a:tcPr marL="48535" marR="48535"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4677655">
                <a:tc>
                  <a:txBody>
                    <a:bodyPr/>
                    <a:lstStyle/>
                    <a:p>
                      <a:pPr algn="just">
                        <a:lnSpc>
                          <a:spcPct val="150000"/>
                        </a:lnSpc>
                        <a:spcAft>
                          <a:spcPts val="0"/>
                        </a:spcAft>
                      </a:pPr>
                      <a:endParaRPr lang="es-SV" sz="1300">
                        <a:latin typeface="Calibri"/>
                        <a:ea typeface="Calibri"/>
                        <a:cs typeface="Times New Roman"/>
                      </a:endParaRPr>
                    </a:p>
                  </a:txBody>
                  <a:tcPr marL="48535" marR="48535"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300" b="1" i="1" dirty="0">
                          <a:latin typeface="Cambria"/>
                          <a:ea typeface="Calibri"/>
                          <a:cs typeface="Tahoma"/>
                        </a:rPr>
                        <a:t>LEY DE PROCEDIMIENTOS MERCANTILES</a:t>
                      </a:r>
                      <a:endParaRPr lang="es-SV" sz="1300" dirty="0">
                        <a:latin typeface="Calibri"/>
                        <a:ea typeface="Calibri"/>
                        <a:cs typeface="Times New Roman"/>
                      </a:endParaRPr>
                    </a:p>
                    <a:p>
                      <a:pPr algn="ctr">
                        <a:lnSpc>
                          <a:spcPct val="115000"/>
                        </a:lnSpc>
                        <a:spcAft>
                          <a:spcPts val="0"/>
                        </a:spcAft>
                      </a:pPr>
                      <a:r>
                        <a:rPr lang="es-ES" sz="1300" b="1" dirty="0">
                          <a:latin typeface="Cambria"/>
                          <a:ea typeface="Calibri"/>
                          <a:cs typeface="Tahoma,Bold"/>
                        </a:rPr>
                        <a:t>CAPITULO V</a:t>
                      </a:r>
                      <a:endParaRPr lang="es-SV" sz="1300" dirty="0">
                        <a:latin typeface="Calibri"/>
                        <a:ea typeface="Calibri"/>
                        <a:cs typeface="Times New Roman"/>
                      </a:endParaRPr>
                    </a:p>
                    <a:p>
                      <a:pPr algn="ctr">
                        <a:lnSpc>
                          <a:spcPct val="150000"/>
                        </a:lnSpc>
                        <a:spcAft>
                          <a:spcPts val="0"/>
                        </a:spcAft>
                      </a:pPr>
                      <a:r>
                        <a:rPr lang="es-ES" sz="1300" b="1" dirty="0">
                          <a:latin typeface="Cambria"/>
                          <a:ea typeface="Calibri"/>
                          <a:cs typeface="Tahoma,Bold"/>
                        </a:rPr>
                        <a:t>LAS PRUEBAS</a:t>
                      </a:r>
                      <a:endParaRPr lang="es-SV" sz="1300" dirty="0">
                        <a:latin typeface="Calibri"/>
                        <a:ea typeface="Calibri"/>
                        <a:cs typeface="Times New Roman"/>
                      </a:endParaRPr>
                    </a:p>
                  </a:txBody>
                  <a:tcPr marL="48535" marR="48535" marT="0" marB="0" vert="vert27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nSpc>
                          <a:spcPct val="115000"/>
                        </a:lnSpc>
                        <a:spcAft>
                          <a:spcPts val="0"/>
                        </a:spcAft>
                      </a:pPr>
                      <a:endParaRPr lang="es-ES" sz="1300" dirty="0">
                        <a:latin typeface="Cambria"/>
                        <a:ea typeface="Calibri"/>
                        <a:cs typeface="Tahoma"/>
                      </a:endParaRPr>
                    </a:p>
                    <a:p>
                      <a:pPr>
                        <a:lnSpc>
                          <a:spcPct val="115000"/>
                        </a:lnSpc>
                        <a:spcAft>
                          <a:spcPts val="0"/>
                        </a:spcAft>
                      </a:pPr>
                      <a:r>
                        <a:rPr lang="es-ES" sz="1300" b="1" dirty="0">
                          <a:latin typeface="Cambria"/>
                          <a:ea typeface="Calibri"/>
                          <a:cs typeface="Tahoma"/>
                        </a:rPr>
                        <a:t>Art. 34</a:t>
                      </a:r>
                      <a:r>
                        <a:rPr lang="es-ES" sz="1300" dirty="0">
                          <a:latin typeface="Cambria"/>
                          <a:ea typeface="Calibri"/>
                          <a:cs typeface="Tahoma"/>
                        </a:rPr>
                        <a:t>.- respecto de los contratos que a continuación se mencionan, regirán las reglas siguientes:</a:t>
                      </a:r>
                      <a:endParaRPr lang="es-SV" sz="1300" dirty="0">
                        <a:latin typeface="Calibri"/>
                        <a:ea typeface="Calibri"/>
                        <a:cs typeface="Times New Roman"/>
                      </a:endParaRPr>
                    </a:p>
                    <a:p>
                      <a:pPr marL="342900" lvl="0" indent="-342900">
                        <a:lnSpc>
                          <a:spcPct val="115000"/>
                        </a:lnSpc>
                        <a:spcAft>
                          <a:spcPts val="0"/>
                        </a:spcAft>
                        <a:buFont typeface="+mj-lt"/>
                        <a:buAutoNum type="arabicParenR"/>
                      </a:pPr>
                      <a:r>
                        <a:rPr lang="es-ES" sz="1300" dirty="0">
                          <a:latin typeface="Cambria"/>
                          <a:ea typeface="Calibri"/>
                          <a:cs typeface="Tahoma"/>
                        </a:rPr>
                        <a:t>El contrato de transporte de cosas se probará con la respectiva carta de porte; pero podrá suplirse la falta de tal documento en los casos y del modo que se dispone en los Arts. 1331, 1338 y 1343 del Código de Comercio.</a:t>
                      </a:r>
                      <a:endParaRPr lang="es-SV" sz="1300" dirty="0">
                        <a:latin typeface="Calibri"/>
                        <a:ea typeface="Calibri"/>
                        <a:cs typeface="Times New Roman"/>
                      </a:endParaRPr>
                    </a:p>
                    <a:p>
                      <a:pPr marL="342900" lvl="0" indent="-342900">
                        <a:lnSpc>
                          <a:spcPct val="115000"/>
                        </a:lnSpc>
                        <a:spcAft>
                          <a:spcPts val="0"/>
                        </a:spcAft>
                        <a:buFont typeface="+mj-lt"/>
                        <a:buAutoNum type="arabicParenR"/>
                      </a:pPr>
                      <a:r>
                        <a:rPr lang="es-ES" sz="1300" dirty="0">
                          <a:latin typeface="Cambria"/>
                          <a:ea typeface="Calibri"/>
                          <a:cs typeface="Tahoma"/>
                        </a:rPr>
                        <a:t>Los contratos de fianza y de </a:t>
                      </a:r>
                      <a:r>
                        <a:rPr lang="es-ES" sz="1300" dirty="0" err="1">
                          <a:latin typeface="Cambria"/>
                          <a:ea typeface="Calibri"/>
                          <a:cs typeface="Tahoma"/>
                        </a:rPr>
                        <a:t>reafianzamiento</a:t>
                      </a:r>
                      <a:r>
                        <a:rPr lang="es-ES" sz="1300" dirty="0">
                          <a:latin typeface="Cambria"/>
                          <a:ea typeface="Calibri"/>
                          <a:cs typeface="Tahoma"/>
                        </a:rPr>
                        <a:t> se probarán con las respectivas pólizas; pero a falta de ellas, se podrán probar por cualquier otro medio, si existe un principio de prueba por escrito.</a:t>
                      </a:r>
                      <a:endParaRPr lang="es-SV" sz="1300" dirty="0">
                        <a:latin typeface="Calibri"/>
                        <a:ea typeface="Calibri"/>
                        <a:cs typeface="Times New Roman"/>
                      </a:endParaRPr>
                    </a:p>
                    <a:p>
                      <a:pPr marL="342900" lvl="0" indent="-342900">
                        <a:lnSpc>
                          <a:spcPct val="115000"/>
                        </a:lnSpc>
                        <a:spcAft>
                          <a:spcPts val="0"/>
                        </a:spcAft>
                        <a:buFont typeface="+mj-lt"/>
                        <a:buAutoNum type="arabicParenR"/>
                      </a:pPr>
                      <a:r>
                        <a:rPr lang="es-ES" sz="1300" dirty="0">
                          <a:latin typeface="Cambria"/>
                          <a:ea typeface="Calibri"/>
                          <a:cs typeface="Tahoma"/>
                        </a:rPr>
                        <a:t>El contrato de seguro, sus adiciones y reformas, deberán probarse con la respectiva póliza o con la copia o duplicado de ésta, a que se refieren los Art. 1353 y 1355 del Código de Comercio.</a:t>
                      </a:r>
                      <a:endParaRPr lang="es-SV" sz="1300" dirty="0">
                        <a:latin typeface="Calibri"/>
                        <a:ea typeface="Calibri"/>
                        <a:cs typeface="Times New Roman"/>
                      </a:endParaRPr>
                    </a:p>
                    <a:p>
                      <a:pPr marL="342900" lvl="0" indent="-342900">
                        <a:lnSpc>
                          <a:spcPct val="115000"/>
                        </a:lnSpc>
                        <a:spcAft>
                          <a:spcPts val="0"/>
                        </a:spcAft>
                        <a:buFont typeface="+mj-lt"/>
                        <a:buAutoNum type="arabicParenR"/>
                      </a:pPr>
                      <a:r>
                        <a:rPr lang="es-ES" sz="1300" dirty="0">
                          <a:latin typeface="Cambria"/>
                          <a:ea typeface="Calibri"/>
                          <a:cs typeface="Tahoma"/>
                        </a:rPr>
                        <a:t>los contratos de capitalización, ahorro y de ahorro y préstamo para la adquisición de bienes, se probarán con los títulos respectivos.</a:t>
                      </a:r>
                      <a:endParaRPr lang="es-SV" sz="1300" dirty="0">
                        <a:latin typeface="Calibri"/>
                        <a:ea typeface="Calibri"/>
                        <a:cs typeface="Times New Roman"/>
                      </a:endParaRPr>
                    </a:p>
                    <a:p>
                      <a:pPr marL="342900" lvl="0" indent="-342900">
                        <a:lnSpc>
                          <a:spcPct val="115000"/>
                        </a:lnSpc>
                        <a:spcAft>
                          <a:spcPts val="0"/>
                        </a:spcAft>
                        <a:buFont typeface="+mj-lt"/>
                        <a:buAutoNum type="arabicParenR"/>
                      </a:pPr>
                      <a:r>
                        <a:rPr lang="es-ES" sz="1300" dirty="0">
                          <a:latin typeface="Cambria"/>
                          <a:ea typeface="Calibri"/>
                          <a:cs typeface="Tahoma"/>
                        </a:rPr>
                        <a:t>Los depósitos bancarios sean de ahorro en cuenta corriente, a la vista en firme, retirables con previo aviso o sujetos a restricciones, se comprobarán con las constancias, libretas, recibos o notas de abono que el banco depositario haya entregado al depositante o ahorrante, en sus respectivos casos, o con las libretas de reposición, de conformidad con los Arts. 1193, 1198, 1207 y 1219 del Código de Comercio.</a:t>
                      </a:r>
                      <a:endParaRPr lang="es-SV" sz="1300" dirty="0">
                        <a:latin typeface="Calibri"/>
                        <a:ea typeface="Calibri"/>
                        <a:cs typeface="Times New Roman"/>
                      </a:endParaRPr>
                    </a:p>
                    <a:p>
                      <a:pPr>
                        <a:lnSpc>
                          <a:spcPct val="115000"/>
                        </a:lnSpc>
                        <a:spcAft>
                          <a:spcPts val="0"/>
                        </a:spcAft>
                      </a:pPr>
                      <a:r>
                        <a:rPr lang="es-ES" sz="1300" dirty="0">
                          <a:latin typeface="Cambria"/>
                          <a:ea typeface="Calibri"/>
                          <a:cs typeface="Tahoma"/>
                        </a:rPr>
                        <a:t>La falta de los documentos comprobatorios de los contratos y operaciones a que se refieren los numerales del 2 al 5 de este artículo, solamente podrá suplirse con la confesión de las instituciones fiadoras, </a:t>
                      </a:r>
                      <a:r>
                        <a:rPr lang="es-ES" sz="1300" dirty="0" err="1">
                          <a:latin typeface="Cambria"/>
                          <a:ea typeface="Calibri"/>
                          <a:cs typeface="Tahoma"/>
                        </a:rPr>
                        <a:t>reafianzadoras</a:t>
                      </a:r>
                      <a:r>
                        <a:rPr lang="es-ES" sz="1300" dirty="0">
                          <a:latin typeface="Cambria"/>
                          <a:ea typeface="Calibri"/>
                          <a:cs typeface="Tahoma"/>
                        </a:rPr>
                        <a:t>, emisoras o depositarias, en sus respectivos casos.</a:t>
                      </a:r>
                      <a:endParaRPr lang="es-SV" sz="1300" dirty="0">
                        <a:latin typeface="Calibri"/>
                        <a:ea typeface="Calibri"/>
                        <a:cs typeface="Times New Roman"/>
                      </a:endParaRPr>
                    </a:p>
                  </a:txBody>
                  <a:tcPr marL="48535" marR="48535"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11560" y="692696"/>
          <a:ext cx="7920880" cy="5461695"/>
        </p:xfrm>
        <a:graphic>
          <a:graphicData uri="http://schemas.openxmlformats.org/drawingml/2006/table">
            <a:tbl>
              <a:tblPr/>
              <a:tblGrid>
                <a:gridCol w="353786"/>
                <a:gridCol w="1230390"/>
                <a:gridCol w="6336704"/>
              </a:tblGrid>
              <a:tr h="500121">
                <a:tc>
                  <a:txBody>
                    <a:bodyPr/>
                    <a:lstStyle/>
                    <a:p>
                      <a:pPr algn="ctr">
                        <a:lnSpc>
                          <a:spcPct val="150000"/>
                        </a:lnSpc>
                        <a:spcAft>
                          <a:spcPts val="0"/>
                        </a:spcAft>
                      </a:pPr>
                      <a:r>
                        <a:rPr lang="es-ES" sz="1700" b="1" dirty="0">
                          <a:solidFill>
                            <a:srgbClr val="FFFFFF"/>
                          </a:solidFill>
                          <a:latin typeface="Cambria"/>
                          <a:ea typeface="Calibri"/>
                          <a:cs typeface="Arial"/>
                        </a:rPr>
                        <a:t>N°</a:t>
                      </a:r>
                      <a:endParaRPr lang="es-SV" sz="17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700" b="1">
                          <a:solidFill>
                            <a:srgbClr val="FFFFFF"/>
                          </a:solidFill>
                          <a:latin typeface="Cambria"/>
                          <a:ea typeface="Calibri"/>
                          <a:cs typeface="Arial"/>
                        </a:rPr>
                        <a:t>LEYES Y NORMAS</a:t>
                      </a:r>
                      <a:endParaRPr lang="es-SV" sz="17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700" b="1">
                          <a:solidFill>
                            <a:srgbClr val="FFFFFF"/>
                          </a:solidFill>
                          <a:latin typeface="Cambria"/>
                          <a:ea typeface="Calibri"/>
                          <a:cs typeface="Arial"/>
                        </a:rPr>
                        <a:t>ARTÍCULOS</a:t>
                      </a:r>
                      <a:endParaRPr lang="es-SV" sz="17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2383905">
                <a:tc>
                  <a:txBody>
                    <a:bodyPr/>
                    <a:lstStyle/>
                    <a:p>
                      <a:pPr algn="just">
                        <a:lnSpc>
                          <a:spcPct val="150000"/>
                        </a:lnSpc>
                        <a:spcAft>
                          <a:spcPts val="0"/>
                        </a:spcAft>
                      </a:pPr>
                      <a:endParaRPr lang="es-SV" sz="17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rowSpan="2">
                  <a:txBody>
                    <a:bodyPr/>
                    <a:lstStyle/>
                    <a:p>
                      <a:pPr algn="ctr">
                        <a:lnSpc>
                          <a:spcPct val="150000"/>
                        </a:lnSpc>
                        <a:spcAft>
                          <a:spcPts val="0"/>
                        </a:spcAft>
                      </a:pPr>
                      <a:r>
                        <a:rPr lang="es-ES" sz="1700" b="1" i="1" dirty="0">
                          <a:latin typeface="Cambria"/>
                          <a:ea typeface="Calibri"/>
                          <a:cs typeface="Tahoma"/>
                        </a:rPr>
                        <a:t>LEY DE PROCEDIMIENTOS MERCANTILES</a:t>
                      </a:r>
                      <a:endParaRPr lang="es-SV" sz="1700" dirty="0">
                        <a:latin typeface="Calibri"/>
                        <a:ea typeface="Calibri"/>
                        <a:cs typeface="Times New Roman"/>
                      </a:endParaRPr>
                    </a:p>
                    <a:p>
                      <a:pPr algn="ctr">
                        <a:lnSpc>
                          <a:spcPct val="115000"/>
                        </a:lnSpc>
                        <a:spcAft>
                          <a:spcPts val="0"/>
                        </a:spcAft>
                      </a:pPr>
                      <a:r>
                        <a:rPr lang="es-ES" sz="1700" b="1" dirty="0">
                          <a:latin typeface="Cambria"/>
                          <a:ea typeface="Calibri"/>
                          <a:cs typeface="Tahoma,Bold"/>
                        </a:rPr>
                        <a:t>CAPITULO V</a:t>
                      </a:r>
                      <a:endParaRPr lang="es-SV" sz="1700" dirty="0">
                        <a:latin typeface="Calibri"/>
                        <a:ea typeface="Calibri"/>
                        <a:cs typeface="Times New Roman"/>
                      </a:endParaRPr>
                    </a:p>
                    <a:p>
                      <a:pPr algn="ctr">
                        <a:lnSpc>
                          <a:spcPct val="150000"/>
                        </a:lnSpc>
                        <a:spcAft>
                          <a:spcPts val="0"/>
                        </a:spcAft>
                      </a:pPr>
                      <a:r>
                        <a:rPr lang="es-ES" sz="1700" b="1" dirty="0">
                          <a:latin typeface="Cambria"/>
                          <a:ea typeface="Calibri"/>
                          <a:cs typeface="Tahoma,Bold"/>
                        </a:rPr>
                        <a:t>LAS PRUEBAS</a:t>
                      </a:r>
                      <a:endParaRPr lang="es-SV" sz="1700" dirty="0">
                        <a:latin typeface="Calibri"/>
                        <a:ea typeface="Calibri"/>
                        <a:cs typeface="Times New Roman"/>
                      </a:endParaRPr>
                    </a:p>
                  </a:txBody>
                  <a:tcPr marL="60506" marR="60506" marT="0" marB="0" vert="vert27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nSpc>
                          <a:spcPct val="115000"/>
                        </a:lnSpc>
                        <a:spcAft>
                          <a:spcPts val="0"/>
                        </a:spcAft>
                      </a:pPr>
                      <a:r>
                        <a:rPr lang="es-ES" sz="1700">
                          <a:latin typeface="Cambria"/>
                          <a:ea typeface="Calibri"/>
                          <a:cs typeface="Tahoma"/>
                        </a:rPr>
                        <a:t>Art. 35.- en los casos a que se refiere el inciso segundo del artículo anterior, los asientos de contabilidad de la empresa emisora de los documentos a que se refiere dicho artículo, exhibidos y reconocidos, comprueban la existencia y cuantía de la obligación reclamada y tendrán valor de confesión de parte.</a:t>
                      </a:r>
                      <a:endParaRPr lang="es-SV" sz="17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2300550">
                <a:tc>
                  <a:txBody>
                    <a:bodyPr/>
                    <a:lstStyle/>
                    <a:p>
                      <a:pPr algn="just">
                        <a:lnSpc>
                          <a:spcPct val="150000"/>
                        </a:lnSpc>
                        <a:spcAft>
                          <a:spcPts val="0"/>
                        </a:spcAft>
                      </a:pPr>
                      <a:endParaRPr lang="es-SV" sz="17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vMerge="1">
                  <a:txBody>
                    <a:bodyPr/>
                    <a:lstStyle/>
                    <a:p>
                      <a:pPr algn="just">
                        <a:lnSpc>
                          <a:spcPct val="150000"/>
                        </a:lnSpc>
                        <a:spcAft>
                          <a:spcPts val="0"/>
                        </a:spcAft>
                      </a:pPr>
                      <a:endParaRPr lang="es-ES" sz="1400" dirty="0">
                        <a:latin typeface="Cambria"/>
                        <a:ea typeface="Calibri"/>
                        <a:cs typeface="Arial"/>
                      </a:endParaRPr>
                    </a:p>
                  </a:txBody>
                  <a:tcPr marL="60506" marR="60506"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nSpc>
                          <a:spcPct val="115000"/>
                        </a:lnSpc>
                        <a:spcAft>
                          <a:spcPts val="0"/>
                        </a:spcAft>
                      </a:pPr>
                      <a:r>
                        <a:rPr lang="es-ES" sz="1700" dirty="0">
                          <a:latin typeface="Cambria"/>
                          <a:ea typeface="Calibri"/>
                          <a:cs typeface="Tahoma"/>
                        </a:rPr>
                        <a:t>Art. 36.- Las fotocopias de instrumentos en los juicios y diligencias de carácter mercantil, debidamente confrontadas con sus originales tendrán la misma fuerza probatoria que los instrumentos fotocopiados. Tratándose de títulos valores, se devolverán al interesado con una razón indicativa de que en el juicio ya se está deduciendo la respectiva acción</a:t>
                      </a:r>
                      <a:endParaRPr lang="es-SV" sz="17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bl>
          </a:graphicData>
        </a:graphic>
      </p:graphicFrame>
      <p:sp>
        <p:nvSpPr>
          <p:cNvPr id="3" name="2 Elipse">
            <a:hlinkClick r:id="rId2" action="ppaction://hlinksldjump"/>
          </p:cNvPr>
          <p:cNvSpPr/>
          <p:nvPr/>
        </p:nvSpPr>
        <p:spPr>
          <a:xfrm>
            <a:off x="6444208" y="5805264"/>
            <a:ext cx="648072" cy="5040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11560" y="620688"/>
          <a:ext cx="7704856" cy="5343642"/>
        </p:xfrm>
        <a:graphic>
          <a:graphicData uri="http://schemas.openxmlformats.org/drawingml/2006/table">
            <a:tbl>
              <a:tblPr/>
              <a:tblGrid>
                <a:gridCol w="344137"/>
                <a:gridCol w="1312047"/>
                <a:gridCol w="6048672"/>
              </a:tblGrid>
              <a:tr h="409005">
                <a:tc>
                  <a:txBody>
                    <a:bodyPr/>
                    <a:lstStyle/>
                    <a:p>
                      <a:pPr algn="ctr">
                        <a:lnSpc>
                          <a:spcPct val="150000"/>
                        </a:lnSpc>
                        <a:spcAft>
                          <a:spcPts val="0"/>
                        </a:spcAft>
                      </a:pPr>
                      <a:r>
                        <a:rPr lang="es-ES" sz="1400" b="1" dirty="0">
                          <a:solidFill>
                            <a:srgbClr val="FFFFFF"/>
                          </a:solidFill>
                          <a:latin typeface="Cambria"/>
                          <a:ea typeface="Calibri"/>
                          <a:cs typeface="Arial"/>
                        </a:rPr>
                        <a:t>N°</a:t>
                      </a: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FFFFF"/>
                          </a:solidFill>
                          <a:latin typeface="Cambria"/>
                          <a:ea typeface="Calibri"/>
                          <a:cs typeface="Arial"/>
                        </a:rPr>
                        <a:t>LEYES Y NORMAS</a:t>
                      </a:r>
                      <a:endParaRPr lang="es-SV" sz="14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FFFFF"/>
                          </a:solidFill>
                          <a:latin typeface="Cambria"/>
                          <a:ea typeface="Calibri"/>
                          <a:cs typeface="Arial"/>
                        </a:rPr>
                        <a:t>ARTÍCULOS</a:t>
                      </a:r>
                      <a:endParaRPr lang="es-SV" sz="14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0504D"/>
                    </a:solidFill>
                  </a:tcPr>
                </a:tc>
              </a:tr>
              <a:tr h="2822137">
                <a:tc>
                  <a:txBody>
                    <a:bodyPr/>
                    <a:lstStyle/>
                    <a:p>
                      <a:pPr algn="just">
                        <a:lnSpc>
                          <a:spcPct val="150000"/>
                        </a:lnSpc>
                        <a:spcAft>
                          <a:spcPts val="0"/>
                        </a:spcAft>
                      </a:pPr>
                      <a:endParaRPr lang="es-SV" sz="14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rowSpan="2">
                  <a:txBody>
                    <a:bodyPr/>
                    <a:lstStyle/>
                    <a:p>
                      <a:pPr algn="ctr">
                        <a:lnSpc>
                          <a:spcPct val="115000"/>
                        </a:lnSpc>
                        <a:spcAft>
                          <a:spcPts val="0"/>
                        </a:spcAft>
                      </a:pPr>
                      <a:r>
                        <a:rPr lang="es-ES" sz="1400" b="1" dirty="0">
                          <a:solidFill>
                            <a:srgbClr val="000000"/>
                          </a:solidFill>
                          <a:latin typeface="Cambria"/>
                          <a:ea typeface="Calibri"/>
                          <a:cs typeface="Tahoma,"/>
                        </a:rPr>
                        <a:t>Código de comercio</a:t>
                      </a:r>
                      <a:endParaRPr lang="es-SV" sz="1400" b="1" dirty="0">
                        <a:latin typeface="Calibri"/>
                        <a:ea typeface="Calibri"/>
                        <a:cs typeface="Times New Roman"/>
                      </a:endParaRPr>
                    </a:p>
                    <a:p>
                      <a:pPr algn="ctr">
                        <a:lnSpc>
                          <a:spcPct val="115000"/>
                        </a:lnSpc>
                        <a:spcAft>
                          <a:spcPts val="0"/>
                        </a:spcAft>
                      </a:pPr>
                      <a:endParaRPr lang="es-ES" sz="1400" b="1" dirty="0" smtClean="0">
                        <a:solidFill>
                          <a:srgbClr val="000000"/>
                        </a:solidFill>
                        <a:latin typeface="Cambria"/>
                        <a:ea typeface="Calibri"/>
                        <a:cs typeface="Tahoma,"/>
                      </a:endParaRPr>
                    </a:p>
                    <a:p>
                      <a:pPr algn="ctr">
                        <a:lnSpc>
                          <a:spcPct val="115000"/>
                        </a:lnSpc>
                        <a:spcAft>
                          <a:spcPts val="0"/>
                        </a:spcAft>
                      </a:pPr>
                      <a:r>
                        <a:rPr lang="es-ES" sz="1400" b="1" dirty="0" smtClean="0">
                          <a:solidFill>
                            <a:srgbClr val="000000"/>
                          </a:solidFill>
                          <a:latin typeface="Cambria"/>
                          <a:ea typeface="Calibri"/>
                          <a:cs typeface="Tahoma,"/>
                        </a:rPr>
                        <a:t>CAPITULO </a:t>
                      </a:r>
                      <a:r>
                        <a:rPr lang="es-ES" sz="1400" b="1" dirty="0">
                          <a:solidFill>
                            <a:srgbClr val="000000"/>
                          </a:solidFill>
                          <a:latin typeface="Cambria"/>
                          <a:ea typeface="Calibri"/>
                          <a:cs typeface="Tahoma,"/>
                        </a:rPr>
                        <a:t>IV</a:t>
                      </a:r>
                      <a:endParaRPr lang="es-SV" sz="1400" dirty="0">
                        <a:latin typeface="Calibri"/>
                        <a:ea typeface="Calibri"/>
                        <a:cs typeface="Times New Roman"/>
                      </a:endParaRPr>
                    </a:p>
                    <a:p>
                      <a:pPr algn="ctr">
                        <a:lnSpc>
                          <a:spcPct val="115000"/>
                        </a:lnSpc>
                        <a:spcAft>
                          <a:spcPts val="0"/>
                        </a:spcAft>
                      </a:pPr>
                      <a:r>
                        <a:rPr lang="es-ES" sz="1400" b="1" dirty="0">
                          <a:solidFill>
                            <a:srgbClr val="000000"/>
                          </a:solidFill>
                          <a:latin typeface="Cambria"/>
                          <a:ea typeface="Calibri"/>
                          <a:cs typeface="Tahoma,"/>
                        </a:rPr>
                        <a:t>PRUEBA DE LAS OBLIGACIONES MERCANTILES</a:t>
                      </a:r>
                      <a:endParaRPr lang="es-SV" sz="1400" dirty="0">
                        <a:latin typeface="Calibri"/>
                        <a:ea typeface="Calibri"/>
                        <a:cs typeface="Times New Roman"/>
                      </a:endParaRPr>
                    </a:p>
                  </a:txBody>
                  <a:tcPr marL="60506" marR="60506" marT="0" marB="0" vert="vert27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a:lnSpc>
                          <a:spcPct val="115000"/>
                        </a:lnSpc>
                        <a:spcAft>
                          <a:spcPts val="0"/>
                        </a:spcAft>
                      </a:pPr>
                      <a:r>
                        <a:rPr lang="es-ES" sz="1400" b="1" dirty="0">
                          <a:solidFill>
                            <a:srgbClr val="000000"/>
                          </a:solidFill>
                          <a:latin typeface="Cambria"/>
                          <a:ea typeface="Calibri"/>
                          <a:cs typeface="Tahoma"/>
                        </a:rPr>
                        <a:t>Art. 999</a:t>
                      </a:r>
                      <a:r>
                        <a:rPr lang="es-ES" sz="1400" dirty="0">
                          <a:solidFill>
                            <a:srgbClr val="000000"/>
                          </a:solidFill>
                          <a:latin typeface="Cambria"/>
                          <a:ea typeface="Calibri"/>
                          <a:cs typeface="Tahoma"/>
                        </a:rPr>
                        <a:t>.- Las obligaciones mercantiles y su extinción se prueban por los medios siguientes:</a:t>
                      </a:r>
                      <a:endParaRPr lang="es-SV" sz="1400" dirty="0">
                        <a:latin typeface="Calibri"/>
                        <a:ea typeface="Calibri"/>
                        <a:cs typeface="Times New Roman"/>
                      </a:endParaRPr>
                    </a:p>
                    <a:p>
                      <a:pPr>
                        <a:lnSpc>
                          <a:spcPct val="115000"/>
                        </a:lnSpc>
                        <a:spcAft>
                          <a:spcPts val="0"/>
                        </a:spcAft>
                      </a:pPr>
                      <a:r>
                        <a:rPr lang="es-ES" sz="1400" dirty="0">
                          <a:solidFill>
                            <a:srgbClr val="000000"/>
                          </a:solidFill>
                          <a:latin typeface="Cambria"/>
                          <a:ea typeface="Calibri"/>
                          <a:cs typeface="Tahoma"/>
                        </a:rPr>
                        <a:t>Instrumentos públicos, auténticos y privados. </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Facturas.</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Correspondencia postal.</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Correspondencia telegráfica reconocida.</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Registros contables.</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Testigos.</a:t>
                      </a:r>
                      <a:endParaRPr lang="es-SV" sz="1400" dirty="0">
                        <a:latin typeface="Calibri"/>
                        <a:ea typeface="Calibri"/>
                        <a:cs typeface="Times New Roman"/>
                      </a:endParaRPr>
                    </a:p>
                    <a:p>
                      <a:pPr>
                        <a:lnSpc>
                          <a:spcPct val="115000"/>
                        </a:lnSpc>
                        <a:spcAft>
                          <a:spcPts val="0"/>
                        </a:spcAft>
                      </a:pPr>
                      <a:r>
                        <a:rPr lang="es-ES" sz="1400" dirty="0">
                          <a:latin typeface="Cambria"/>
                          <a:ea typeface="Calibri"/>
                          <a:cs typeface="Tahoma"/>
                        </a:rPr>
                        <a:t>Los demás </a:t>
                      </a:r>
                      <a:r>
                        <a:rPr lang="es-ES" sz="1400" dirty="0" smtClean="0">
                          <a:latin typeface="Cambria"/>
                          <a:ea typeface="Calibri"/>
                          <a:cs typeface="Tahoma"/>
                        </a:rPr>
                        <a:t>admitidos </a:t>
                      </a:r>
                      <a:r>
                        <a:rPr lang="es-ES" sz="1400" dirty="0">
                          <a:latin typeface="Cambria"/>
                          <a:ea typeface="Calibri"/>
                          <a:cs typeface="Tahoma"/>
                        </a:rPr>
                        <a:t>por la ley.</a:t>
                      </a: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r h="1881425">
                <a:tc>
                  <a:txBody>
                    <a:bodyPr/>
                    <a:lstStyle/>
                    <a:p>
                      <a:pPr algn="just">
                        <a:lnSpc>
                          <a:spcPct val="150000"/>
                        </a:lnSpc>
                        <a:spcAft>
                          <a:spcPts val="0"/>
                        </a:spcAft>
                      </a:pPr>
                      <a:endParaRPr lang="es-SV" sz="140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vMerge="1">
                  <a:txBody>
                    <a:bodyPr/>
                    <a:lstStyle/>
                    <a:p>
                      <a:pPr>
                        <a:lnSpc>
                          <a:spcPct val="115000"/>
                        </a:lnSpc>
                        <a:spcAft>
                          <a:spcPts val="0"/>
                        </a:spcAft>
                      </a:pPr>
                      <a:endParaRPr lang="es-SV" sz="1400" dirty="0">
                        <a:latin typeface="Calibri"/>
                        <a:ea typeface="Calibri"/>
                        <a:cs typeface="Times New Roman"/>
                      </a:endParaRPr>
                    </a:p>
                  </a:txBody>
                  <a:tcPr marL="60506" marR="60506"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c>
                  <a:txBody>
                    <a:bodyPr/>
                    <a:lstStyle/>
                    <a:p>
                      <a:pPr>
                        <a:lnSpc>
                          <a:spcPct val="115000"/>
                        </a:lnSpc>
                        <a:spcAft>
                          <a:spcPts val="0"/>
                        </a:spcAft>
                      </a:pPr>
                      <a:r>
                        <a:rPr lang="es-ES" sz="1400" b="1" dirty="0">
                          <a:latin typeface="Cambria"/>
                          <a:ea typeface="Calibri"/>
                          <a:cs typeface="Tahoma"/>
                        </a:rPr>
                        <a:t>Art. 1002</a:t>
                      </a:r>
                      <a:r>
                        <a:rPr lang="es-ES" sz="1400" dirty="0">
                          <a:latin typeface="Cambria"/>
                          <a:ea typeface="Calibri"/>
                          <a:cs typeface="Tahoma"/>
                        </a:rPr>
                        <a:t>.- Si apareciere diferencia entre los ejemplares de un contrato que presenten las partes en juicio, el asunto se dilucidará de acuerdo con los asientos de contabilidad de los contratantes; hará fe la contabilidad mercantil de aquél que la lleve en forma legal; llevándola ambos, cualquier otro medio de prueba; si ambos alegaren probanzas de igual fuerza, el Juez resolverá a favor del demandado.</a:t>
                      </a:r>
                      <a:endParaRPr lang="es-SV" sz="1400" dirty="0">
                        <a:latin typeface="Calibri"/>
                        <a:ea typeface="Calibri"/>
                        <a:cs typeface="Times New Roman"/>
                      </a:endParaRPr>
                    </a:p>
                  </a:txBody>
                  <a:tcPr marL="60506" marR="60506"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FD3D2"/>
                    </a:solidFill>
                  </a:tcPr>
                </a:tc>
              </a:tr>
            </a:tbl>
          </a:graphicData>
        </a:graphic>
      </p:graphicFrame>
      <p:sp>
        <p:nvSpPr>
          <p:cNvPr id="3" name="2 Elipse">
            <a:hlinkClick r:id="rId2" action="ppaction://hlinksldjump"/>
          </p:cNvPr>
          <p:cNvSpPr/>
          <p:nvPr/>
        </p:nvSpPr>
        <p:spPr>
          <a:xfrm>
            <a:off x="8100392" y="5661248"/>
            <a:ext cx="648072" cy="57606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4" name="3 Triángulo isósceles">
            <a:hlinkClick r:id="rId3" action="ppaction://hlinksldjump"/>
          </p:cNvPr>
          <p:cNvSpPr/>
          <p:nvPr/>
        </p:nvSpPr>
        <p:spPr>
          <a:xfrm>
            <a:off x="4932040" y="2996952"/>
            <a:ext cx="576064" cy="504056"/>
          </a:xfrm>
          <a:prstGeom prst="triangl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611560" y="548680"/>
          <a:ext cx="7704856" cy="5994795"/>
        </p:xfrm>
        <a:graphic>
          <a:graphicData uri="http://schemas.openxmlformats.org/drawingml/2006/table">
            <a:tbl>
              <a:tblPr/>
              <a:tblGrid>
                <a:gridCol w="344138"/>
                <a:gridCol w="1456062"/>
                <a:gridCol w="5904656"/>
              </a:tblGrid>
              <a:tr h="333916">
                <a:tc>
                  <a:txBody>
                    <a:bodyPr/>
                    <a:lstStyle/>
                    <a:p>
                      <a:pPr algn="ctr">
                        <a:lnSpc>
                          <a:spcPct val="150000"/>
                        </a:lnSpc>
                        <a:spcAft>
                          <a:spcPts val="0"/>
                        </a:spcAft>
                      </a:pPr>
                      <a:r>
                        <a:rPr lang="es-ES" sz="1400" b="1" dirty="0">
                          <a:solidFill>
                            <a:srgbClr val="FDE7B9"/>
                          </a:solidFill>
                          <a:latin typeface="Cambria"/>
                          <a:ea typeface="Calibri"/>
                          <a:cs typeface="Arial"/>
                        </a:rPr>
                        <a:t>N°</a:t>
                      </a:r>
                      <a:endParaRPr lang="es-ES" sz="1400" dirty="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DE7B9"/>
                          </a:solidFill>
                          <a:latin typeface="Cambria"/>
                          <a:ea typeface="Calibri"/>
                          <a:cs typeface="Arial"/>
                        </a:rPr>
                        <a:t>LEYES Y NORMAS</a:t>
                      </a:r>
                      <a:endParaRPr lang="es-ES" sz="140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DE7B9"/>
                          </a:solidFill>
                          <a:latin typeface="Cambria"/>
                          <a:ea typeface="Calibri"/>
                          <a:cs typeface="Arial"/>
                        </a:rPr>
                        <a:t>ARTÍCULOS</a:t>
                      </a:r>
                      <a:endParaRPr lang="es-ES" sz="140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r>
              <a:tr h="1792016">
                <a:tc>
                  <a:txBody>
                    <a:bodyPr/>
                    <a:lstStyle/>
                    <a:p>
                      <a:pPr algn="just">
                        <a:lnSpc>
                          <a:spcPct val="150000"/>
                        </a:lnSpc>
                        <a:spcAft>
                          <a:spcPts val="0"/>
                        </a:spcAft>
                      </a:pPr>
                      <a:endParaRPr lang="es-ES" sz="140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381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C0504D"/>
                    </a:solidFill>
                  </a:tcPr>
                </a:tc>
                <a:tc rowSpan="2">
                  <a:txBody>
                    <a:bodyPr/>
                    <a:lstStyle/>
                    <a:p>
                      <a:pPr algn="ctr">
                        <a:lnSpc>
                          <a:spcPct val="115000"/>
                        </a:lnSpc>
                        <a:spcAft>
                          <a:spcPts val="0"/>
                        </a:spcAft>
                      </a:pPr>
                      <a:r>
                        <a:rPr lang="es-ES" sz="1400" b="1" i="1" dirty="0">
                          <a:latin typeface="Cambria"/>
                          <a:ea typeface="Calibri"/>
                          <a:cs typeface="Tahoma"/>
                        </a:rPr>
                        <a:t>LEY LA SUPER DE OBLIGACIONES MERCANT.  </a:t>
                      </a:r>
                      <a:endParaRPr lang="es-ES" sz="1400" dirty="0">
                        <a:latin typeface="Calibri"/>
                        <a:ea typeface="Calibri"/>
                        <a:cs typeface="Times New Roman"/>
                      </a:endParaRPr>
                    </a:p>
                    <a:p>
                      <a:pPr algn="ctr">
                        <a:lnSpc>
                          <a:spcPct val="115000"/>
                        </a:lnSpc>
                        <a:spcAft>
                          <a:spcPts val="0"/>
                        </a:spcAft>
                      </a:pPr>
                      <a:r>
                        <a:rPr lang="es-ES" sz="1400" b="1" i="1" dirty="0">
                          <a:latin typeface="Cambria"/>
                          <a:ea typeface="Calibri"/>
                          <a:cs typeface="Times New Roman"/>
                        </a:rPr>
                        <a:t>CAPITULO II</a:t>
                      </a:r>
                      <a:endParaRPr lang="es-ES" sz="1400" dirty="0">
                        <a:latin typeface="Calibri"/>
                        <a:ea typeface="Calibri"/>
                        <a:cs typeface="Times New Roman"/>
                      </a:endParaRPr>
                    </a:p>
                    <a:p>
                      <a:pPr algn="ctr">
                        <a:lnSpc>
                          <a:spcPct val="115000"/>
                        </a:lnSpc>
                        <a:spcAft>
                          <a:spcPts val="0"/>
                        </a:spcAft>
                      </a:pPr>
                      <a:r>
                        <a:rPr lang="es-ES" sz="1400" b="1" i="1" dirty="0">
                          <a:latin typeface="Cambria"/>
                          <a:ea typeface="Calibri"/>
                          <a:cs typeface="Times New Roman"/>
                        </a:rPr>
                        <a:t>INFRACCIONES Y SANCIONES</a:t>
                      </a:r>
                      <a:endParaRPr lang="es-ES" sz="1400" dirty="0">
                        <a:latin typeface="Calibri"/>
                        <a:ea typeface="Calibri"/>
                        <a:cs typeface="Times New Roman"/>
                      </a:endParaRPr>
                    </a:p>
                    <a:p>
                      <a:pPr algn="ctr">
                        <a:lnSpc>
                          <a:spcPct val="115000"/>
                        </a:lnSpc>
                        <a:spcAft>
                          <a:spcPts val="0"/>
                        </a:spcAft>
                      </a:pPr>
                      <a:r>
                        <a:rPr lang="es-ES" sz="1400" b="1" i="1" dirty="0">
                          <a:latin typeface="Cambria"/>
                          <a:ea typeface="Calibri"/>
                          <a:cs typeface="Times New Roman"/>
                        </a:rPr>
                        <a:t>INFRACCIONES</a:t>
                      </a:r>
                      <a:endParaRPr lang="es-ES" sz="1400" dirty="0">
                        <a:latin typeface="Calibri"/>
                        <a:ea typeface="Calibri"/>
                        <a:cs typeface="Times New Roman"/>
                      </a:endParaRPr>
                    </a:p>
                  </a:txBody>
                  <a:tcPr marL="59638" marR="59638" marT="0" marB="0" vert="vert270" anchor="ctr">
                    <a:lnL w="381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c>
                  <a:txBody>
                    <a:bodyPr/>
                    <a:lstStyle/>
                    <a:p>
                      <a:pPr algn="just">
                        <a:lnSpc>
                          <a:spcPct val="115000"/>
                        </a:lnSpc>
                        <a:spcAft>
                          <a:spcPts val="0"/>
                        </a:spcAft>
                      </a:pPr>
                      <a:r>
                        <a:rPr lang="es-ES" sz="1400" b="1" i="1" dirty="0">
                          <a:latin typeface="Cambria"/>
                          <a:ea typeface="Calibri"/>
                          <a:cs typeface="Times New Roman"/>
                        </a:rPr>
                        <a:t>Art.10</a:t>
                      </a:r>
                      <a:r>
                        <a:rPr lang="es-ES" sz="1400" i="1" dirty="0">
                          <a:latin typeface="Cambria"/>
                          <a:ea typeface="Calibri"/>
                          <a:cs typeface="Times New Roman"/>
                        </a:rPr>
                        <a:t>.- P</a:t>
                      </a:r>
                      <a:r>
                        <a:rPr kumimoji="0" lang="es-ES" sz="1400" kern="1200" dirty="0">
                          <a:solidFill>
                            <a:schemeClr val="tx1"/>
                          </a:solidFill>
                          <a:latin typeface="Cambria"/>
                          <a:ea typeface="Calibri"/>
                          <a:cs typeface="Tahoma"/>
                        </a:rPr>
                        <a:t>ara los efectos de esta ley, se entenderá como infracciones cometidas por los comerciantes individuales o sociales a sus administradores, el incumplimiento a las obligaciones mercantiles establecidas en el Código de Comercio y leyes mercantiles</a:t>
                      </a:r>
                      <a:r>
                        <a:rPr kumimoji="0" lang="es-ES" sz="1400" kern="1200" dirty="0" smtClean="0">
                          <a:solidFill>
                            <a:schemeClr val="tx1"/>
                          </a:solidFill>
                          <a:latin typeface="Cambria"/>
                          <a:ea typeface="Calibri"/>
                          <a:cs typeface="Tahoma"/>
                        </a:rPr>
                        <a:t>. </a:t>
                      </a:r>
                      <a:endParaRPr kumimoji="0" lang="es-ES" sz="1400" kern="1200" dirty="0">
                        <a:solidFill>
                          <a:schemeClr val="tx1"/>
                        </a:solidFill>
                        <a:latin typeface="Cambria"/>
                        <a:ea typeface="Calibri"/>
                        <a:cs typeface="Tahoma"/>
                      </a:endParaRPr>
                    </a:p>
                  </a:txBody>
                  <a:tcPr marL="59638" marR="59638"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r>
              <a:tr h="3562699">
                <a:tc>
                  <a:txBody>
                    <a:bodyPr/>
                    <a:lstStyle/>
                    <a:p>
                      <a:pPr algn="just">
                        <a:lnSpc>
                          <a:spcPct val="150000"/>
                        </a:lnSpc>
                        <a:spcAft>
                          <a:spcPts val="0"/>
                        </a:spcAft>
                      </a:pPr>
                      <a:endParaRPr lang="es-ES" sz="140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381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C0504D"/>
                    </a:solidFill>
                  </a:tcPr>
                </a:tc>
                <a:tc vMerge="1">
                  <a:txBody>
                    <a:bodyPr/>
                    <a:lstStyle/>
                    <a:p>
                      <a:pPr>
                        <a:lnSpc>
                          <a:spcPct val="115000"/>
                        </a:lnSpc>
                        <a:spcAft>
                          <a:spcPts val="0"/>
                        </a:spcAft>
                      </a:pPr>
                      <a:endParaRPr lang="es-ES" sz="1400" dirty="0">
                        <a:latin typeface="Calibri"/>
                        <a:ea typeface="Calibri"/>
                        <a:cs typeface="Times New Roman"/>
                      </a:endParaRPr>
                    </a:p>
                  </a:txBody>
                  <a:tcPr marL="59638" marR="59638" marT="0" marB="0">
                    <a:lnL w="381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EFD3D2"/>
                    </a:solidFill>
                  </a:tcPr>
                </a:tc>
                <a:tc>
                  <a:txBody>
                    <a:bodyPr/>
                    <a:lstStyle/>
                    <a:p>
                      <a:pPr algn="just">
                        <a:lnSpc>
                          <a:spcPct val="115000"/>
                        </a:lnSpc>
                        <a:spcAft>
                          <a:spcPts val="0"/>
                        </a:spcAft>
                      </a:pPr>
                      <a:endParaRPr lang="es-ES" sz="1400" dirty="0">
                        <a:latin typeface="Calibri"/>
                        <a:ea typeface="Calibri"/>
                        <a:cs typeface="Times New Roman"/>
                      </a:endParaRPr>
                    </a:p>
                    <a:p>
                      <a:pPr>
                        <a:lnSpc>
                          <a:spcPct val="115000"/>
                        </a:lnSpc>
                        <a:spcAft>
                          <a:spcPts val="0"/>
                        </a:spcAft>
                      </a:pPr>
                      <a:r>
                        <a:rPr lang="es-SV" sz="1400" b="1" dirty="0">
                          <a:latin typeface="Cambria"/>
                          <a:ea typeface="Calibri"/>
                          <a:cs typeface="Tahoma,Bold"/>
                        </a:rPr>
                        <a:t>INFRACCIONES ESPECIALES</a:t>
                      </a:r>
                      <a:endParaRPr lang="es-ES" sz="1400" dirty="0">
                        <a:latin typeface="Calibri"/>
                        <a:ea typeface="Calibri"/>
                        <a:cs typeface="Times New Roman"/>
                      </a:endParaRPr>
                    </a:p>
                    <a:p>
                      <a:pPr>
                        <a:lnSpc>
                          <a:spcPct val="115000"/>
                        </a:lnSpc>
                        <a:spcAft>
                          <a:spcPts val="0"/>
                        </a:spcAft>
                      </a:pPr>
                      <a:r>
                        <a:rPr lang="es-SV" sz="1400" b="1" dirty="0">
                          <a:latin typeface="Cambria"/>
                          <a:ea typeface="Calibri"/>
                          <a:cs typeface="Tahoma"/>
                        </a:rPr>
                        <a:t>Art.11</a:t>
                      </a:r>
                      <a:r>
                        <a:rPr lang="es-SV" sz="1400" dirty="0">
                          <a:latin typeface="Cambria"/>
                          <a:ea typeface="Calibri"/>
                          <a:cs typeface="Tahoma"/>
                        </a:rPr>
                        <a:t>.- Además de las infracciones establecidas en el artículo anterior, se consideran </a:t>
                      </a:r>
                      <a:r>
                        <a:rPr lang="es-SV" sz="1400" dirty="0" smtClean="0">
                          <a:latin typeface="Cambria"/>
                          <a:ea typeface="Calibri"/>
                          <a:cs typeface="Tahoma"/>
                        </a:rPr>
                        <a:t>como infracciones </a:t>
                      </a:r>
                      <a:r>
                        <a:rPr lang="es-SV" sz="1400" dirty="0">
                          <a:latin typeface="Cambria"/>
                          <a:ea typeface="Calibri"/>
                          <a:cs typeface="Tahoma"/>
                        </a:rPr>
                        <a:t>especiales, las siguientes:</a:t>
                      </a:r>
                      <a:endParaRPr lang="es-ES" sz="1400" dirty="0">
                        <a:latin typeface="Calibri"/>
                        <a:ea typeface="Calibri"/>
                        <a:cs typeface="Times New Roman"/>
                      </a:endParaRPr>
                    </a:p>
                    <a:p>
                      <a:pPr>
                        <a:lnSpc>
                          <a:spcPct val="115000"/>
                        </a:lnSpc>
                        <a:spcAft>
                          <a:spcPts val="0"/>
                        </a:spcAft>
                      </a:pPr>
                      <a:r>
                        <a:rPr lang="es-SV" sz="1400" dirty="0">
                          <a:latin typeface="Cambria"/>
                          <a:ea typeface="Calibri"/>
                          <a:cs typeface="Tahoma"/>
                        </a:rPr>
                        <a:t>a) No permitir u obstaculizar la investigación de los delegados de la Superintendencia, o </a:t>
                      </a:r>
                      <a:r>
                        <a:rPr lang="es-SV" sz="1400" dirty="0" smtClean="0">
                          <a:latin typeface="Cambria"/>
                          <a:ea typeface="Calibri"/>
                          <a:cs typeface="Tahoma"/>
                        </a:rPr>
                        <a:t>no prestarles </a:t>
                      </a:r>
                      <a:r>
                        <a:rPr lang="es-SV" sz="1400" dirty="0">
                          <a:latin typeface="Cambria"/>
                          <a:ea typeface="Calibri"/>
                          <a:cs typeface="Tahoma"/>
                        </a:rPr>
                        <a:t>la colaboración necesaria para el cumplimiento de sus atribuciones;</a:t>
                      </a:r>
                      <a:endParaRPr lang="es-ES" sz="1400" dirty="0">
                        <a:latin typeface="Calibri"/>
                        <a:ea typeface="Calibri"/>
                        <a:cs typeface="Times New Roman"/>
                      </a:endParaRPr>
                    </a:p>
                    <a:p>
                      <a:pPr>
                        <a:lnSpc>
                          <a:spcPct val="115000"/>
                        </a:lnSpc>
                        <a:spcAft>
                          <a:spcPts val="0"/>
                        </a:spcAft>
                      </a:pPr>
                      <a:r>
                        <a:rPr lang="es-SV" sz="1400" dirty="0">
                          <a:latin typeface="Cambria"/>
                          <a:ea typeface="Calibri"/>
                          <a:cs typeface="Tahoma"/>
                        </a:rPr>
                        <a:t>b) Suministrar datos falsos a la Superintendencia o no enviar la información que les </a:t>
                      </a:r>
                      <a:r>
                        <a:rPr lang="es-SV" sz="1400" dirty="0" smtClean="0">
                          <a:latin typeface="Cambria"/>
                          <a:ea typeface="Calibri"/>
                          <a:cs typeface="Tahoma"/>
                        </a:rPr>
                        <a:t>sea solicitada</a:t>
                      </a:r>
                      <a:r>
                        <a:rPr lang="es-SV" sz="1400" dirty="0">
                          <a:latin typeface="Cambria"/>
                          <a:ea typeface="Calibri"/>
                          <a:cs typeface="Tahoma"/>
                        </a:rPr>
                        <a:t>;</a:t>
                      </a:r>
                      <a:endParaRPr lang="es-ES" sz="1400" dirty="0">
                        <a:latin typeface="Calibri"/>
                        <a:ea typeface="Calibri"/>
                        <a:cs typeface="Times New Roman"/>
                      </a:endParaRPr>
                    </a:p>
                    <a:p>
                      <a:pPr algn="just">
                        <a:lnSpc>
                          <a:spcPct val="115000"/>
                        </a:lnSpc>
                        <a:spcAft>
                          <a:spcPts val="0"/>
                        </a:spcAft>
                      </a:pPr>
                      <a:r>
                        <a:rPr lang="es-SV" sz="1400" dirty="0">
                          <a:latin typeface="Cambria"/>
                          <a:ea typeface="Calibri"/>
                          <a:cs typeface="Tahoma"/>
                        </a:rPr>
                        <a:t>c) No comparecer sin causa justificada a las citaciones que les hiciere la Superintendencia.</a:t>
                      </a:r>
                      <a:endParaRPr lang="es-ES" sz="1400" dirty="0">
                        <a:latin typeface="Calibri"/>
                        <a:ea typeface="Calibri"/>
                        <a:cs typeface="Times New Roman"/>
                      </a:endParaRPr>
                    </a:p>
                  </a:txBody>
                  <a:tcPr marL="59638" marR="59638"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EFD3D2"/>
                    </a:solidFill>
                  </a:tcPr>
                </a:tc>
              </a:tr>
            </a:tbl>
          </a:graphicData>
        </a:graphic>
      </p:graphicFrame>
      <p:sp>
        <p:nvSpPr>
          <p:cNvPr id="4" name="3 Triángulo isósceles">
            <a:hlinkClick r:id="rId2" action="ppaction://hlinksldjump"/>
          </p:cNvPr>
          <p:cNvSpPr/>
          <p:nvPr/>
        </p:nvSpPr>
        <p:spPr>
          <a:xfrm>
            <a:off x="7596336" y="2348880"/>
            <a:ext cx="576064" cy="576064"/>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395536" y="404664"/>
          <a:ext cx="7992888" cy="5976664"/>
        </p:xfrm>
        <a:graphic>
          <a:graphicData uri="http://schemas.openxmlformats.org/drawingml/2006/table">
            <a:tbl>
              <a:tblPr/>
              <a:tblGrid>
                <a:gridCol w="357002"/>
                <a:gridCol w="2013465"/>
                <a:gridCol w="5622421"/>
              </a:tblGrid>
              <a:tr h="383941">
                <a:tc>
                  <a:txBody>
                    <a:bodyPr/>
                    <a:lstStyle/>
                    <a:p>
                      <a:pPr algn="ctr">
                        <a:lnSpc>
                          <a:spcPct val="150000"/>
                        </a:lnSpc>
                        <a:spcAft>
                          <a:spcPts val="0"/>
                        </a:spcAft>
                      </a:pPr>
                      <a:r>
                        <a:rPr lang="es-ES" sz="1400" b="1" dirty="0">
                          <a:solidFill>
                            <a:srgbClr val="FDE7B9"/>
                          </a:solidFill>
                          <a:latin typeface="Cambria"/>
                          <a:ea typeface="Calibri"/>
                          <a:cs typeface="Arial"/>
                        </a:rPr>
                        <a:t>N°</a:t>
                      </a:r>
                      <a:endParaRPr lang="es-ES" sz="1400" dirty="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DE7B9"/>
                          </a:solidFill>
                          <a:latin typeface="Cambria"/>
                          <a:ea typeface="Calibri"/>
                          <a:cs typeface="Arial"/>
                        </a:rPr>
                        <a:t>LEYES Y NORMAS</a:t>
                      </a:r>
                      <a:endParaRPr lang="es-ES" sz="14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400" b="1">
                          <a:solidFill>
                            <a:srgbClr val="FDE7B9"/>
                          </a:solidFill>
                          <a:latin typeface="Cambria"/>
                          <a:ea typeface="Calibri"/>
                          <a:cs typeface="Arial"/>
                        </a:rPr>
                        <a:t>ARTÍCULOS</a:t>
                      </a:r>
                      <a:endParaRPr lang="es-ES" sz="14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r>
              <a:tr h="5592723">
                <a:tc>
                  <a:txBody>
                    <a:bodyPr/>
                    <a:lstStyle/>
                    <a:p>
                      <a:pPr algn="just">
                        <a:lnSpc>
                          <a:spcPct val="150000"/>
                        </a:lnSpc>
                        <a:spcAft>
                          <a:spcPts val="0"/>
                        </a:spcAft>
                      </a:pPr>
                      <a:endParaRPr lang="es-ES" sz="14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381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C0504D"/>
                    </a:solidFill>
                  </a:tcPr>
                </a:tc>
                <a:tc>
                  <a:txBody>
                    <a:bodyPr/>
                    <a:lstStyle/>
                    <a:p>
                      <a:pPr algn="ctr">
                        <a:lnSpc>
                          <a:spcPct val="115000"/>
                        </a:lnSpc>
                        <a:spcAft>
                          <a:spcPts val="0"/>
                        </a:spcAft>
                      </a:pPr>
                      <a:r>
                        <a:rPr lang="es-ES" sz="1400" b="1" i="1" dirty="0" smtClean="0">
                          <a:latin typeface="Cambria"/>
                          <a:ea typeface="Calibri"/>
                          <a:cs typeface="Tahoma"/>
                        </a:rPr>
                        <a:t>LEY LA SUPER DE OBLIGACIONES MERCANT.  </a:t>
                      </a:r>
                      <a:endParaRPr lang="es-ES" sz="1400" dirty="0" smtClean="0">
                        <a:latin typeface="Calibri"/>
                        <a:ea typeface="Calibri"/>
                        <a:cs typeface="Times New Roman"/>
                      </a:endParaRPr>
                    </a:p>
                    <a:p>
                      <a:pPr algn="ctr">
                        <a:lnSpc>
                          <a:spcPct val="115000"/>
                        </a:lnSpc>
                        <a:spcAft>
                          <a:spcPts val="0"/>
                        </a:spcAft>
                      </a:pPr>
                      <a:r>
                        <a:rPr lang="es-ES" sz="1400" b="1" i="1" dirty="0" smtClean="0">
                          <a:latin typeface="Cambria"/>
                          <a:ea typeface="Calibri"/>
                          <a:cs typeface="Times New Roman"/>
                        </a:rPr>
                        <a:t>CAPITULO II</a:t>
                      </a:r>
                      <a:endParaRPr lang="es-ES" sz="1400" dirty="0" smtClean="0">
                        <a:latin typeface="Calibri"/>
                        <a:ea typeface="Calibri"/>
                        <a:cs typeface="Times New Roman"/>
                      </a:endParaRPr>
                    </a:p>
                    <a:p>
                      <a:pPr algn="ctr">
                        <a:lnSpc>
                          <a:spcPct val="115000"/>
                        </a:lnSpc>
                        <a:spcAft>
                          <a:spcPts val="0"/>
                        </a:spcAft>
                      </a:pPr>
                      <a:r>
                        <a:rPr lang="es-ES" sz="1400" b="1" i="1" dirty="0" smtClean="0">
                          <a:latin typeface="Cambria"/>
                          <a:ea typeface="Calibri"/>
                          <a:cs typeface="Times New Roman"/>
                        </a:rPr>
                        <a:t>INFRACCIONES Y SANCIONES</a:t>
                      </a:r>
                      <a:endParaRPr lang="es-ES" sz="1400" dirty="0" smtClean="0">
                        <a:latin typeface="Calibri"/>
                        <a:ea typeface="Calibri"/>
                        <a:cs typeface="Times New Roman"/>
                      </a:endParaRPr>
                    </a:p>
                    <a:p>
                      <a:pPr algn="ctr">
                        <a:lnSpc>
                          <a:spcPct val="115000"/>
                        </a:lnSpc>
                        <a:spcAft>
                          <a:spcPts val="0"/>
                        </a:spcAft>
                      </a:pPr>
                      <a:r>
                        <a:rPr lang="es-ES" sz="1400" b="1" i="1" dirty="0" smtClean="0">
                          <a:latin typeface="Cambria"/>
                          <a:ea typeface="Calibri"/>
                          <a:cs typeface="Times New Roman"/>
                        </a:rPr>
                        <a:t>INFRACCIONES</a:t>
                      </a:r>
                      <a:endParaRPr lang="es-ES" sz="1400" dirty="0">
                        <a:latin typeface="Calibri"/>
                        <a:ea typeface="Calibri"/>
                        <a:cs typeface="Times New Roman"/>
                      </a:endParaRPr>
                    </a:p>
                  </a:txBody>
                  <a:tcPr marL="60506" marR="60506" marT="0" marB="0" vert="vert270" anchor="ctr">
                    <a:lnL w="381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c>
                  <a:txBody>
                    <a:bodyPr/>
                    <a:lstStyle/>
                    <a:p>
                      <a:pPr>
                        <a:lnSpc>
                          <a:spcPct val="115000"/>
                        </a:lnSpc>
                        <a:spcAft>
                          <a:spcPts val="0"/>
                        </a:spcAft>
                      </a:pPr>
                      <a:r>
                        <a:rPr lang="es-SV" sz="1400" b="1" dirty="0">
                          <a:latin typeface="Cambria"/>
                          <a:ea typeface="Calibri"/>
                          <a:cs typeface="Tahoma,Bold"/>
                        </a:rPr>
                        <a:t>SANCIONES</a:t>
                      </a:r>
                      <a:endParaRPr lang="es-ES" sz="1400" dirty="0">
                        <a:latin typeface="Calibri"/>
                        <a:ea typeface="Calibri"/>
                        <a:cs typeface="Times New Roman"/>
                      </a:endParaRPr>
                    </a:p>
                    <a:p>
                      <a:pPr>
                        <a:lnSpc>
                          <a:spcPct val="115000"/>
                        </a:lnSpc>
                        <a:spcAft>
                          <a:spcPts val="0"/>
                        </a:spcAft>
                      </a:pPr>
                      <a:r>
                        <a:rPr lang="es-SV" sz="1400" b="1" dirty="0">
                          <a:latin typeface="Cambria"/>
                          <a:ea typeface="Calibri"/>
                          <a:cs typeface="Tahoma"/>
                        </a:rPr>
                        <a:t>Art.12. </a:t>
                      </a:r>
                      <a:r>
                        <a:rPr lang="es-SV" sz="1400" dirty="0">
                          <a:latin typeface="Cambria"/>
                          <a:ea typeface="Calibri"/>
                          <a:cs typeface="Tahoma"/>
                        </a:rPr>
                        <a:t>La Superintendencia sancionará, según la gravedad de las infracciones a que se </a:t>
                      </a:r>
                      <a:r>
                        <a:rPr lang="es-SV" sz="1400" dirty="0" smtClean="0">
                          <a:latin typeface="Cambria"/>
                          <a:ea typeface="Calibri"/>
                          <a:cs typeface="Tahoma"/>
                        </a:rPr>
                        <a:t>refieren los </a:t>
                      </a:r>
                      <a:r>
                        <a:rPr lang="es-SV" sz="1400" dirty="0">
                          <a:latin typeface="Cambria"/>
                          <a:ea typeface="Calibri"/>
                          <a:cs typeface="Tahoma"/>
                        </a:rPr>
                        <a:t>dos artículos anteriores y su reiteración, de la siguiente manera:</a:t>
                      </a:r>
                      <a:endParaRPr lang="es-ES" sz="1400" dirty="0">
                        <a:latin typeface="Calibri"/>
                        <a:ea typeface="Calibri"/>
                        <a:cs typeface="Times New Roman"/>
                      </a:endParaRPr>
                    </a:p>
                    <a:p>
                      <a:pPr>
                        <a:lnSpc>
                          <a:spcPct val="115000"/>
                        </a:lnSpc>
                        <a:spcAft>
                          <a:spcPts val="0"/>
                        </a:spcAft>
                      </a:pPr>
                      <a:r>
                        <a:rPr lang="es-SV" sz="1400" b="1" dirty="0">
                          <a:solidFill>
                            <a:srgbClr val="0070C0"/>
                          </a:solidFill>
                          <a:latin typeface="Cambria"/>
                          <a:ea typeface="Calibri"/>
                          <a:cs typeface="Tahoma"/>
                        </a:rPr>
                        <a:t>a) Leve: Amonestación escrita, en los casos de incumplimiento de las obligaciones a que </a:t>
                      </a:r>
                      <a:r>
                        <a:rPr lang="es-SV" sz="1400" b="1" dirty="0" smtClean="0">
                          <a:solidFill>
                            <a:srgbClr val="0070C0"/>
                          </a:solidFill>
                          <a:latin typeface="Cambria"/>
                          <a:ea typeface="Calibri"/>
                          <a:cs typeface="Tahoma"/>
                        </a:rPr>
                        <a:t>se refiere </a:t>
                      </a:r>
                      <a:r>
                        <a:rPr lang="es-SV" sz="1400" b="1" dirty="0">
                          <a:solidFill>
                            <a:srgbClr val="0070C0"/>
                          </a:solidFill>
                          <a:latin typeface="Cambria"/>
                          <a:ea typeface="Calibri"/>
                          <a:cs typeface="Tahoma"/>
                        </a:rPr>
                        <a:t>el Art.10 cuando se tratare de la primera vez;</a:t>
                      </a:r>
                      <a:endParaRPr lang="es-ES" sz="1400" b="1" dirty="0">
                        <a:solidFill>
                          <a:srgbClr val="0070C0"/>
                        </a:solidFill>
                        <a:latin typeface="Calibri"/>
                        <a:ea typeface="Calibri"/>
                        <a:cs typeface="Times New Roman"/>
                      </a:endParaRPr>
                    </a:p>
                    <a:p>
                      <a:pPr>
                        <a:lnSpc>
                          <a:spcPct val="115000"/>
                        </a:lnSpc>
                        <a:spcAft>
                          <a:spcPts val="0"/>
                        </a:spcAft>
                      </a:pPr>
                      <a:r>
                        <a:rPr lang="es-SV" sz="1400" b="1" dirty="0">
                          <a:solidFill>
                            <a:schemeClr val="accent2">
                              <a:lumMod val="50000"/>
                            </a:schemeClr>
                          </a:solidFill>
                          <a:latin typeface="Cambria"/>
                          <a:ea typeface="Calibri"/>
                          <a:cs typeface="Tahoma"/>
                        </a:rPr>
                        <a:t>b) Grave: multa de uno a quince salarios mínimos urbanos superior vigente, cuando </a:t>
                      </a:r>
                      <a:r>
                        <a:rPr lang="es-SV" sz="1400" b="1" dirty="0" smtClean="0">
                          <a:solidFill>
                            <a:schemeClr val="accent2">
                              <a:lumMod val="50000"/>
                            </a:schemeClr>
                          </a:solidFill>
                          <a:latin typeface="Cambria"/>
                          <a:ea typeface="Calibri"/>
                          <a:cs typeface="Tahoma"/>
                        </a:rPr>
                        <a:t>por causas </a:t>
                      </a:r>
                      <a:r>
                        <a:rPr lang="es-SV" sz="1400" b="1" dirty="0">
                          <a:solidFill>
                            <a:schemeClr val="accent2">
                              <a:lumMod val="50000"/>
                            </a:schemeClr>
                          </a:solidFill>
                          <a:latin typeface="Cambria"/>
                          <a:ea typeface="Calibri"/>
                          <a:cs typeface="Tahoma"/>
                        </a:rPr>
                        <a:t>imputables al comerciante, no se hubiere subsanado el cumplimiento de </a:t>
                      </a:r>
                      <a:r>
                        <a:rPr lang="es-SV" sz="1400" b="1" dirty="0" smtClean="0">
                          <a:solidFill>
                            <a:schemeClr val="accent2">
                              <a:lumMod val="50000"/>
                            </a:schemeClr>
                          </a:solidFill>
                          <a:latin typeface="Cambria"/>
                          <a:ea typeface="Calibri"/>
                          <a:cs typeface="Tahoma"/>
                        </a:rPr>
                        <a:t>la obligación </a:t>
                      </a:r>
                      <a:r>
                        <a:rPr lang="es-SV" sz="1400" b="1" dirty="0">
                          <a:solidFill>
                            <a:schemeClr val="accent2">
                              <a:lumMod val="50000"/>
                            </a:schemeClr>
                          </a:solidFill>
                          <a:latin typeface="Cambria"/>
                          <a:ea typeface="Calibri"/>
                          <a:cs typeface="Tahoma"/>
                        </a:rPr>
                        <a:t>a que se refiere el literal anterior;</a:t>
                      </a:r>
                      <a:endParaRPr lang="es-ES" sz="1400" b="1" dirty="0">
                        <a:solidFill>
                          <a:schemeClr val="accent2">
                            <a:lumMod val="50000"/>
                          </a:schemeClr>
                        </a:solidFill>
                        <a:latin typeface="Calibri"/>
                        <a:ea typeface="Calibri"/>
                        <a:cs typeface="Times New Roman"/>
                      </a:endParaRPr>
                    </a:p>
                    <a:p>
                      <a:pPr>
                        <a:lnSpc>
                          <a:spcPct val="115000"/>
                        </a:lnSpc>
                        <a:spcAft>
                          <a:spcPts val="0"/>
                        </a:spcAft>
                      </a:pPr>
                      <a:r>
                        <a:rPr lang="es-SV" sz="1400" b="1" dirty="0">
                          <a:latin typeface="Cambria"/>
                          <a:ea typeface="Calibri"/>
                          <a:cs typeface="Tahoma"/>
                        </a:rPr>
                        <a:t>c) Muy Grave: </a:t>
                      </a:r>
                      <a:r>
                        <a:rPr lang="es-SV" sz="1400" dirty="0">
                          <a:latin typeface="Cambria"/>
                          <a:ea typeface="Calibri"/>
                          <a:cs typeface="Tahoma"/>
                        </a:rPr>
                        <a:t>multa de quince a cincuenta salarios mínimos urbanos superior </a:t>
                      </a:r>
                      <a:r>
                        <a:rPr lang="es-SV" sz="1400" dirty="0" smtClean="0">
                          <a:latin typeface="Cambria"/>
                          <a:ea typeface="Calibri"/>
                          <a:cs typeface="Tahoma"/>
                        </a:rPr>
                        <a:t>vigente, cuando </a:t>
                      </a:r>
                      <a:r>
                        <a:rPr lang="es-SV" sz="1400" dirty="0">
                          <a:latin typeface="Cambria"/>
                          <a:ea typeface="Calibri"/>
                          <a:cs typeface="Tahoma"/>
                        </a:rPr>
                        <a:t>se cometiere alguna de las infracciones establecidas en el Art. 11, </a:t>
                      </a:r>
                      <a:r>
                        <a:rPr lang="es-SV" sz="1400" b="1" dirty="0">
                          <a:solidFill>
                            <a:schemeClr val="accent3">
                              <a:lumMod val="50000"/>
                            </a:schemeClr>
                          </a:solidFill>
                          <a:latin typeface="Cambria"/>
                          <a:ea typeface="Calibri"/>
                          <a:cs typeface="Tahoma"/>
                        </a:rPr>
                        <a:t>o la </a:t>
                      </a:r>
                      <a:r>
                        <a:rPr lang="es-SV" sz="1400" b="1" dirty="0" smtClean="0">
                          <a:solidFill>
                            <a:schemeClr val="accent3">
                              <a:lumMod val="50000"/>
                            </a:schemeClr>
                          </a:solidFill>
                          <a:latin typeface="Cambria"/>
                          <a:ea typeface="Calibri"/>
                          <a:cs typeface="Tahoma"/>
                        </a:rPr>
                        <a:t>reiteración de </a:t>
                      </a:r>
                      <a:r>
                        <a:rPr lang="es-SV" sz="1400" b="1" dirty="0">
                          <a:solidFill>
                            <a:schemeClr val="accent3">
                              <a:lumMod val="50000"/>
                            </a:schemeClr>
                          </a:solidFill>
                          <a:latin typeface="Cambria"/>
                          <a:ea typeface="Calibri"/>
                          <a:cs typeface="Tahoma"/>
                        </a:rPr>
                        <a:t>las infracciones a que se refieren los artículos anteriores</a:t>
                      </a:r>
                      <a:r>
                        <a:rPr lang="es-SV" sz="1400" b="1" dirty="0" smtClean="0">
                          <a:solidFill>
                            <a:schemeClr val="accent3">
                              <a:lumMod val="50000"/>
                            </a:schemeClr>
                          </a:solidFill>
                          <a:latin typeface="Cambria"/>
                          <a:ea typeface="Calibri"/>
                          <a:cs typeface="Tahoma"/>
                        </a:rPr>
                        <a:t>.</a:t>
                      </a:r>
                    </a:p>
                    <a:p>
                      <a:pPr>
                        <a:lnSpc>
                          <a:spcPct val="115000"/>
                        </a:lnSpc>
                        <a:spcAft>
                          <a:spcPts val="0"/>
                        </a:spcAft>
                      </a:pPr>
                      <a:endParaRPr lang="es-ES" sz="1400" dirty="0">
                        <a:latin typeface="Calibri"/>
                        <a:ea typeface="Calibri"/>
                        <a:cs typeface="Times New Roman"/>
                      </a:endParaRPr>
                    </a:p>
                    <a:p>
                      <a:pPr>
                        <a:lnSpc>
                          <a:spcPct val="115000"/>
                        </a:lnSpc>
                        <a:spcAft>
                          <a:spcPts val="0"/>
                        </a:spcAft>
                      </a:pPr>
                      <a:r>
                        <a:rPr lang="es-SV" sz="1400" dirty="0">
                          <a:latin typeface="Cambria"/>
                          <a:ea typeface="Calibri"/>
                          <a:cs typeface="Tahoma"/>
                        </a:rPr>
                        <a:t>El cumplimiento de la sanción no exime al infractor del cumplimiento de sus obligaciones.</a:t>
                      </a:r>
                      <a:endParaRPr lang="es-ES" sz="1400" dirty="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r>
            </a:tbl>
          </a:graphicData>
        </a:graphic>
      </p:graphicFrame>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67546" y="1412776"/>
          <a:ext cx="8064895" cy="2698578"/>
        </p:xfrm>
        <a:graphic>
          <a:graphicData uri="http://schemas.openxmlformats.org/drawingml/2006/table">
            <a:tbl>
              <a:tblPr/>
              <a:tblGrid>
                <a:gridCol w="360218"/>
                <a:gridCol w="2031603"/>
                <a:gridCol w="5673074"/>
              </a:tblGrid>
              <a:tr h="542880">
                <a:tc>
                  <a:txBody>
                    <a:bodyPr/>
                    <a:lstStyle/>
                    <a:p>
                      <a:pPr algn="ctr">
                        <a:lnSpc>
                          <a:spcPct val="150000"/>
                        </a:lnSpc>
                        <a:spcAft>
                          <a:spcPts val="0"/>
                        </a:spcAft>
                      </a:pPr>
                      <a:r>
                        <a:rPr lang="es-ES" sz="1800" b="1" dirty="0">
                          <a:solidFill>
                            <a:srgbClr val="FDE7B9"/>
                          </a:solidFill>
                          <a:latin typeface="Cambria"/>
                          <a:ea typeface="Calibri"/>
                          <a:cs typeface="Arial"/>
                        </a:rPr>
                        <a:t>N°</a:t>
                      </a:r>
                      <a:endParaRPr lang="es-ES" sz="1800" dirty="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800" b="1">
                          <a:solidFill>
                            <a:srgbClr val="FDE7B9"/>
                          </a:solidFill>
                          <a:latin typeface="Cambria"/>
                          <a:ea typeface="Calibri"/>
                          <a:cs typeface="Arial"/>
                        </a:rPr>
                        <a:t>LEYES Y NORMAS</a:t>
                      </a:r>
                      <a:endParaRPr lang="es-ES" sz="18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c>
                  <a:txBody>
                    <a:bodyPr/>
                    <a:lstStyle/>
                    <a:p>
                      <a:pPr algn="ctr">
                        <a:lnSpc>
                          <a:spcPct val="150000"/>
                        </a:lnSpc>
                        <a:spcAft>
                          <a:spcPts val="0"/>
                        </a:spcAft>
                      </a:pPr>
                      <a:r>
                        <a:rPr lang="es-ES" sz="1800" b="1">
                          <a:solidFill>
                            <a:srgbClr val="FDE7B9"/>
                          </a:solidFill>
                          <a:latin typeface="Cambria"/>
                          <a:ea typeface="Calibri"/>
                          <a:cs typeface="Arial"/>
                        </a:rPr>
                        <a:t>ARTÍCULOS</a:t>
                      </a:r>
                      <a:endParaRPr lang="es-ES" sz="18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12700" cap="flat" cmpd="sng" algn="ctr">
                      <a:solidFill>
                        <a:srgbClr val="FDE7B9"/>
                      </a:solidFill>
                      <a:prstDash val="solid"/>
                      <a:round/>
                      <a:headEnd type="none" w="med" len="med"/>
                      <a:tailEnd type="none" w="med" len="med"/>
                    </a:lnT>
                    <a:lnB w="38100" cap="flat" cmpd="sng" algn="ctr">
                      <a:solidFill>
                        <a:srgbClr val="FDE7B9"/>
                      </a:solidFill>
                      <a:prstDash val="solid"/>
                      <a:round/>
                      <a:headEnd type="none" w="med" len="med"/>
                      <a:tailEnd type="none" w="med" len="med"/>
                    </a:lnB>
                    <a:solidFill>
                      <a:srgbClr val="C0504D"/>
                    </a:solidFill>
                  </a:tcPr>
                </a:tc>
              </a:tr>
              <a:tr h="2081039">
                <a:tc>
                  <a:txBody>
                    <a:bodyPr/>
                    <a:lstStyle/>
                    <a:p>
                      <a:pPr algn="just">
                        <a:lnSpc>
                          <a:spcPct val="150000"/>
                        </a:lnSpc>
                        <a:spcAft>
                          <a:spcPts val="0"/>
                        </a:spcAft>
                      </a:pPr>
                      <a:endParaRPr lang="es-ES" sz="180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381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C0504D"/>
                    </a:solidFill>
                  </a:tcPr>
                </a:tc>
                <a:tc>
                  <a:txBody>
                    <a:bodyPr/>
                    <a:lstStyle/>
                    <a:p>
                      <a:pPr algn="ctr">
                        <a:lnSpc>
                          <a:spcPct val="115000"/>
                        </a:lnSpc>
                        <a:spcAft>
                          <a:spcPts val="0"/>
                        </a:spcAft>
                      </a:pPr>
                      <a:r>
                        <a:rPr lang="es-ES" sz="1500" b="1" i="1" dirty="0" smtClean="0">
                          <a:latin typeface="Cambria"/>
                          <a:ea typeface="Calibri"/>
                          <a:cs typeface="Tahoma"/>
                        </a:rPr>
                        <a:t>LEY LA SUPER DE OBLIGACIONES MERCANT.  </a:t>
                      </a:r>
                      <a:endParaRPr lang="es-ES" sz="1500" dirty="0" smtClean="0">
                        <a:latin typeface="Calibri"/>
                        <a:ea typeface="Calibri"/>
                        <a:cs typeface="Times New Roman"/>
                      </a:endParaRPr>
                    </a:p>
                    <a:p>
                      <a:pPr algn="ctr">
                        <a:lnSpc>
                          <a:spcPct val="115000"/>
                        </a:lnSpc>
                        <a:spcAft>
                          <a:spcPts val="0"/>
                        </a:spcAft>
                      </a:pPr>
                      <a:r>
                        <a:rPr lang="es-ES" sz="1500" b="1" i="1" dirty="0" smtClean="0">
                          <a:latin typeface="Cambria"/>
                          <a:ea typeface="Calibri"/>
                          <a:cs typeface="Times New Roman"/>
                        </a:rPr>
                        <a:t>CAPITULO II</a:t>
                      </a:r>
                      <a:endParaRPr lang="es-ES" sz="1500" dirty="0" smtClean="0">
                        <a:latin typeface="Calibri"/>
                        <a:ea typeface="Calibri"/>
                        <a:cs typeface="Times New Roman"/>
                      </a:endParaRPr>
                    </a:p>
                    <a:p>
                      <a:pPr algn="ctr">
                        <a:lnSpc>
                          <a:spcPct val="115000"/>
                        </a:lnSpc>
                        <a:spcAft>
                          <a:spcPts val="0"/>
                        </a:spcAft>
                      </a:pPr>
                      <a:r>
                        <a:rPr lang="es-ES" sz="1500" b="1" i="1" dirty="0" smtClean="0">
                          <a:latin typeface="Cambria"/>
                          <a:ea typeface="Calibri"/>
                          <a:cs typeface="Times New Roman"/>
                        </a:rPr>
                        <a:t>INFRACCIONES Y SANCIONES</a:t>
                      </a:r>
                      <a:endParaRPr lang="es-ES" sz="1500" dirty="0" smtClean="0">
                        <a:latin typeface="Calibri"/>
                        <a:ea typeface="Calibri"/>
                        <a:cs typeface="Times New Roman"/>
                      </a:endParaRPr>
                    </a:p>
                    <a:p>
                      <a:pPr algn="ctr">
                        <a:lnSpc>
                          <a:spcPct val="115000"/>
                        </a:lnSpc>
                        <a:spcAft>
                          <a:spcPts val="0"/>
                        </a:spcAft>
                      </a:pPr>
                      <a:r>
                        <a:rPr lang="es-ES" sz="1500" b="1" i="1" dirty="0" smtClean="0">
                          <a:latin typeface="Cambria"/>
                          <a:ea typeface="Calibri"/>
                          <a:cs typeface="Times New Roman"/>
                        </a:rPr>
                        <a:t>INFRACCIONES</a:t>
                      </a:r>
                      <a:endParaRPr lang="es-ES" sz="1500" dirty="0" smtClean="0">
                        <a:latin typeface="Calibri"/>
                        <a:ea typeface="Calibri"/>
                        <a:cs typeface="Times New Roman"/>
                      </a:endParaRPr>
                    </a:p>
                    <a:p>
                      <a:pPr>
                        <a:lnSpc>
                          <a:spcPct val="115000"/>
                        </a:lnSpc>
                        <a:spcAft>
                          <a:spcPts val="0"/>
                        </a:spcAft>
                      </a:pPr>
                      <a:endParaRPr lang="es-ES" sz="1800" dirty="0">
                        <a:latin typeface="Calibri"/>
                        <a:ea typeface="Calibri"/>
                        <a:cs typeface="Times New Roman"/>
                      </a:endParaRPr>
                    </a:p>
                  </a:txBody>
                  <a:tcPr marL="60506" marR="60506" marT="0" marB="0">
                    <a:lnL w="381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c>
                  <a:txBody>
                    <a:bodyPr/>
                    <a:lstStyle/>
                    <a:p>
                      <a:pPr>
                        <a:lnSpc>
                          <a:spcPct val="115000"/>
                        </a:lnSpc>
                        <a:spcAft>
                          <a:spcPts val="0"/>
                        </a:spcAft>
                      </a:pPr>
                      <a:r>
                        <a:rPr lang="es-SV" sz="1800" b="1" dirty="0">
                          <a:latin typeface="Cambria"/>
                          <a:ea typeface="Calibri"/>
                          <a:cs typeface="Tahoma,Bold"/>
                        </a:rPr>
                        <a:t>PAGO DE LAS MULTAS</a:t>
                      </a:r>
                      <a:endParaRPr lang="es-ES" sz="1800" dirty="0">
                        <a:latin typeface="Calibri"/>
                        <a:ea typeface="Calibri"/>
                        <a:cs typeface="Times New Roman"/>
                      </a:endParaRPr>
                    </a:p>
                    <a:p>
                      <a:pPr>
                        <a:lnSpc>
                          <a:spcPct val="115000"/>
                        </a:lnSpc>
                        <a:spcAft>
                          <a:spcPts val="0"/>
                        </a:spcAft>
                      </a:pPr>
                      <a:r>
                        <a:rPr lang="es-SV" sz="1800" b="1" dirty="0">
                          <a:latin typeface="Cambria"/>
                          <a:ea typeface="Calibri"/>
                          <a:cs typeface="Tahoma"/>
                        </a:rPr>
                        <a:t>Art.13.- </a:t>
                      </a:r>
                      <a:r>
                        <a:rPr lang="es-SV" sz="1800" dirty="0">
                          <a:latin typeface="Cambria"/>
                          <a:ea typeface="Calibri"/>
                          <a:cs typeface="Tahoma"/>
                        </a:rPr>
                        <a:t>El pago de las multas se hará efectivo en las instituciones autorizadas por el Ministerio</a:t>
                      </a:r>
                      <a:endParaRPr lang="es-ES" sz="1800" dirty="0">
                        <a:latin typeface="Calibri"/>
                        <a:ea typeface="Calibri"/>
                        <a:cs typeface="Times New Roman"/>
                      </a:endParaRPr>
                    </a:p>
                    <a:p>
                      <a:pPr algn="just">
                        <a:lnSpc>
                          <a:spcPct val="115000"/>
                        </a:lnSpc>
                        <a:spcAft>
                          <a:spcPts val="0"/>
                        </a:spcAft>
                      </a:pPr>
                      <a:r>
                        <a:rPr lang="es-SV" sz="1800" dirty="0">
                          <a:latin typeface="Cambria"/>
                          <a:ea typeface="Calibri"/>
                          <a:cs typeface="Tahoma"/>
                        </a:rPr>
                        <a:t>de Hacienda, previa extensión del mandamiento de ingreso por la Superintendencia.</a:t>
                      </a:r>
                      <a:endParaRPr lang="es-ES" sz="1800" dirty="0">
                        <a:latin typeface="Calibri"/>
                        <a:ea typeface="Calibri"/>
                        <a:cs typeface="Times New Roman"/>
                      </a:endParaRPr>
                    </a:p>
                  </a:txBody>
                  <a:tcPr marL="60506" marR="60506" marT="0" marB="0">
                    <a:lnL w="12700" cap="flat" cmpd="sng" algn="ctr">
                      <a:solidFill>
                        <a:srgbClr val="FDE7B9"/>
                      </a:solidFill>
                      <a:prstDash val="solid"/>
                      <a:round/>
                      <a:headEnd type="none" w="med" len="med"/>
                      <a:tailEnd type="none" w="med" len="med"/>
                    </a:lnL>
                    <a:lnR w="12700" cap="flat" cmpd="sng" algn="ctr">
                      <a:solidFill>
                        <a:srgbClr val="FDE7B9"/>
                      </a:solidFill>
                      <a:prstDash val="solid"/>
                      <a:round/>
                      <a:headEnd type="none" w="med" len="med"/>
                      <a:tailEnd type="none" w="med" len="med"/>
                    </a:lnR>
                    <a:lnT w="38100" cap="flat" cmpd="sng" algn="ctr">
                      <a:solidFill>
                        <a:srgbClr val="FDE7B9"/>
                      </a:solidFill>
                      <a:prstDash val="solid"/>
                      <a:round/>
                      <a:headEnd type="none" w="med" len="med"/>
                      <a:tailEnd type="none" w="med" len="med"/>
                    </a:lnT>
                    <a:lnB w="12700" cap="flat" cmpd="sng" algn="ctr">
                      <a:solidFill>
                        <a:srgbClr val="FDE7B9"/>
                      </a:solidFill>
                      <a:prstDash val="solid"/>
                      <a:round/>
                      <a:headEnd type="none" w="med" len="med"/>
                      <a:tailEnd type="none" w="med" len="med"/>
                    </a:lnB>
                    <a:solidFill>
                      <a:srgbClr val="DFA7A6"/>
                    </a:solidFill>
                  </a:tcPr>
                </a:tc>
              </a:tr>
            </a:tbl>
          </a:graphicData>
        </a:graphic>
      </p:graphicFrame>
      <p:sp>
        <p:nvSpPr>
          <p:cNvPr id="3" name="2 Elipse">
            <a:hlinkClick r:id="rId2" action="ppaction://hlinksldjump"/>
          </p:cNvPr>
          <p:cNvSpPr/>
          <p:nvPr/>
        </p:nvSpPr>
        <p:spPr>
          <a:xfrm>
            <a:off x="6228184" y="3789040"/>
            <a:ext cx="648072" cy="5040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descr="data:image/jpeg;base64,/9j/4AAQSkZJRgABAQAAAQABAAD/2wCEAAkGBxQTEhQUExMVFhUWGRwYGBgYFxgaGxwbGRgXFhsaGxUaHSggGRolGxcVITEiJSkrMC4uGh81ODMsNygtLisBCgoKDg0OGxAQGywlICQsNDQsLDEsNDcsLCw1LSwsLCwsNCwsLSw0LCwsLCwsLCwsLDQsLywuLCwsLCwsLCwsLP/AABEIANwA5gMBEQACEQEDEQH/xAAcAAEAAgMBAQEAAAAAAAAAAAAABQYCBAcDAQj/xABPEAACAQMCAgcDBggIDQUAAAABAgMABBESIQUxBhMiQVFhcQcygRRCUnKRoRUjU2KCkrHBM0NjlKKy0eEWFyQlNDVzdJPCxNPwRFSDs+P/xAAbAQEAAgMBAQAAAAAAAAAAAAAAAgQBAwUGB//EAEQRAAIBAgMEBgYHBgUEAwAAAAABAgMRBCExBRJBURNhcYGRsQYyocHR8BQVIkJSYuEjM3KCkvEkU5Oi0kSy0+I0VML/2gAMAwEAAhEDEQA/AO40AoBQCgFAKAUAoBQCgFAKAUAoBQCgFAKAUAoBQCgFAKAUAoBQCgFAKAUAoBQCgFAKAUAoBQCgFAKAUAoBQCgPK5uUjUtI6oo5sxCgepO1ALa4SRQ8bq6nkykMD6EbGgPWgFAKAUAoBQCgFAKAUAoBQCgFAKAUAoBQCgK50h6dWNmSs1wvWD+KTMkmcZwUTJXl87ArDaSuyUISnLdirvkil8T9tCgZgspCPpTyJCPXA1k/dWl4mneyd+w6cdjYxx3pR3Vzk0vN39hBSe2+4ztDZjfvlkbbPiBzxWem/K/D9SL2ak7OvT/qb8os839tV4ScCwA7s9c3d46xnfyqLrvhBm2Oyqf3sRT8X8EeY9sd+50qbLJ5BIZ2PjsOtOax00/wMz9W4VXbxMe5Nnp/jB4zL/BBj/srCVv62adNP8P+5EXg8Av+pv2U372j1TivSOX3RdAf7tbRee/W7g1h1p9Xi/ga+j2fHWc32RS85GvL0b4/M2Xa9HdvexIv6kb4+6o9LP8AEvBklLZ0fuVH/NFeSPOT2XcRmIMyRsQNjPdu+M8xgK2PhUHOb1n4I3RxuAp+rhr9s35WsWT2K8NltZZEdl0XERmRELdXhJeqWVdXPrFIbOB2Qu3hapPK17nLxFVVajnGKiuS09p1utpoFAKAUAoDVk4lCsqwtLGJWGVjLqHI8QmckfCgNbiHSG0gcRzXUETnkjyorb8uyTmgJOgFAKAUAoBQCgFAKAUAoDmPtt6Uy28MFvbSaJLlmDSKe0kaBdWCD2SdQ38A1RnLdi2b8LQdetGmsrvXkuL7lmUzoL7NpbqITE/JrdhlNgZphjZtRBESnuJBPeBgiqElneo7vlwR2Ku11RXRYGO5H8VvtS62/nu0Lbwno9YQ/N4XrB9+W4Ny2e7eTTvtyGMc62Xeiv5HFqVJ1Jb022+bd2TLdIEQhfwrwmMLsVEYyB4D/K9tvzfhUd2/B/PcQNhuLxHs/hOME/kki+7UH/fWLPkZPP5Sqkf51u32PZEFu2cDwS0z8BWc+S+e8wS0HB5TpY8Qu2XnpKWqDB7iBbhx6ZBqLkuRknK1gUBAdJnaVo7JCQbgMZWHNbdCokwe53LrGPDWzD3cVshl9oEbBdRni8PVpp6uK4tG7hlVsrlAoHdpc+HI+VWcPe2ZFl2qwYFAKAUBC9L+JPBbEw46+V0hhyMgSSsEDEd4XJc+SmsN2VwQnEehUa2NxFCge5kQnr5MGV5gCUkaU7hg+4xsvdiqPStzuyViQ4dwOCxtZNMRmbQzzNp6ya4fSWcsTlpHc5288CoubnLMyQvQ614rHZQiRrSARIAInSWRtIGQHl61eqwMAAB8ADOTkVZeISdlmRsWjorx+O9top0KguisyBgxQkbqSPA55gZ8BVgwS9AKAUAoBQCgFAVG56QTXTtHYlUiRij3TrqBZThlgjO0hByDI3ZBBwH3xw9q7cpYH7CW9PlwXb8NezU2wpOWZrS9GYGBa6aS5PMtcPqUY8ItokG3zVFePr7ex9d2U93qjl+vtLCpRRWeLNwHQdUUBT3TJbwOQCRy6+3TAOM7avGreHpbc9eO/wDzP3TfuMx3XK0Nc9NdM9OrXqNvoT0wSQy2MV3F2QpspZY33j3BieNjGXeMLgHOWUqd8HPqsO6s6SlXjaX3lda81a6z9jyK86coap2emRdDw+4/Lw/zb/8AWtt0QIr8ITj50+PBLBlx66mP3VOy+WYPKbjsqnHWXfoeGTv/AEoxj76bvzcGxYXN/KzaJURcAgz2Eq/D/SlOe/3R+2sNRX9/0Mk1wuG5UsbiaGQHGkRQNFjxyWmk1Z28Kg7cASNRAoCiceAZOI3LbdRJbhG/MtGiuie/A615Qdvm+mN8eCMGDsE40kYO7zdcdu6SwkixnwJswfUVuofPz3mGdDqwYFAKAUBXenB0xW8ndHd2xPkHmWEn7JTUKivFhE7XNJigNTivDo7iJ4ZQWjfAZQzLkAg4JUg4OMEd4yDsaym07oFa6YcKt7Wze4giigmthrgaNFU6xgLF2QCySEiMp36vHBG6lOW8jDLop2HdV4ifaAUAoBQCgKx00vGbqrKJislzqMjA4MdumOtcHuZiyRqfGTPza521McsFhpVeOi7X8Ne4nCO87HoTFbw/NjiiT0VUQfcABXy79pXqc5Sfe2y7kkRvC+BtfEXF6h6g7wWjjbGxEtwvJ5DzEZ2QEZy2cfSNkbGp4KClLOo9Xy6l8ePsKdSo5dg9rMIHDWwAAkkWABjGXCbeHvfZXTxKvSkdDYst3H0n1+5o4Q9oQMLpKfQcZA8ge4eRBrlKom7yvfmj308FUjHcpbrh+Caul1J8F1NO3CyyNi1v7mIYjaeMeENzIi/qhlH3VsVX8/iv7nPqbKoyd54Vfyzy/wDx5Ht+Hrz8tf8A88k/71Z6R/jXh/6mr6pw3/1J/wBa/wDIBx28/L33xvJf3SmnSv8AEv6f0MrZGGf/AEsu+fwmx+Gr7/3F18b64/c1Om/N/tQ+pKXDDLvqy9yZi3Fb47m4n8s3tyf306dc/wDah9RQ/wAiH+rP/iY/hC8/Lzfzy5/tp065v+lGfqKH+RD/AFJ/Aw+V3Wc9Y5PndTn9tY6dfifgviSjsSMdKFP/AFJ++Jb/AGcyyyxcSsZGz8ot5JEy7PhtIiY6m33Lxn4VvhUUknyPM7Z2fLC1E91RUr2SbaVrXzaWty1OTLxjhF2uerubZjy21JDNIu/iVuG28vKrNDK65HFZ0yrBgUAoBQFa6bcQteoktZpxHJNG2gAMzjmFkCICwCuAc+IrDtxBvdHOJG5tYZ2Qo0iBmUggq3JhggHGoHB7xg1zZq0miZpX/SI9a1vaRG5nXZ8ELDET+Vm3w3foUM2O4c62U6LlmYbC8JvpBmW/ER+jbQIAPLXP1hb1wvoKsqhBGLntb9Fk6xJJ5p7p421R9cyaEYDAZYokSPUN8MVJGdiKnGEY6IxcnqmBQCgFAKAE0BSOj0vyiW4vjymbq4P93hLKhG3J3Msno6+FfPvSfG9NiVRjpDzevhkvEt0Y2VxxWMXV1BZc4x/lNwMbGNGxHG3dh5cHHesTit3otgd+rLEyWUcl2/ovMxXlZWLvXuyqU72t/wCq5j4PB99xEv761V1enLsL+y5OONpNfiXtdjiNcI+rigFAKAUAoDzeZV5sB6kCsqMnojVUr0qeU5JdrMkcHkQfSsNNakoVIzV4tPsLN7NrjRxO3/lBLF9sZl/bEKs4d+svn5zPL+ldO9CnPlK3iv0L5Z2T26cFjlXS0Nw8OMqTgWt2iHI2wVVTz7x31fou9R2PDPQv9WiIoBQCgKZ0tkc3trHZtpvCCZGI1Rpa5OTMm2vLgBACpzqwwGrOqtu7uZlGrJxm/uOvtIokEsciQyXcTjq0DhXd1jkw3WLGfcBfDMu53xphRTtLgZbLjwjhkdtEkMK6UQYA7yeZZjzZickk7kkmrZE3KAUAoBQCgFAKAqHTLiDTOOHwMQ8gzcyLj8TAeYz3SSjKKOYBZu4VzNq7RjgqDn955RXN/Bavw4k4Q3mSMEKxoqIAqIoVQNgFUYAHgABXy6UpTk5Sd29etl3Q1OgUWtJ7wje7kLIf5CP8VDj80qDIB/Knxr6psvC/RcJCm9bXfa834aFKct6TZaa6BAq3tQi1cMuRjOAjeHuSxvn4ac/CoVFeD7GWsFLdxNN/mj5o4TXAPrh4XFxpwACzHko8u8nuHLepwhvZvJFXEYnomoRW9N6L3t8Eufgm8jz6hm3kcgfRQ6QPVveP3elS34rKK8fhoaPo1aot6vUsuUcku2XrPtul1Hii252DLk9+s5P6Wcmpt1uXsK0Y7NbtGSu+O+7vvvd+JIKMbf8An21XZ2IqysjCaZV944zy8T6AbmpRg5aGqtXp0Veo7X05vsSzfca9uIeSqoJ7iuknzwRk+tbJ9Lq2/Ep4dYFvcpxim+DjZvrs0m+0zksYzvpAP0l7J/WG9RVWa4m6ps/DTd9xJ81k/FWZIdH52hubaQtkpPHvy7BcI2e7OhmGa2UpJ1Mla6OXtrDzezpqct5xaadrO11rwva92rX5I7f0wkXNm2QTHewAjngyZiGce6cSj7fA1dw+Uz54y01dIigFAQPSPpIIGWCFDPdyAmOBfDl1kjco4gebHnyGTWJSUVdggZUexQpERccUvmzqIwNQGNbDcpbQqdhv3Dm1VFerLqJaFo6N8FS0t0hUliMs7t70kjEs8jHvZmJPlsO6rhElKAUAoBQCgFAfHYAEkgAbknkB60BUL7pS9zmLhulu57thqgTx6vl8ok8lOkd57jydpbYoYFWlnLhFa9/JfKRshTcj34PwpLdSFLMznXJI5y8jnmzN492BsAAAABXzrG42rjKrqVX2LglyRbjFRVkRt87X0rWcB/EqdN5MOSrjJt4275XyAxHuKT84rXofR/YzqSWJrL7Kziub59i4c+zXTVqW+yi8QxKiqqgKqgAAbAADAAHcMV7orGdAV72hf6svfKCQ/YpI/ZWGrqxKEt2SlyZwGvPH2QwWIBi3ecZPpyHkP7ay5NpI1RowjOVRau1+7RdS6lxuzXmXW+k+6oDMO4k50g+IGCcfVrZF7kN5av5fz2lStFYiv0UvVirtcG36qfNKzbXPdZsugIwQCD3GtSbTui7OEZxcZK6fA17d9IZWPud5+idwf2jP5prZNbzTXHz+c+8qYep0UZ05v1OP5dU+7ON3q4tn2yj21t77bnyzuFHkOX399Kks91aL5v3mcFSe50s/Xlm+riorqjp1u71bPvEFzG2OYBZfJgMj76Unaa9vYNoQ3sPNrWKbj1SWa9vsy0PdTkA+Na2rMtxlvRT5njeuVjZhsVGoY/N3/dW2h+8j2lHa0d7A1kvwvyOx9NmKyTsDsY7OdR5297l2HnoeMfAcq6NLVdp8rZ0OrhE8rq5SNGeR1RFGWZmCqB4ljsBQFUm6RXF52OGppjOxvZkIjHLeGFsNOcEkNsm3M8q1TqxiZseOuDhuY4Ue6v7jtEagZ5iNg8sh2ihXxOFUZwO6qyU6rM6Et0W4A0Jee5dZbyfeWQDCoo92GEHdYV892OWO5wLkYqKsiJYKkBQCgFAKAUBSunTXUBNwt+Y4MBepAhVy/wDJu0ErSuwBxHgb/O8NGI6RQvTlFNfiV17GrdufYZVuJ5W/BEuUSS6NxNqAbqrlwVXvGqBMRFh5g18+xu3cdNumqiSXGOV+x6luNKOtiR4jxWC2VesYLnsoiglmPcqRKCzHyArl4bCV8XPdpRcnx/Vk3JR1NWCwu7z+EDWdueaBgbmQeBZTptwfzSzY70Ne02d6M0qLU8Q96XL7q+PsXUyvOs3ki1cN4fFbxrFDGscaDCqowB/eTuTzJr1BoNmgIzi3SG2tiFmmRXb3Y86pG+rEuXf4A0BWOmPH5ZuH3qw2U+g28wMs2mBQvVsGIRz1pIGSAUAOOY51r6WN7GbHF2bSQrgox5KwKk+mfeG/MZrhJXV45rqPqWB2xg8av2U03y0fgzOsHTJnox0Iu7yG4nhaIAMwRWJ1O6Io042Cg4xqLfCujTwqqQi2+HvZ4rGbeng8TWp04Jty1f8ADFaLs5mhb9F+IyOI0tpg5OMyW7xxjfBJlY6cfVJ8s1JYKPJ+Jpl6S10rqUW+W6/+Rq9LuBSWk9zC7I5EIwUzvkSEZUjstgjs78xuc1rnTVKUI3438i7hsbU2hRxNbdt+z3bLO7tN5eOhscb4Nd2rBZYk0sFZJFMjRuGAPZkCY1A7aSM7eBBOXgbcX4fqQh6USnpCK6nJ/wDEXfR6+FjJdNbFYsEZLANj3Q5jkCtoLHbYk88Y3rKwW61K+RifpNGtTnS6NqTTSad1dqy1S4mmzqi9ogAbZJxVBJyeSPWTqU6FO9SSSXFmteuzKyYKllOAVy5yCP4M40L+c5XyDVsppJqWtnzy8ePZG/XY8ri9uyxu9htn03O6s5cEn2++3YdX6SzfKLKCYb9dwq6GBudRitpgNhzzEwroRVpW6zxZaI73idyqmNLW0RlB1s7XL4IyCsahEHPvY8uW+22WIitDFiKvbfh1vIpvrl726B7KSkzPq/krKIaUORsQm3jzNat6pU0M5IlA/ELz3F/B8B+c+iS5Ybe7GCY4e8ZYuR4Cpww6XrGLkzwHo/BaKwiU6n3kldi8sh+lJK3aY8/IZ2AqylYwStAKAUAoBQCgFAVH2i9E/l8UYSOJ5FbTqld1VI2IMukKGGtgiqDjI1EgiozTcWk7Pny6wZW3Re5Kqsl4I0UACO1hWMBRsF6yUyNjGB2dNcSl6O4OEt6ac2+Mnx7re02utLgS/B+jtvbEtFH+Mb3pXZpJW+tM5LkeWcV2qdOFOO7BJLklZGtu5K1MwQ3E+kCRydTEjT3GM9VHjsA8mlkPZiX62530huVRlJRV2CK4lDLoMt/fC2hHOOB+qQZ2Ae6YCRz9Tq8+Bqu67eUUSsavCHA7PC7FUVveup0aJDnfVhh19y3fk4U/ToqM5ZyYubHHOi3WWs5u7maduqk2DGGIZQ+7DGQCB3dYZCPGt8acY6Ii2cLttSxhFbsEDMbgPGdu+Nth+jg+dcKdpT3ms+ayfivfc99iPRfBYmmpRThOyzXO3FaeRnbxBn04kTs50xMrBu3GnZ64/i93B3ZhjwxWbSdlGzbds8rZPXd105J3OHjq+1tjKNPplOMvVbV2rdv6o6Fwfo1xCBDHCJo0ZizBrtF7WAM/ilOMhVG39tXo4bHJWU4rsV/M8pXxletUdSpNOT1djz4vwq+t4zNLLOI1I1EcUutQ1OFGEwFJJYYXIzsKxOhjYRc3WWS/CjUqlR/e9hQ7uWNppWf5W7F3DS9cjuzR6tRMcg04xGQN+QG3KqbnXqJSk43ssmnbO1s078eR3qEtqYPBxxdKolCT069NM1w9h0TgnDOLC3iVJJRGqKEDTwoQuOyAI4W2AxzY91dLoca/vxXc35s4lSvNybul2Ij+lNrfaY7e8mnEU7gLpkgkXUg64a8xLJgdWT3jb0qvi5YvD0nOTjJccmnnlzM08VVpNVItXi09OvwKFAdWl4wUyMhydcpBHc+AsOQf4tQfzqqy+zeMs+rSPhrL+Z26j3eE2FX2go4naFVyTV1FaWefYuxLvue0UQXkOe58SfEnmT5moSk5anrsPhqWHgqdKKiuo6N0Vj6zh3Dgd9F1cQtk/NmS7RR37Zki28K6UXlfqXuPl+0YbmLqx/M/N2J7oh0YiubC0knnu5Q0EeY2uJFQHQAw0RldQByO1qNXdyOtigW/hXBbe2UrbwRQg8+rRVz6kDc+ZqQN+gFAKAUAoBQCgFAKAUAoBQFWbiUl/lbVmitclWuhjVJjYi2zns8wZiMfQz7y6atZRyWplI8opurJs+GQxlkP42ViTFEx3JkYHXPOeenOTnLMuRnTCnKo96Rm9iQ4Z0WijcTTFrm5H8dNglf9lGOxAPJACe8k71ajFRyREnqkCC6dyaeG3xzg/JpgPUxsB95FL2zMqLk91cT8+150+yGJbBDFSy4ZXUHDFHUq2k/SGzDzWsq7Vk7PJp8mndX6uB5/0j2ZUxuFXRetB3XXzR0XhvtTCRqswjlcAAus8URb854ZipjbxA1eXhXXp7QTX24ST7G13ON0fLalGUJOM4uLXBpld6UdOXuzpVkOghkiiJdFb5ss0xAEhXcrGoxkAnOARVxWIqVluuLjDjf1pdSXC/Fsv7N2VXx1To6SsvvSfBfPe/ErCBY+rJBZUPb7yVYFHPmdLMfM1Ubc7pavTt1XtSR7/bmzL7K6CgvUs0udtfezrXR/ptogiSSCSXQgUTQGJ0k0gANgurKxAyRggZxk10YbXw9rVG4y4ppnyyW63rbqZVOmXShppC7DQ4Ro7aDUrOuvZppdJIU4C4GTgAgEljVLF4n6ZKMYfu07t8+pfPsLeCwVXG1Y0aKvfV8P7IqcMYVQo5AAD4DFaZScm2z7RRpRpU4046RSS7sjOsG06F7KbMTwTxFivVXkVyMb8kj2I8CYzV+lK0E+4+bekFPdx8+uz9iXuL10AOLTR+SnuYvhHczKP6IFdGDvFHCLHUgKAUAoBQCgFAKAUAoBQCgK30lJuJUsVJCMvW3JUkHqc6VjBG4MrBhn6KScjg1qqz3YmUefE5GkkWwtT1IWNWmkTAMMJJVEiGMCV9DhfoKpbnpB0Uae895mWye4Xw6O3iWKFAiLyA89ySTuzE5JY5JJJNXCJtUAoCj+2K80cP0ZIM8scYxnuPXMNu4rEw+NacRLdpyfUdHZNHpsbSh+a/hn7jjFcM+qigMSoPMCl2iMoRlqjWsh2pfHX92lcfDH7621PVj2e9lHBK1WtfXf9m7G3db3m0TWovtpK7I7hdqhjDaQMltxtldTYzjmMYqzXqSU7X5eNjz+A2Zg8Rh4zqUou7k1lw3nb2W7jehhVdlUD0GKrylKWrO1Qw9KhHdpRUV1KxoSXkiSlCodSCw0+8q+a9++w8fOrCpQnT3k7PTPRs5VTHYnD4t0pR34tOS3fWjHrXHPJWzfW8jeguFcZVgfQ8vUd1aJQlHKSOrQxNGut6lJPs4dvLsZ032Je9e+sP7Jf7qtU/3S7WeC9Jf/AJz/AIV7y59DBpa/jx7l5IR/8qRXOftmP93IdKk7wR55lkrYYFAKAUAoBQCgFAKAUAoBQFd6OR5lvZjuz3BQeSQokSr6ahI36ZqliH9qxJHzocMtfMcdY13IH8cIkaRD/giI4/Oz31ZpeojDLHWwwKA8Uu4y7Rh0MigFkDDUA2dJK8wDg4Pfg0BzD23Xfas4dv4yU+WAsa/b1kn2VTxsrU7c2ei9GKW/jd78MW/HL3s5rXJPohHXkkoUtlUUc8dptOdzkjA2yeRqxTjTulq/Zc42MqY1U5VLqEVrbOW7fN5qyyz0Zt29sqZxnJ5knJPqa1TqOWp0MPhKdC7jq9W3dvtfylwNfikQ0M4yGUbMDg4zyPiPWp0JPeUXoyntSlFUZV43U4rVOztfR8Gu1My/B6n32dx4M23xUYB+NOma9VJdhP6spyyrSlNcpPLvSsn3o2wK0nRSSVkeN3chFydydgBzJ7gKnTg5uxWxeKjh6e8828klq3wSMLG3Kgs27tux/YB5DlWas1J2jotPnrNWBw0qUXOq71J5yfkl1R0XjxNgIBkgDJ51ruy4oRTbSzevWdF9iLfjr8Z+bbnGf94BOPgPuq5T/dLtfuPAeky/xv8AKvNl44CNN/xFPp/J5/14jB/05+2uhQd4HnGWStxgUAoBQCgFAKAUAoBQCgFAVb5UtlczCY6be5cSRyn3EkZVR4nbkmoqHUtgMXZeYANavTb+0jKZu3XBsymeCZ4JHADlAjJIFGFLxsCCQDsy4bGASQAK0wqyhkZseT8IuW97iMy+Iiit1Hw6yNyPt7h6mbxMuQsfJuClUZnvLxtILE9YoOBvyRAPsFY6ebFimdEeAQXMkHyiGOd0teuuWlRXJuL1opVDZHvJHERj5qunjWak2r5hEP7UejK2s8U8WeqlHU6CWIjZNcgCZJ0ow6w6RgAqT87atXbnC74HpvRjExp4h0mvXWT7Lu3hfwKbVI98YyICCDyIwfQ1lNp3RCpCNSLhLRqz7DWsJucbHtpsfMY2b4jHxzWyrH760fzYo4Cvrh5v7dPJ9a4S71a/Xc2iK1HQavqfaGTWvL1Y8A7s2yqOZJ/851sp0pT00WrKOMx9LDWUs5SyjFat/PF5GFtbHV1km78gByQeA8T4mpTqK25DTz+eRrw2EqOp9IxGc+C4QXJc2+Mu5ZG5Wk6QoC+exaTF3dr3tDEf1XlB2/SFXKX7rv8AgeA9KV/jI/wLzkX9exxUfy9mR/N5gf8Aqvuq7hnk0eZZZKsmBQCgFAKAUAoBQCgFAKAUBjIgYEMAQdiCMgjzFAQbdDrTkkbQj6ME01uv6kLqPurDinqgYf4GW24LXZz4317/AN6sbkeQufW6E2ByTaRMTzZhqc7Y/hD2uXnWbIGnwHh0djdPaQjEM0fyhFySUaMxwuuo7lCph0gk40uAcABa2IjoySK37bbodVZw/OaZpf0Y4nQ/fMlVJZU5fPE7fo/Tc8fBrhdvwa82jmFUj6SKAhekMJGmVSQV7JI54PL4Z2+NXsHJO9OWjPK+klCpTUMZRbUo5Nrk9O6+XeaScbmHep9V/sIqy8FSfM4tP0nxsVZ7r7V8GjCbi8zfOC/VH7zmsxwdJcLmqv6R46orKSj2L43PfgFoXfrWyQORO+puWcnnj9vpWrGVVGPRxOh6O4GpXrPF1rtLRvi+fd59hY65h7kUAoC5+x2QDiMq75a2J8sJKg/5xVuj+7faeF9K4/4inL8vv/Uv/SeYx3vDHRQ8jSyQadWD1ckeuRwMHITqUY+mMjNXMM82jyrLbVsiKAUAoBQCgFAKAUAoBQCgFAQnS6WRYBoZ0VpEWWSMZdIi3bZcA47gWx2QxbbGRGV7ZAhrKHhsziOG8Ly7nEfEZ2l255xMWbHPByKpudVZslkSb8Cmz2eI3ir3KBatj9J7csR6k1n6RIWNrhPBo4CzAvJK+NcsrF3bGcDPJVGSQqgKMnA3rVOo56mTjntK4sLjiMgU5S2UQDw151ykehKIfOM1pxDtFR7/AIHs/RXCtKeIf8K837itVVPYCgPjqCCCMg7EGibTuiM4RnFxkrp6oh7jgCndGK+RGR8O+r0MdJZSVzy+K9FaM3vUZOPVqu7R+1n224Ao3di/lyHx7z9tYqY6TyirEsJ6L0Kb3q0nPq0Xx9pLqoAAAwByAqk23mz00YxhFRirJcD7QkKAUBY/ZtxCO3v5JpWCxx2crMfLrrcAADcknAAG5JAFXMPFuDS5r3nifSx/tKXY/cdX6NcMkeRr26BE0g0xRHlbwnBCY/KsQGdvHCjZRnp04KCseQZZamYFAKAUAoBQCgFAKAUAoBQCgMXXIIyRkcxzHmKAoebzh8VtbxW9o7SOIEmM0iF36t5DLLEISQSInZvxjEk8znatUpaybJJlpt+JIJEt3lja56rrHRARsCqs4UklELMMBj8Tg1VcePAyaPSfiUi6ba2I+VT5CHmIkA7c7j6K7AfSZlHecbKVPefUYbOLcb6L3Vjnr4m6sZPXoTJGe8sz4yhJO+sDc8zWmvhal3JZnutk7dwSpRoSXR255p9/Xq7pEWrAjIIIPeKpNNZM9RGcZpSi7p8T7QkKAUAoBQCgFAYu4AJJAA5k0SbdkQnOMIuUnZLVnRfZb0FLSrxC6QrpGLeJhg+PXOh5H6IPLAbY4rtYai6cLPU+abb2hHG4neh6qVl19ff5WOuVYOOKAUAoBQCgFAKAUAoBQCgFAKAUBr39jHMhjmjSRDjKuoYbHIOD3ggEHuoCGPRCBXL2xe0YjS5txGusAlhrDIwLAsx1YzvuTUZQjLUEjwng0VvrMYJeTBkkdi8j4zjVI25AycLyGdgKykkrIEhWQVDj/s4srks4QwSncvAQuT4tGQUYnvJXPnUJ0oT9ZFrC47EYV3oza8vB5ewo9/7KL1D+Jnt5h+eHhb7g4J+IqpLARfqs9DQ9K68cqsFLsy+JUrzhFzEZRJbSjqTiQovWqpKCTdotWkaGVt8bEVVnhJxdsn89Z2aHpNgqnr3j2q/lcjXvEXGpguRkauzkHcHfG1anh6q+6zow2tgZ6VY+NvMx+XxflY/1l/trHQ1PwvwNn1lg/wDNh/UvifUvYzydT6HPn3ehrPQVfws1va2CWtWPijftuHzyMix21wxkzo/FOobA1bO4CnYE8+VTjhakv7lOp6RYCGkm+xP32RZeHezbiEuNSRQDv62QMw9Ei1A+hYVYhgH95+By8R6WR0o0++T9yv5l76M+zO2tmWWZjczKcqXUCNWHIrDuMjuLFiO7FXadCFP1Ueaxu1MTjH+1llyWS+e25eK2nPFAKAUAoBQCgFAKAUAoBQCgFAKAUAoBQCgFAKAUBzy7kLWPEWGQ13dvbgjn2pY+GgjfuCZ/dVWedVIlwOgCIYC4GAMYxtjljFWiISFRyUD0AFAZEUBSeHqBacLO5MMyIuTvjRLa7nv7DGqsMqrJPQu9WiIoBQCgFAKAUAoBQCgFAKAUAoBQCgFAKAUAoBQCgFAKA55bjHDbVsDDX0TnvH4ziOsHOdhlwaqp/tiXA6HVoiKAUBRbCXNlwzOxknjYDPj1k2MnGcKrfZVWH71kuBeqtERQCgFAKAUAoBQCgFAKAUAoBQCgFAKAUAoBQCgFAKAxkkCgsxAAGSScAAbkknkKA5Lc9KrReGzRG4jeSC5d0RW1F1hvjPGF09xRUAOcVoVKbq70U7E4xlJZK50DgXS60vHMdvNrdV1lSkiHTtv21Gd2A8jVmUJR9ZNCdOcPWTXaicqJAr3TXpPFY27s7gStHIYU31O6ryGAe9kye7NSjFydkrkowlJ2irlS4d0isRJwq3W6QJbIxLNlAXSEWqKS6jJbrpGH1K0Qo1IScpxa7ic6c4r7Sa7UdOraahQCgFAKAUAoBQCgFAKAUAoBQCgFAKAUAoBQCgI/iPHLaA4nuYIj4SSoh38mIoDVs+ltjKwWO9tnY8lE0ZJ9F1ZNAY9N4DJw68UczbyY8+wxAz4HGPjWU7O5lOzucCU7DHLur2q0yPoSatkdO9i1h2bq4I951hX6sa6iR6vIR+hXmdp1N/ENcsjyG2Ku/iWuEcve/M6XXPOWUL2yOgs4QwGszqE8QdEhY+XYDD41c2ff6RG3zky/su/0uFvnJnLeE2/WXNtH9OeLP1VcSP8ADQjmu5tKe7h312R6Pa9Tdwsuuy9vwR2PintGsISVExmcZysCmTcZ2LjsA7YwWFecp0KlT1Itnk6WHq1f3cW+4h/8blvn/RLvHjiDP6vXcqsfV2Jt6vtXxLX1Vi7X3PaviTnBun9jcMEE3VyHACTKYySeQUt2XPkpNVqlGpT9dNFWrh6tJ2qRaLRWs0igFAKAUAoBQCgFAKAUAoBQCgFAKAUBzL2mdM5I5TZ2zlGChppVPaXVusafRYrhi3MBlxuci/gcH08m5eqvb1HT2bgPpMm5eqtevq+Jy5LZAchRk7k4ySTzJY7k+Zr0UKFKHqxS7j1VPDUaa+xFLuM5Ilb3lB9QD+2pyhGWUkmbJU4TVpJPtRt23EbiOF4IrmZIHBVogVK4IIIXUpMYIPzCKo1NmUJy3s11LQ5tTY+GnLezXUtPI1wK6B1Ts/sjH+bIj9KScn+cyqPuAryGKd6031vzPCYx3xFR/mfmXGtBWOT+2i6zPaRA7KksjDzYxoh+wS/fXU2TC9Zy5L5952thwvXcuS8/lnObm2V9OrOFOceOxXB8Rgnbvru1aMKtlPg7npK+Hp1klNXSd/7nqBjYVtStkjclZWR9oDF0BBBAIPMHlWJRUlZ6GJRUluyV0dQ9k3SSR2ezmcvoTrIWY5bQCFdGY7tpLIQTk4YjuFeZ2hhVQmt3Rnj9qYKOGqLc9WWnVzR0qqBzBQCgFAKAUAoBQCgFAKAUAoBQCgFAfmY3hnZ52zqndpTk5986gM+CrpUeSivV4CmoUI9efie22bSVPDQS4q/ifatl4UAoBQHZvZC3+a4h9GScH+cyn9hFePxKtWmut+Z4PFq1ea/M/MuVaSucA6bX3XcRu3zkI4hXvwIQFI/4hlPxr0Wyae7Scub8vlnqth0t2g5837F+tyGrqHaFAKAUBZ/Zjn8Jw4/Jyk/Vwo/rFa4+2GtyK6zg7ea6OC635Hca4J5kUAoBQCgFAKAUAoBQCgFAKAUAoBQH5gldYXkhOcwySRbKxH4uRk2wOWAK9NgsRHoI3vllo+Hcew2fiofRoXvdK2jenYjH5cnifirD9oq19Ip8/Y/gXPpVLn7H8Ab5Pzz6RyH/AJafSIdf9L+A+lU+F3/LL4GKXwbOlJDg4PYI3xnHaxjmKwsQperFvu+NjEcVGV92Mnbqtn32Pj3T/kwv15FX+rqrDrTX3bdskvK5iVeovuW/ikl5bx1b2FXEjQXQJQx9cGQoSw1NGocBjzHZU7d7HxrzeNe9WcrrPk7o8ltCW9iJSune2jutOZ06qpSOL8Y9lF2ZZHjeGQO7vnrponJdmc5QKV5n6X2V0aGNhCCi4vLipNHVw20KdOChKDy4qTXsRW7zoTxOLB+TT6ATqw0U+2DghUYyHfFWVtGG8t2UkuN8/wBdesuLasN6O7KSXG9pLT+rXrIm7aaH+Gi0eciywE/oypj+lVuOPi/vRfe17GveXobTi/vQfe4+yS95jHxAH5r/AAAf/wCsmrEcSnwfdn/2tlqOLi16r7rP/tbM/lyd5I+srL+0Cp/SKfF27U15on9KpcXbtTXmjovsUsxJNcXQ3WNfk6HxZissm3gAsO/ma4O08QqtRKOi8zzW2MVGtVUYaRXtfyjrlc05AoBQCgFAKAUAoBQCgFAKAUAoBQCgKLfey62kmklM9yvWO0hRWi06nJZsaoi2CxJ97vqzTxlenHchKy7i5Sx+IpQ3ISsuxfA9YvZdYD3hO/rPIv8AUK0eNxD1m/nsEtoYqWtR+NvI2ovZzw1f/TZ7u1LM33M53861uvVesn4s0vEVnrOXiz3/AMAuHZz8ihHLkuAceIGzHzNQU5LRkFUktGzds+i9lFvFZ2yHxWGMHbzC+tRIEsoxsNhQH2gFAKA+EUBF3/Rmzm/hbS3kPi0SE7+BIyKAiLj2ccOfJ+Tlf9nLNGB6KjgD7K2xr1Y6SfizdHE1o+rOS72THR7gMNlEYoFIUsXOpizFjgZLMcnYKPQCoSnKb3pO7Nc5ynLek7vmSlRIigFAKAUAoBQCgFAKAUAoBQCgFAKAUAoBQCgFAKAUAoBQCgFAKAUAoBQCgFAKAUAoBQ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SV"/>
          </a:p>
        </p:txBody>
      </p:sp>
      <p:sp>
        <p:nvSpPr>
          <p:cNvPr id="23556" name="AutoShape 4" descr="data:image/jpeg;base64,/9j/4AAQSkZJRgABAQAAAQABAAD/2wCEAAkGBxQTEhQUExMVFhUWGRwYGBgYFxgaGxwbGRgXFhsaGxUaHSggGRolGxcVITEiJSkrMC4uGh81ODMsNygtLisBCgoKDg0OGxAQGywlICQsNDQsLDEsNDcsLCw1LSwsLCwsNCwsLSw0LCwsLCwsLCwsLDQsLywuLCwsLCwsLCwsLP/AABEIANwA5gMBEQACEQEDEQH/xAAcAAEAAgMBAQEAAAAAAAAAAAAABQYCBAcDAQj/xABPEAACAQMCAgcDBggIDQUAAAABAgMABBESIQUxBhMiQVFhcQcygRRCUnKRoRUjU2KCkrHBM0NjlKKy0eEWFyQlNDVzdJPCxNPwRFSDs+P/xAAbAQEAAgMBAQAAAAAAAAAAAAAAAgQBAwUGB//EAEQRAAIBAgMEBgYHBgUEAwAAAAABAgMRBCExBRJBURNhcYGRsQYyocHR8BQVIkJSYuEjM3KCkvEkU5Oi0kSy0+I0VML/2gAMAwEAAhEDEQA/AO40AoBQCgFAKAUAoBQCgFAKAUAoBQCgFAKAUAoBQCgFAKAUAoBQCgFAKAUAoBQCgFAKAUAoBQCgFAKAUAoBQCgPK5uUjUtI6oo5sxCgepO1ALa4SRQ8bq6nkykMD6EbGgPWgFAKAUAoBQCgFAKAUAoBQCgFAKAUAoBQCgK50h6dWNmSs1wvWD+KTMkmcZwUTJXl87ArDaSuyUISnLdirvkil8T9tCgZgspCPpTyJCPXA1k/dWl4mneyd+w6cdjYxx3pR3Vzk0vN39hBSe2+4ztDZjfvlkbbPiBzxWem/K/D9SL2ak7OvT/qb8os839tV4ScCwA7s9c3d46xnfyqLrvhBm2Oyqf3sRT8X8EeY9sd+50qbLJ5BIZ2PjsOtOax00/wMz9W4VXbxMe5Nnp/jB4zL/BBj/srCVv62adNP8P+5EXg8Av+pv2U372j1TivSOX3RdAf7tbRee/W7g1h1p9Xi/ga+j2fHWc32RS85GvL0b4/M2Xa9HdvexIv6kb4+6o9LP8AEvBklLZ0fuVH/NFeSPOT2XcRmIMyRsQNjPdu+M8xgK2PhUHOb1n4I3RxuAp+rhr9s35WsWT2K8NltZZEdl0XERmRELdXhJeqWVdXPrFIbOB2Qu3hapPK17nLxFVVajnGKiuS09p1utpoFAKAUAoDVk4lCsqwtLGJWGVjLqHI8QmckfCgNbiHSG0gcRzXUETnkjyorb8uyTmgJOgFAKAUAoBQCgFAKAUAoDmPtt6Uy28MFvbSaJLlmDSKe0kaBdWCD2SdQ38A1RnLdi2b8LQdetGmsrvXkuL7lmUzoL7NpbqITE/JrdhlNgZphjZtRBESnuJBPeBgiqElneo7vlwR2Ku11RXRYGO5H8VvtS62/nu0Lbwno9YQ/N4XrB9+W4Ny2e7eTTvtyGMc62Xeiv5HFqVJ1Jb022+bd2TLdIEQhfwrwmMLsVEYyB4D/K9tvzfhUd2/B/PcQNhuLxHs/hOME/kki+7UH/fWLPkZPP5Sqkf51u32PZEFu2cDwS0z8BWc+S+e8wS0HB5TpY8Qu2XnpKWqDB7iBbhx6ZBqLkuRknK1gUBAdJnaVo7JCQbgMZWHNbdCokwe53LrGPDWzD3cVshl9oEbBdRni8PVpp6uK4tG7hlVsrlAoHdpc+HI+VWcPe2ZFl2qwYFAKAUBC9L+JPBbEw46+V0hhyMgSSsEDEd4XJc+SmsN2VwQnEehUa2NxFCge5kQnr5MGV5gCUkaU7hg+4xsvdiqPStzuyViQ4dwOCxtZNMRmbQzzNp6ya4fSWcsTlpHc5288CoubnLMyQvQ614rHZQiRrSARIAInSWRtIGQHl61eqwMAAB8ADOTkVZeISdlmRsWjorx+O9top0KguisyBgxQkbqSPA55gZ8BVgwS9AKAUAoBQCgFAVG56QTXTtHYlUiRij3TrqBZThlgjO0hByDI3ZBBwH3xw9q7cpYH7CW9PlwXb8NezU2wpOWZrS9GYGBa6aS5PMtcPqUY8ItokG3zVFePr7ex9d2U93qjl+vtLCpRRWeLNwHQdUUBT3TJbwOQCRy6+3TAOM7avGreHpbc9eO/wDzP3TfuMx3XK0Nc9NdM9OrXqNvoT0wSQy2MV3F2QpspZY33j3BieNjGXeMLgHOWUqd8HPqsO6s6SlXjaX3lda81a6z9jyK86coap2emRdDw+4/Lw/zb/8AWtt0QIr8ITj50+PBLBlx66mP3VOy+WYPKbjsqnHWXfoeGTv/AEoxj76bvzcGxYXN/KzaJURcAgz2Eq/D/SlOe/3R+2sNRX9/0Mk1wuG5UsbiaGQHGkRQNFjxyWmk1Z28Kg7cASNRAoCiceAZOI3LbdRJbhG/MtGiuie/A615Qdvm+mN8eCMGDsE40kYO7zdcdu6SwkixnwJswfUVuofPz3mGdDqwYFAKAUBXenB0xW8ndHd2xPkHmWEn7JTUKivFhE7XNJigNTivDo7iJ4ZQWjfAZQzLkAg4JUg4OMEd4yDsaym07oFa6YcKt7Wze4giigmthrgaNFU6xgLF2QCySEiMp36vHBG6lOW8jDLop2HdV4ifaAUAoBQCgKx00vGbqrKJislzqMjA4MdumOtcHuZiyRqfGTPza521McsFhpVeOi7X8Ne4nCO87HoTFbw/NjiiT0VUQfcABXy79pXqc5Sfe2y7kkRvC+BtfEXF6h6g7wWjjbGxEtwvJ5DzEZ2QEZy2cfSNkbGp4KClLOo9Xy6l8ePsKdSo5dg9rMIHDWwAAkkWABjGXCbeHvfZXTxKvSkdDYst3H0n1+5o4Q9oQMLpKfQcZA8ge4eRBrlKom7yvfmj308FUjHcpbrh+Caul1J8F1NO3CyyNi1v7mIYjaeMeENzIi/qhlH3VsVX8/iv7nPqbKoyd54Vfyzy/wDx5Ht+Hrz8tf8A88k/71Z6R/jXh/6mr6pw3/1J/wBa/wDIBx28/L33xvJf3SmnSv8AEv6f0MrZGGf/AEsu+fwmx+Gr7/3F18b64/c1Om/N/tQ+pKXDDLvqy9yZi3Fb47m4n8s3tyf306dc/wDah9RQ/wAiH+rP/iY/hC8/Lzfzy5/tp065v+lGfqKH+RD/AFJ/Aw+V3Wc9Y5PndTn9tY6dfifgviSjsSMdKFP/AFJ++Jb/AGcyyyxcSsZGz8ot5JEy7PhtIiY6m33Lxn4VvhUUknyPM7Z2fLC1E91RUr2SbaVrXzaWty1OTLxjhF2uerubZjy21JDNIu/iVuG28vKrNDK65HFZ0yrBgUAoBQFa6bcQteoktZpxHJNG2gAMzjmFkCICwCuAc+IrDtxBvdHOJG5tYZ2Qo0iBmUggq3JhggHGoHB7xg1zZq0miZpX/SI9a1vaRG5nXZ8ELDET+Vm3w3foUM2O4c62U6LlmYbC8JvpBmW/ER+jbQIAPLXP1hb1wvoKsqhBGLntb9Fk6xJJ5p7p421R9cyaEYDAZYokSPUN8MVJGdiKnGEY6IxcnqmBQCgFAKAE0BSOj0vyiW4vjymbq4P93hLKhG3J3Msno6+FfPvSfG9NiVRjpDzevhkvEt0Y2VxxWMXV1BZc4x/lNwMbGNGxHG3dh5cHHesTit3otgd+rLEyWUcl2/ovMxXlZWLvXuyqU72t/wCq5j4PB99xEv761V1enLsL+y5OONpNfiXtdjiNcI+rigFAKAUAoDzeZV5sB6kCsqMnojVUr0qeU5JdrMkcHkQfSsNNakoVIzV4tPsLN7NrjRxO3/lBLF9sZl/bEKs4d+svn5zPL+ldO9CnPlK3iv0L5Z2T26cFjlXS0Nw8OMqTgWt2iHI2wVVTz7x31fou9R2PDPQv9WiIoBQCgKZ0tkc3trHZtpvCCZGI1Rpa5OTMm2vLgBACpzqwwGrOqtu7uZlGrJxm/uOvtIokEsciQyXcTjq0DhXd1jkw3WLGfcBfDMu53xphRTtLgZbLjwjhkdtEkMK6UQYA7yeZZjzZickk7kkmrZE3KAUAoBQCgFAKAqHTLiDTOOHwMQ8gzcyLj8TAeYz3SSjKKOYBZu4VzNq7RjgqDn955RXN/Bavw4k4Q3mSMEKxoqIAqIoVQNgFUYAHgABXy6UpTk5Sd29etl3Q1OgUWtJ7wje7kLIf5CP8VDj80qDIB/Knxr6psvC/RcJCm9bXfa834aFKct6TZaa6BAq3tQi1cMuRjOAjeHuSxvn4ac/CoVFeD7GWsFLdxNN/mj5o4TXAPrh4XFxpwACzHko8u8nuHLepwhvZvJFXEYnomoRW9N6L3t8Eufgm8jz6hm3kcgfRQ6QPVveP3elS34rKK8fhoaPo1aot6vUsuUcku2XrPtul1Hii252DLk9+s5P6Wcmpt1uXsK0Y7NbtGSu+O+7vvvd+JIKMbf8An21XZ2IqysjCaZV944zy8T6AbmpRg5aGqtXp0Veo7X05vsSzfca9uIeSqoJ7iuknzwRk+tbJ9Lq2/Ep4dYFvcpxim+DjZvrs0m+0zksYzvpAP0l7J/WG9RVWa4m6ps/DTd9xJ81k/FWZIdH52hubaQtkpPHvy7BcI2e7OhmGa2UpJ1Mla6OXtrDzezpqct5xaadrO11rwva92rX5I7f0wkXNm2QTHewAjngyZiGce6cSj7fA1dw+Uz54y01dIigFAQPSPpIIGWCFDPdyAmOBfDl1kjco4gebHnyGTWJSUVdggZUexQpERccUvmzqIwNQGNbDcpbQqdhv3Dm1VFerLqJaFo6N8FS0t0hUliMs7t70kjEs8jHvZmJPlsO6rhElKAUAoBQCgFAfHYAEkgAbknkB60BUL7pS9zmLhulu57thqgTx6vl8ok8lOkd57jydpbYoYFWlnLhFa9/JfKRshTcj34PwpLdSFLMznXJI5y8jnmzN492BsAAAABXzrG42rjKrqVX2LglyRbjFRVkRt87X0rWcB/EqdN5MOSrjJt4275XyAxHuKT84rXofR/YzqSWJrL7Kziub59i4c+zXTVqW+yi8QxKiqqgKqgAAbAADAAHcMV7orGdAV72hf6svfKCQ/YpI/ZWGrqxKEt2SlyZwGvPH2QwWIBi3ecZPpyHkP7ay5NpI1RowjOVRau1+7RdS6lxuzXmXW+k+6oDMO4k50g+IGCcfVrZF7kN5av5fz2lStFYiv0UvVirtcG36qfNKzbXPdZsugIwQCD3GtSbTui7OEZxcZK6fA17d9IZWPud5+idwf2jP5prZNbzTXHz+c+8qYep0UZ05v1OP5dU+7ON3q4tn2yj21t77bnyzuFHkOX399Kks91aL5v3mcFSe50s/Xlm+riorqjp1u71bPvEFzG2OYBZfJgMj76Unaa9vYNoQ3sPNrWKbj1SWa9vsy0PdTkA+Na2rMtxlvRT5njeuVjZhsVGoY/N3/dW2h+8j2lHa0d7A1kvwvyOx9NmKyTsDsY7OdR5297l2HnoeMfAcq6NLVdp8rZ0OrhE8rq5SNGeR1RFGWZmCqB4ljsBQFUm6RXF52OGppjOxvZkIjHLeGFsNOcEkNsm3M8q1TqxiZseOuDhuY4Ue6v7jtEagZ5iNg8sh2ihXxOFUZwO6qyU6rM6Et0W4A0Jee5dZbyfeWQDCoo92GEHdYV892OWO5wLkYqKsiJYKkBQCgFAKAUBSunTXUBNwt+Y4MBepAhVy/wDJu0ErSuwBxHgb/O8NGI6RQvTlFNfiV17GrdufYZVuJ5W/BEuUSS6NxNqAbqrlwVXvGqBMRFh5g18+xu3cdNumqiSXGOV+x6luNKOtiR4jxWC2VesYLnsoiglmPcqRKCzHyArl4bCV8XPdpRcnx/Vk3JR1NWCwu7z+EDWdueaBgbmQeBZTptwfzSzY70Ne02d6M0qLU8Q96XL7q+PsXUyvOs3ki1cN4fFbxrFDGscaDCqowB/eTuTzJr1BoNmgIzi3SG2tiFmmRXb3Y86pG+rEuXf4A0BWOmPH5ZuH3qw2U+g28wMs2mBQvVsGIRz1pIGSAUAOOY51r6WN7GbHF2bSQrgox5KwKk+mfeG/MZrhJXV45rqPqWB2xg8av2U03y0fgzOsHTJnox0Iu7yG4nhaIAMwRWJ1O6Io042Cg4xqLfCujTwqqQi2+HvZ4rGbeng8TWp04Jty1f8ADFaLs5mhb9F+IyOI0tpg5OMyW7xxjfBJlY6cfVJ8s1JYKPJ+Jpl6S10rqUW+W6/+Rq9LuBSWk9zC7I5EIwUzvkSEZUjstgjs78xuc1rnTVKUI3438i7hsbU2hRxNbdt+z3bLO7tN5eOhscb4Nd2rBZYk0sFZJFMjRuGAPZkCY1A7aSM7eBBOXgbcX4fqQh6USnpCK6nJ/wDEXfR6+FjJdNbFYsEZLANj3Q5jkCtoLHbYk88Y3rKwW61K+RifpNGtTnS6NqTTSad1dqy1S4mmzqi9ogAbZJxVBJyeSPWTqU6FO9SSSXFmteuzKyYKllOAVy5yCP4M40L+c5XyDVsppJqWtnzy8ePZG/XY8ri9uyxu9htn03O6s5cEn2++3YdX6SzfKLKCYb9dwq6GBudRitpgNhzzEwroRVpW6zxZaI73idyqmNLW0RlB1s7XL4IyCsahEHPvY8uW+22WIitDFiKvbfh1vIpvrl726B7KSkzPq/krKIaUORsQm3jzNat6pU0M5IlA/ELz3F/B8B+c+iS5Ybe7GCY4e8ZYuR4Cpww6XrGLkzwHo/BaKwiU6n3kldi8sh+lJK3aY8/IZ2AqylYwStAKAUAoBQCgFAVH2i9E/l8UYSOJ5FbTqld1VI2IMukKGGtgiqDjI1EgiozTcWk7Pny6wZW3Re5Kqsl4I0UACO1hWMBRsF6yUyNjGB2dNcSl6O4OEt6ac2+Mnx7re02utLgS/B+jtvbEtFH+Mb3pXZpJW+tM5LkeWcV2qdOFOO7BJLklZGtu5K1MwQ3E+kCRydTEjT3GM9VHjsA8mlkPZiX62530huVRlJRV2CK4lDLoMt/fC2hHOOB+qQZ2Ae6YCRz9Tq8+Bqu67eUUSsavCHA7PC7FUVveup0aJDnfVhh19y3fk4U/ToqM5ZyYubHHOi3WWs5u7maduqk2DGGIZQ+7DGQCB3dYZCPGt8acY6Ii2cLttSxhFbsEDMbgPGdu+Nth+jg+dcKdpT3ms+ayfivfc99iPRfBYmmpRThOyzXO3FaeRnbxBn04kTs50xMrBu3GnZ64/i93B3ZhjwxWbSdlGzbds8rZPXd105J3OHjq+1tjKNPplOMvVbV2rdv6o6Fwfo1xCBDHCJo0ZizBrtF7WAM/ilOMhVG39tXo4bHJWU4rsV/M8pXxletUdSpNOT1djz4vwq+t4zNLLOI1I1EcUutQ1OFGEwFJJYYXIzsKxOhjYRc3WWS/CjUqlR/e9hQ7uWNppWf5W7F3DS9cjuzR6tRMcg04xGQN+QG3KqbnXqJSk43ssmnbO1s078eR3qEtqYPBxxdKolCT069NM1w9h0TgnDOLC3iVJJRGqKEDTwoQuOyAI4W2AxzY91dLoca/vxXc35s4lSvNybul2Ij+lNrfaY7e8mnEU7gLpkgkXUg64a8xLJgdWT3jb0qvi5YvD0nOTjJccmnnlzM08VVpNVItXi09OvwKFAdWl4wUyMhydcpBHc+AsOQf4tQfzqqy+zeMs+rSPhrL+Z26j3eE2FX2go4naFVyTV1FaWefYuxLvue0UQXkOe58SfEnmT5moSk5anrsPhqWHgqdKKiuo6N0Vj6zh3Dgd9F1cQtk/NmS7RR37Zki28K6UXlfqXuPl+0YbmLqx/M/N2J7oh0YiubC0knnu5Q0EeY2uJFQHQAw0RldQByO1qNXdyOtigW/hXBbe2UrbwRQg8+rRVz6kDc+ZqQN+gFAKAUAoBQCgFAKAUAoBQFWbiUl/lbVmitclWuhjVJjYi2zns8wZiMfQz7y6atZRyWplI8opurJs+GQxlkP42ViTFEx3JkYHXPOeenOTnLMuRnTCnKo96Rm9iQ4Z0WijcTTFrm5H8dNglf9lGOxAPJACe8k71ajFRyREnqkCC6dyaeG3xzg/JpgPUxsB95FL2zMqLk91cT8+150+yGJbBDFSy4ZXUHDFHUq2k/SGzDzWsq7Vk7PJp8mndX6uB5/0j2ZUxuFXRetB3XXzR0XhvtTCRqswjlcAAus8URb854ZipjbxA1eXhXXp7QTX24ST7G13ON0fLalGUJOM4uLXBpld6UdOXuzpVkOghkiiJdFb5ss0xAEhXcrGoxkAnOARVxWIqVluuLjDjf1pdSXC/Fsv7N2VXx1To6SsvvSfBfPe/ErCBY+rJBZUPb7yVYFHPmdLMfM1Ubc7pavTt1XtSR7/bmzL7K6CgvUs0udtfezrXR/ptogiSSCSXQgUTQGJ0k0gANgurKxAyRggZxk10YbXw9rVG4y4ppnyyW63rbqZVOmXShppC7DQ4Ro7aDUrOuvZppdJIU4C4GTgAgEljVLF4n6ZKMYfu07t8+pfPsLeCwVXG1Y0aKvfV8P7IqcMYVQo5AAD4DFaZScm2z7RRpRpU4046RSS7sjOsG06F7KbMTwTxFivVXkVyMb8kj2I8CYzV+lK0E+4+bekFPdx8+uz9iXuL10AOLTR+SnuYvhHczKP6IFdGDvFHCLHUgKAUAoBQCgFAKAUAoBQCgK30lJuJUsVJCMvW3JUkHqc6VjBG4MrBhn6KScjg1qqz3YmUefE5GkkWwtT1IWNWmkTAMMJJVEiGMCV9DhfoKpbnpB0Uae895mWye4Xw6O3iWKFAiLyA89ySTuzE5JY5JJJNXCJtUAoCj+2K80cP0ZIM8scYxnuPXMNu4rEw+NacRLdpyfUdHZNHpsbSh+a/hn7jjFcM+qigMSoPMCl2iMoRlqjWsh2pfHX92lcfDH7621PVj2e9lHBK1WtfXf9m7G3db3m0TWovtpK7I7hdqhjDaQMltxtldTYzjmMYqzXqSU7X5eNjz+A2Zg8Rh4zqUou7k1lw3nb2W7jehhVdlUD0GKrylKWrO1Qw9KhHdpRUV1KxoSXkiSlCodSCw0+8q+a9++w8fOrCpQnT3k7PTPRs5VTHYnD4t0pR34tOS3fWjHrXHPJWzfW8jeguFcZVgfQ8vUd1aJQlHKSOrQxNGut6lJPs4dvLsZ032Je9e+sP7Jf7qtU/3S7WeC9Jf/AJz/AIV7y59DBpa/jx7l5IR/8qRXOftmP93IdKk7wR55lkrYYFAKAUAoBQCgFAKAUAoBQFd6OR5lvZjuz3BQeSQokSr6ahI36ZqliH9qxJHzocMtfMcdY13IH8cIkaRD/giI4/Oz31ZpeojDLHWwwKA8Uu4y7Rh0MigFkDDUA2dJK8wDg4Pfg0BzD23Xfas4dv4yU+WAsa/b1kn2VTxsrU7c2ei9GKW/jd78MW/HL3s5rXJPohHXkkoUtlUUc8dptOdzkjA2yeRqxTjTulq/Zc42MqY1U5VLqEVrbOW7fN5qyyz0Zt29sqZxnJ5knJPqa1TqOWp0MPhKdC7jq9W3dvtfylwNfikQ0M4yGUbMDg4zyPiPWp0JPeUXoyntSlFUZV43U4rVOztfR8Gu1My/B6n32dx4M23xUYB+NOma9VJdhP6spyyrSlNcpPLvSsn3o2wK0nRSSVkeN3chFydydgBzJ7gKnTg5uxWxeKjh6e8828klq3wSMLG3Kgs27tux/YB5DlWas1J2jotPnrNWBw0qUXOq71J5yfkl1R0XjxNgIBkgDJ51ruy4oRTbSzevWdF9iLfjr8Z+bbnGf94BOPgPuq5T/dLtfuPAeky/xv8AKvNl44CNN/xFPp/J5/14jB/05+2uhQd4HnGWStxgUAoBQCgFAKAUAoBQCgFAVb5UtlczCY6be5cSRyn3EkZVR4nbkmoqHUtgMXZeYANavTb+0jKZu3XBsymeCZ4JHADlAjJIFGFLxsCCQDsy4bGASQAK0wqyhkZseT8IuW97iMy+Iiit1Hw6yNyPt7h6mbxMuQsfJuClUZnvLxtILE9YoOBvyRAPsFY6ebFimdEeAQXMkHyiGOd0teuuWlRXJuL1opVDZHvJHERj5qunjWak2r5hEP7UejK2s8U8WeqlHU6CWIjZNcgCZJ0ow6w6RgAqT87atXbnC74HpvRjExp4h0mvXWT7Lu3hfwKbVI98YyICCDyIwfQ1lNp3RCpCNSLhLRqz7DWsJucbHtpsfMY2b4jHxzWyrH760fzYo4Cvrh5v7dPJ9a4S71a/Xc2iK1HQavqfaGTWvL1Y8A7s2yqOZJ/851sp0pT00WrKOMx9LDWUs5SyjFat/PF5GFtbHV1km78gByQeA8T4mpTqK25DTz+eRrw2EqOp9IxGc+C4QXJc2+Mu5ZG5Wk6QoC+exaTF3dr3tDEf1XlB2/SFXKX7rv8AgeA9KV/jI/wLzkX9exxUfy9mR/N5gf8Aqvuq7hnk0eZZZKsmBQCgFAKAUAoBQCgFAKAUBjIgYEMAQdiCMgjzFAQbdDrTkkbQj6ME01uv6kLqPurDinqgYf4GW24LXZz4317/AN6sbkeQufW6E2ByTaRMTzZhqc7Y/hD2uXnWbIGnwHh0djdPaQjEM0fyhFySUaMxwuuo7lCph0gk40uAcABa2IjoySK37bbodVZw/OaZpf0Y4nQ/fMlVJZU5fPE7fo/Tc8fBrhdvwa82jmFUj6SKAhekMJGmVSQV7JI54PL4Z2+NXsHJO9OWjPK+klCpTUMZRbUo5Nrk9O6+XeaScbmHep9V/sIqy8FSfM4tP0nxsVZ7r7V8GjCbi8zfOC/VH7zmsxwdJcLmqv6R46orKSj2L43PfgFoXfrWyQORO+puWcnnj9vpWrGVVGPRxOh6O4GpXrPF1rtLRvi+fd59hY65h7kUAoC5+x2QDiMq75a2J8sJKg/5xVuj+7faeF9K4/4inL8vv/Uv/SeYx3vDHRQ8jSyQadWD1ckeuRwMHITqUY+mMjNXMM82jyrLbVsiKAUAoBQCgFAKAUAoBQCgFAQnS6WRYBoZ0VpEWWSMZdIi3bZcA47gWx2QxbbGRGV7ZAhrKHhsziOG8Ly7nEfEZ2l255xMWbHPByKpudVZslkSb8Cmz2eI3ir3KBatj9J7csR6k1n6RIWNrhPBo4CzAvJK+NcsrF3bGcDPJVGSQqgKMnA3rVOo56mTjntK4sLjiMgU5S2UQDw151ykehKIfOM1pxDtFR7/AIHs/RXCtKeIf8K837itVVPYCgPjqCCCMg7EGibTuiM4RnFxkrp6oh7jgCndGK+RGR8O+r0MdJZSVzy+K9FaM3vUZOPVqu7R+1n224Ao3di/lyHx7z9tYqY6TyirEsJ6L0Kb3q0nPq0Xx9pLqoAAAwByAqk23mz00YxhFRirJcD7QkKAUBY/ZtxCO3v5JpWCxx2crMfLrrcAADcknAAG5JAFXMPFuDS5r3nifSx/tKXY/cdX6NcMkeRr26BE0g0xRHlbwnBCY/KsQGdvHCjZRnp04KCseQZZamYFAKAUAoBQCgFAKAUAoBQCgMXXIIyRkcxzHmKAoebzh8VtbxW9o7SOIEmM0iF36t5DLLEISQSInZvxjEk8znatUpaybJJlpt+JIJEt3lja56rrHRARsCqs4UklELMMBj8Tg1VcePAyaPSfiUi6ba2I+VT5CHmIkA7c7j6K7AfSZlHecbKVPefUYbOLcb6L3Vjnr4m6sZPXoTJGe8sz4yhJO+sDc8zWmvhal3JZnutk7dwSpRoSXR255p9/Xq7pEWrAjIIIPeKpNNZM9RGcZpSi7p8T7QkKAUAoBQCgFAYu4AJJAA5k0SbdkQnOMIuUnZLVnRfZb0FLSrxC6QrpGLeJhg+PXOh5H6IPLAbY4rtYai6cLPU+abb2hHG4neh6qVl19ff5WOuVYOOKAUAoBQCgFAKAUAoBQCgFAKAUBr39jHMhjmjSRDjKuoYbHIOD3ggEHuoCGPRCBXL2xe0YjS5txGusAlhrDIwLAsx1YzvuTUZQjLUEjwng0VvrMYJeTBkkdi8j4zjVI25AycLyGdgKykkrIEhWQVDj/s4srks4QwSncvAQuT4tGQUYnvJXPnUJ0oT9ZFrC47EYV3oza8vB5ewo9/7KL1D+Jnt5h+eHhb7g4J+IqpLARfqs9DQ9K68cqsFLsy+JUrzhFzEZRJbSjqTiQovWqpKCTdotWkaGVt8bEVVnhJxdsn89Z2aHpNgqnr3j2q/lcjXvEXGpguRkauzkHcHfG1anh6q+6zow2tgZ6VY+NvMx+XxflY/1l/trHQ1PwvwNn1lg/wDNh/UvifUvYzydT6HPn3ehrPQVfws1va2CWtWPijftuHzyMix21wxkzo/FOobA1bO4CnYE8+VTjhakv7lOp6RYCGkm+xP32RZeHezbiEuNSRQDv62QMw9Ei1A+hYVYhgH95+By8R6WR0o0++T9yv5l76M+zO2tmWWZjczKcqXUCNWHIrDuMjuLFiO7FXadCFP1Ueaxu1MTjH+1llyWS+e25eK2nPFAKAUAoBQCgFAKAUAoBQCgFAKAUAoBQCgFAKAUBzy7kLWPEWGQ13dvbgjn2pY+GgjfuCZ/dVWedVIlwOgCIYC4GAMYxtjljFWiISFRyUD0AFAZEUBSeHqBacLO5MMyIuTvjRLa7nv7DGqsMqrJPQu9WiIoBQCgFAKAUAoBQCgFAKAUAoBQCgFAKAUAoBQCgFAKA55bjHDbVsDDX0TnvH4ziOsHOdhlwaqp/tiXA6HVoiKAUBRbCXNlwzOxknjYDPj1k2MnGcKrfZVWH71kuBeqtERQCgFAKAUAoBQCgFAKAUAoBQCgFAKAUAoBQCgFAKAxkkCgsxAAGSScAAbkknkKA5Lc9KrReGzRG4jeSC5d0RW1F1hvjPGF09xRUAOcVoVKbq70U7E4xlJZK50DgXS60vHMdvNrdV1lSkiHTtv21Gd2A8jVmUJR9ZNCdOcPWTXaicqJAr3TXpPFY27s7gStHIYU31O6ryGAe9kye7NSjFydkrkowlJ2irlS4d0isRJwq3W6QJbIxLNlAXSEWqKS6jJbrpGH1K0Qo1IScpxa7ic6c4r7Sa7UdOraahQCgFAKAUAoBQCgFAKAUAoBQCgFAKAUAoBQCgI/iPHLaA4nuYIj4SSoh38mIoDVs+ltjKwWO9tnY8lE0ZJ9F1ZNAY9N4DJw68UczbyY8+wxAz4HGPjWU7O5lOzucCU7DHLur2q0yPoSatkdO9i1h2bq4I951hX6sa6iR6vIR+hXmdp1N/ENcsjyG2Ku/iWuEcve/M6XXPOWUL2yOgs4QwGszqE8QdEhY+XYDD41c2ff6RG3zky/su/0uFvnJnLeE2/WXNtH9OeLP1VcSP8ADQjmu5tKe7h312R6Pa9Tdwsuuy9vwR2PintGsISVExmcZysCmTcZ2LjsA7YwWFecp0KlT1Itnk6WHq1f3cW+4h/8blvn/RLvHjiDP6vXcqsfV2Jt6vtXxLX1Vi7X3PaviTnBun9jcMEE3VyHACTKYySeQUt2XPkpNVqlGpT9dNFWrh6tJ2qRaLRWs0igFAKAUAoBQCgFAKAUAoBQCgFAKAUBzL2mdM5I5TZ2zlGChppVPaXVusafRYrhi3MBlxuci/gcH08m5eqvb1HT2bgPpMm5eqtevq+Jy5LZAchRk7k4ySTzJY7k+Zr0UKFKHqxS7j1VPDUaa+xFLuM5Ilb3lB9QD+2pyhGWUkmbJU4TVpJPtRt23EbiOF4IrmZIHBVogVK4IIIXUpMYIPzCKo1NmUJy3s11LQ5tTY+GnLezXUtPI1wK6B1Ts/sjH+bIj9KScn+cyqPuAryGKd6031vzPCYx3xFR/mfmXGtBWOT+2i6zPaRA7KksjDzYxoh+wS/fXU2TC9Zy5L5952thwvXcuS8/lnObm2V9OrOFOceOxXB8Rgnbvru1aMKtlPg7npK+Hp1klNXSd/7nqBjYVtStkjclZWR9oDF0BBBAIPMHlWJRUlZ6GJRUluyV0dQ9k3SSR2ezmcvoTrIWY5bQCFdGY7tpLIQTk4YjuFeZ2hhVQmt3Rnj9qYKOGqLc9WWnVzR0qqBzBQCgFAKAUAoBQCgFAKAUAoBQCgFAfmY3hnZ52zqndpTk5986gM+CrpUeSivV4CmoUI9efie22bSVPDQS4q/ifatl4UAoBQHZvZC3+a4h9GScH+cyn9hFePxKtWmut+Z4PFq1ea/M/MuVaSucA6bX3XcRu3zkI4hXvwIQFI/4hlPxr0Wyae7Scub8vlnqth0t2g5837F+tyGrqHaFAKAUBZ/Zjn8Jw4/Jyk/Vwo/rFa4+2GtyK6zg7ea6OC635Hca4J5kUAoBQCgFAKAUAoBQCgFAKAUAoBQH5gldYXkhOcwySRbKxH4uRk2wOWAK9NgsRHoI3vllo+Hcew2fiofRoXvdK2jenYjH5cnifirD9oq19Ip8/Y/gXPpVLn7H8Ab5Pzz6RyH/AJafSIdf9L+A+lU+F3/LL4GKXwbOlJDg4PYI3xnHaxjmKwsQperFvu+NjEcVGV92Mnbqtn32Pj3T/kwv15FX+rqrDrTX3bdskvK5iVeovuW/ikl5bx1b2FXEjQXQJQx9cGQoSw1NGocBjzHZU7d7HxrzeNe9WcrrPk7o8ltCW9iJSune2jutOZ06qpSOL8Y9lF2ZZHjeGQO7vnrponJdmc5QKV5n6X2V0aGNhCCi4vLipNHVw20KdOChKDy4qTXsRW7zoTxOLB+TT6ATqw0U+2DghUYyHfFWVtGG8t2UkuN8/wBdesuLasN6O7KSXG9pLT+rXrIm7aaH+Gi0eciywE/oypj+lVuOPi/vRfe17GveXobTi/vQfe4+yS95jHxAH5r/AAAf/wCsmrEcSnwfdn/2tlqOLi16r7rP/tbM/lyd5I+srL+0Cp/SKfF27U15on9KpcXbtTXmjovsUsxJNcXQ3WNfk6HxZissm3gAsO/ma4O08QqtRKOi8zzW2MVGtVUYaRXtfyjrlc05AoBQCgFAKAUAoBQCgFAKAUAoBQCgKLfey62kmklM9yvWO0hRWi06nJZsaoi2CxJ97vqzTxlenHchKy7i5Sx+IpQ3ISsuxfA9YvZdYD3hO/rPIv8AUK0eNxD1m/nsEtoYqWtR+NvI2ovZzw1f/TZ7u1LM33M53861uvVesn4s0vEVnrOXiz3/AMAuHZz8ihHLkuAceIGzHzNQU5LRkFUktGzds+i9lFvFZ2yHxWGMHbzC+tRIEsoxsNhQH2gFAKA+EUBF3/Rmzm/hbS3kPi0SE7+BIyKAiLj2ccOfJ+Tlf9nLNGB6KjgD7K2xr1Y6SfizdHE1o+rOS72THR7gMNlEYoFIUsXOpizFjgZLMcnYKPQCoSnKb3pO7Nc5ynLek7vmSlRIigFAKAUAoBQCgFAKAUAoBQCgFAKAUAoBQCgFAKAUAoBQCgFAKAUAoBQCgFAKAUAoBQ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SV"/>
          </a:p>
        </p:txBody>
      </p:sp>
      <p:sp>
        <p:nvSpPr>
          <p:cNvPr id="6" name="5 Título"/>
          <p:cNvSpPr>
            <a:spLocks noGrp="1"/>
          </p:cNvSpPr>
          <p:nvPr>
            <p:ph type="ctrTitle"/>
          </p:nvPr>
        </p:nvSpPr>
        <p:spPr>
          <a:xfrm>
            <a:off x="1331640" y="980728"/>
            <a:ext cx="6532240" cy="2880320"/>
          </a:xfrm>
        </p:spPr>
        <p:txBody>
          <a:bodyPr>
            <a:normAutofit fontScale="90000"/>
          </a:bodyPr>
          <a:lstStyle/>
          <a:p>
            <a:pPr algn="ctr"/>
            <a:r>
              <a:rPr lang="es-SV" sz="4500" dirty="0" smtClean="0">
                <a:solidFill>
                  <a:schemeClr val="tx2">
                    <a:lumMod val="75000"/>
                  </a:schemeClr>
                </a:solidFill>
                <a:latin typeface="Clarendon Extended" pitchFamily="18" charset="0"/>
              </a:rPr>
              <a:t>CODIGO PROCESAL CIVIL MERCANTIL</a:t>
            </a:r>
            <a:r>
              <a:rPr lang="es-SV" dirty="0" smtClean="0">
                <a:solidFill>
                  <a:schemeClr val="tx2">
                    <a:lumMod val="75000"/>
                  </a:schemeClr>
                </a:solidFill>
                <a:latin typeface="Clarendon Extended" pitchFamily="18" charset="0"/>
              </a:rPr>
              <a:t/>
            </a:r>
            <a:br>
              <a:rPr lang="es-SV" dirty="0" smtClean="0">
                <a:solidFill>
                  <a:schemeClr val="tx2">
                    <a:lumMod val="75000"/>
                  </a:schemeClr>
                </a:solidFill>
                <a:latin typeface="Clarendon Extended" pitchFamily="18" charset="0"/>
              </a:rPr>
            </a:br>
            <a:endParaRPr lang="es-SV" dirty="0">
              <a:solidFill>
                <a:schemeClr val="tx2">
                  <a:lumMod val="75000"/>
                </a:schemeClr>
              </a:solidFill>
              <a:latin typeface="Clarendon Extended" pitchFamily="18" charset="0"/>
            </a:endParaRPr>
          </a:p>
        </p:txBody>
      </p:sp>
      <p:sp>
        <p:nvSpPr>
          <p:cNvPr id="7" name="6 Subtítulo"/>
          <p:cNvSpPr>
            <a:spLocks noGrp="1"/>
          </p:cNvSpPr>
          <p:nvPr>
            <p:ph type="subTitle" idx="1"/>
          </p:nvPr>
        </p:nvSpPr>
        <p:spPr>
          <a:xfrm rot="20762935">
            <a:off x="3052644" y="4258955"/>
            <a:ext cx="5728274" cy="890062"/>
          </a:xfrm>
        </p:spPr>
        <p:style>
          <a:lnRef idx="1">
            <a:schemeClr val="accent4"/>
          </a:lnRef>
          <a:fillRef idx="2">
            <a:schemeClr val="accent4"/>
          </a:fillRef>
          <a:effectRef idx="1">
            <a:schemeClr val="accent4"/>
          </a:effectRef>
          <a:fontRef idx="minor">
            <a:schemeClr val="dk1"/>
          </a:fontRef>
        </p:style>
        <p:txBody>
          <a:bodyPr/>
          <a:lstStyle/>
          <a:p>
            <a:pPr algn="ctr"/>
            <a:r>
              <a:rPr lang="es-SV" sz="2500" dirty="0" smtClean="0">
                <a:solidFill>
                  <a:schemeClr val="accent4">
                    <a:lumMod val="50000"/>
                  </a:schemeClr>
                </a:solidFill>
                <a:latin typeface="Arial Black" pitchFamily="34" charset="0"/>
              </a:rPr>
              <a:t>ÁREA DE CONTABILIDAD Y AUDITORIA</a:t>
            </a:r>
            <a:endParaRPr lang="es-SV" sz="2500" dirty="0">
              <a:solidFill>
                <a:schemeClr val="accent4">
                  <a:lumMod val="50000"/>
                </a:schemeClr>
              </a:solidFill>
              <a:latin typeface="Arial Black" pitchFamily="34" charset="0"/>
            </a:endParaRPr>
          </a:p>
        </p:txBody>
      </p:sp>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291264" cy="1143000"/>
          </a:xfrm>
        </p:spPr>
        <p:txBody>
          <a:bodyPr>
            <a:normAutofit fontScale="90000"/>
          </a:bodyPr>
          <a:lstStyle/>
          <a:p>
            <a:pPr algn="ctr"/>
            <a:r>
              <a:rPr lang="es-MX" sz="3200" b="1"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cs typeface="Arial" pitchFamily="34" charset="0"/>
              </a:rPr>
              <a:t>TRANSFORMACIONES EN EL DERECHO PROCESAL CIVIL Y MERCANTIL.</a:t>
            </a:r>
            <a:endParaRPr lang="es-SV" b="1" cap="none"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4" name="3 Diagrama"/>
          <p:cNvGraphicFramePr/>
          <p:nvPr>
            <p:extLst>
              <p:ext uri="{D42A27DB-BD31-4B8C-83A1-F6EECF244321}">
                <p14:modId xmlns:p14="http://schemas.microsoft.com/office/powerpoint/2010/main" xmlns="" val="1277550262"/>
              </p:ext>
            </p:extLst>
          </p:nvPr>
        </p:nvGraphicFramePr>
        <p:xfrm>
          <a:off x="971600" y="2060848"/>
          <a:ext cx="6984776"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73335851"/>
      </p:ext>
    </p:extLst>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484784"/>
            <a:ext cx="7344816" cy="310854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lvl="0" algn="just"/>
            <a:r>
              <a:rPr lang="es-ES" sz="2800" dirty="0" smtClean="0">
                <a:solidFill>
                  <a:schemeClr val="tx1"/>
                </a:solidFill>
              </a:rPr>
              <a:t>El texto del nuevo “Código Procesal Civil y Mercantil”, en esencia, responde al designio político de </a:t>
            </a:r>
            <a:r>
              <a:rPr lang="es-ES" sz="2800" b="1" u="sng" dirty="0" smtClean="0">
                <a:solidFill>
                  <a:schemeClr val="tx1"/>
                </a:solidFill>
              </a:rPr>
              <a:t>agilizar y modernizar la administración de justicia salvadoreña</a:t>
            </a:r>
            <a:r>
              <a:rPr lang="es-ES" sz="2800" dirty="0" smtClean="0">
                <a:solidFill>
                  <a:schemeClr val="tx1"/>
                </a:solidFill>
              </a:rPr>
              <a:t>, estableciendo los mecanismos de solución de controversias civiles y mercantiles.</a:t>
            </a:r>
            <a:endParaRPr lang="es-SV" dirty="0">
              <a:solidFill>
                <a:schemeClr val="tx1"/>
              </a:solidFill>
            </a:endParaRPr>
          </a:p>
        </p:txBody>
      </p:sp>
      <p:sp>
        <p:nvSpPr>
          <p:cNvPr id="5" name="Rectangle 4"/>
          <p:cNvSpPr/>
          <p:nvPr/>
        </p:nvSpPr>
        <p:spPr>
          <a:xfrm>
            <a:off x="2355321" y="548680"/>
            <a:ext cx="4384535"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OBJETIVO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7412" name="Picture 4" descr="http://miriamrochadiaz.files.wordpress.com/2013/01/trabajo-en-equipo2.jpg"/>
          <p:cNvPicPr>
            <a:picLocks noChangeAspect="1" noChangeArrowheads="1"/>
          </p:cNvPicPr>
          <p:nvPr/>
        </p:nvPicPr>
        <p:blipFill>
          <a:blip r:embed="rId2" cstate="print"/>
          <a:srcRect/>
          <a:stretch>
            <a:fillRect/>
          </a:stretch>
        </p:blipFill>
        <p:spPr bwMode="auto">
          <a:xfrm>
            <a:off x="4427984" y="4149080"/>
            <a:ext cx="3960440" cy="2519189"/>
          </a:xfrm>
          <a:prstGeom prst="ellipse">
            <a:avLst/>
          </a:prstGeom>
          <a:ln>
            <a:noFill/>
          </a:ln>
          <a:effectLst>
            <a:softEdge rad="112500"/>
          </a:effectLst>
        </p:spPr>
      </p:pic>
      <p:sp>
        <p:nvSpPr>
          <p:cNvPr id="6" name="5 CuadroTexto"/>
          <p:cNvSpPr txBox="1"/>
          <p:nvPr/>
        </p:nvSpPr>
        <p:spPr>
          <a:xfrm rot="221434">
            <a:off x="2131676" y="4834550"/>
            <a:ext cx="1584176" cy="400110"/>
          </a:xfrm>
          <a:prstGeom prst="rect">
            <a:avLst/>
          </a:prstGeom>
          <a:noFill/>
        </p:spPr>
        <p:txBody>
          <a:bodyPr wrap="square" rtlCol="0">
            <a:spAutoFit/>
          </a:bodyPr>
          <a:lstStyle/>
          <a:p>
            <a:r>
              <a:rPr lang="es-SV" sz="2000" b="1" dirty="0" smtClean="0">
                <a:solidFill>
                  <a:srgbClr val="120C8E"/>
                </a:solidFill>
                <a:latin typeface="Britannic Bold" pitchFamily="34" charset="0"/>
              </a:rPr>
              <a:t>Necesario</a:t>
            </a:r>
            <a:endParaRPr lang="es-SV" sz="2000" b="1" dirty="0">
              <a:solidFill>
                <a:srgbClr val="120C8E"/>
              </a:solidFill>
              <a:latin typeface="Britannic Bold" pitchFamily="34" charset="0"/>
            </a:endParaRPr>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428604"/>
            <a:ext cx="7500990" cy="830997"/>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mbria" pitchFamily="18" charset="0"/>
              </a:rPr>
              <a:t>LEYES Y NORMAS RELACIONADAS CON EL CODIGO PROCESAL CIVIL MERCANTIL.</a:t>
            </a:r>
            <a:endParaRPr lang="es-SV"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mbria" pitchFamily="18" charset="0"/>
            </a:endParaRPr>
          </a:p>
        </p:txBody>
      </p:sp>
      <p:graphicFrame>
        <p:nvGraphicFramePr>
          <p:cNvPr id="3" name="2 Diagrama"/>
          <p:cNvGraphicFramePr/>
          <p:nvPr/>
        </p:nvGraphicFramePr>
        <p:xfrm>
          <a:off x="1214414" y="1428736"/>
          <a:ext cx="6215106"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6" name="WordArt 2"/>
          <p:cNvSpPr>
            <a:spLocks noChangeArrowheads="1" noChangeShapeType="1" noTextEdit="1"/>
          </p:cNvSpPr>
          <p:nvPr/>
        </p:nvSpPr>
        <p:spPr bwMode="auto">
          <a:xfrm>
            <a:off x="2928926" y="5357826"/>
            <a:ext cx="2790825" cy="238125"/>
          </a:xfrm>
          <a:prstGeom prst="rect">
            <a:avLst/>
          </a:prstGeom>
        </p:spPr>
        <p:txBody>
          <a:bodyPr wrap="none" fromWordArt="1">
            <a:prstTxWarp prst="textSlantDown">
              <a:avLst>
                <a:gd name="adj" fmla="val 44444"/>
              </a:avLst>
            </a:prstTxWarp>
          </a:bodyPr>
          <a:lstStyle/>
          <a:p>
            <a:pPr algn="ctr" rtl="0"/>
            <a:r>
              <a:rPr lang="es-SV" sz="800" kern="10" spc="0" smtClean="0">
                <a:ln w="9525">
                  <a:noFill/>
                  <a:round/>
                  <a:headEnd/>
                  <a:tailEnd/>
                </a:ln>
                <a:solidFill>
                  <a:srgbClr val="000000"/>
                </a:solidFill>
                <a:effectLst/>
                <a:latin typeface="Times New Roman"/>
                <a:cs typeface="Times New Roman"/>
              </a:rPr>
              <a:t>CODIGO PROCESAL CIVIL MERCANTIL</a:t>
            </a:r>
            <a:endParaRPr lang="es-SV" sz="800" kern="10" spc="0">
              <a:ln w="9525">
                <a:noFill/>
                <a:round/>
                <a:headEnd/>
                <a:tailEnd/>
              </a:ln>
              <a:solidFill>
                <a:srgbClr val="000000"/>
              </a:solidFill>
              <a:effectLst/>
              <a:latin typeface="Times New Roman"/>
              <a:cs typeface="Times New Roman"/>
            </a:endParaRPr>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SV"/>
          </a:p>
        </p:txBody>
      </p:sp>
      <p:pic>
        <p:nvPicPr>
          <p:cNvPr id="20481" name="Imagen 5"/>
          <p:cNvPicPr>
            <a:picLocks noChangeAspect="1" noChangeArrowheads="1"/>
          </p:cNvPicPr>
          <p:nvPr/>
        </p:nvPicPr>
        <p:blipFill>
          <a:blip r:embed="rId2" cstate="print"/>
          <a:srcRect l="53439" t="40361" r="23280" b="20782"/>
          <a:stretch>
            <a:fillRect/>
          </a:stretch>
        </p:blipFill>
        <p:spPr bwMode="auto">
          <a:xfrm>
            <a:off x="2786050" y="2928934"/>
            <a:ext cx="3216372" cy="3143272"/>
          </a:xfrm>
          <a:prstGeom prst="rect">
            <a:avLst/>
          </a:prstGeom>
          <a:ln>
            <a:noFill/>
          </a:ln>
          <a:effectLst>
            <a:outerShdw blurRad="292100" dist="139700" dir="2700000" algn="tl" rotWithShape="0">
              <a:srgbClr val="333333">
                <a:alpha val="65000"/>
              </a:srgbClr>
            </a:outerShdw>
          </a:effectLst>
        </p:spPr>
      </p:pic>
      <p:sp>
        <p:nvSpPr>
          <p:cNvPr id="20483" name="Rectangle 3"/>
          <p:cNvSpPr>
            <a:spLocks noChangeArrowheads="1"/>
          </p:cNvSpPr>
          <p:nvPr/>
        </p:nvSpPr>
        <p:spPr bwMode="auto">
          <a:xfrm>
            <a:off x="785786" y="1000108"/>
            <a:ext cx="7286676" cy="144655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SV" sz="4400" b="1" i="1" u="none" strike="noStrike" cap="none" normalizeH="0" baseline="0" dirty="0" smtClean="0">
                <a:ln>
                  <a:noFill/>
                </a:ln>
                <a:solidFill>
                  <a:schemeClr val="bg1"/>
                </a:solidFill>
                <a:effectLst/>
                <a:latin typeface="Calibri" pitchFamily="34" charset="0"/>
                <a:ea typeface="Calibri" pitchFamily="34" charset="0"/>
                <a:cs typeface="Calibri" pitchFamily="34" charset="0"/>
              </a:rPr>
              <a:t>“LA CORRUPCIÓN ES UN PROBLEMA DE AUTOESTIMA” </a:t>
            </a:r>
            <a:endParaRPr kumimoji="0" lang="es-SV"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28662" y="500042"/>
            <a:ext cx="7143800" cy="52322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SV"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mbria" pitchFamily="18" charset="0"/>
              </a:rPr>
              <a:t>Leyes y códigos relacionados</a:t>
            </a:r>
            <a:endParaRPr lang="es-SV"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mbria" pitchFamily="18" charset="0"/>
            </a:endParaRPr>
          </a:p>
        </p:txBody>
      </p:sp>
      <p:graphicFrame>
        <p:nvGraphicFramePr>
          <p:cNvPr id="4" name="3 Diagrama"/>
          <p:cNvGraphicFramePr/>
          <p:nvPr/>
        </p:nvGraphicFramePr>
        <p:xfrm>
          <a:off x="971600" y="1916832"/>
          <a:ext cx="5857916" cy="3786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1331640" y="1124744"/>
            <a:ext cx="5688632" cy="400110"/>
          </a:xfrm>
          <a:prstGeom prst="rect">
            <a:avLst/>
          </a:prstGeom>
          <a:noFill/>
        </p:spPr>
        <p:txBody>
          <a:bodyPr wrap="square" rtlCol="0">
            <a:spAutoFit/>
          </a:bodyPr>
          <a:lstStyle/>
          <a:p>
            <a:pPr algn="ctr"/>
            <a:r>
              <a:rPr lang="es-SV" sz="2000" dirty="0" smtClean="0">
                <a:solidFill>
                  <a:schemeClr val="accent1">
                    <a:lumMod val="50000"/>
                  </a:schemeClr>
                </a:solidFill>
                <a:latin typeface="+mj-lt"/>
              </a:rPr>
              <a:t>Áreas de contabilidad y auditoria</a:t>
            </a:r>
            <a:endParaRPr lang="es-SV" sz="2000" dirty="0">
              <a:solidFill>
                <a:schemeClr val="accent1">
                  <a:lumMod val="50000"/>
                </a:schemeClr>
              </a:solidFill>
              <a:latin typeface="+mj-lt"/>
            </a:endParaRPr>
          </a:p>
        </p:txBody>
      </p:sp>
      <p:pic>
        <p:nvPicPr>
          <p:cNvPr id="6" name="Picture 6" descr="http://www.poemitas.com/libro1.gif"/>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640799" y="4581128"/>
            <a:ext cx="2124495" cy="2033050"/>
          </a:xfrm>
          <a:prstGeom prst="rect">
            <a:avLst/>
          </a:prstGeom>
          <a:noFill/>
        </p:spPr>
      </p:pic>
      <p:sp>
        <p:nvSpPr>
          <p:cNvPr id="7" name="6 Elipse">
            <a:hlinkClick r:id="rId8" action="ppaction://hlinksldjump"/>
          </p:cNvPr>
          <p:cNvSpPr/>
          <p:nvPr/>
        </p:nvSpPr>
        <p:spPr>
          <a:xfrm>
            <a:off x="6012160" y="2492896"/>
            <a:ext cx="216024" cy="21602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SV"/>
          </a:p>
        </p:txBody>
      </p:sp>
      <p:sp>
        <p:nvSpPr>
          <p:cNvPr id="8" name="7 Elipse">
            <a:hlinkClick r:id="rId9" action="ppaction://hlinksldjump"/>
          </p:cNvPr>
          <p:cNvSpPr/>
          <p:nvPr/>
        </p:nvSpPr>
        <p:spPr>
          <a:xfrm>
            <a:off x="6012160" y="3284984"/>
            <a:ext cx="216024" cy="21602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SV"/>
          </a:p>
        </p:txBody>
      </p:sp>
      <p:sp>
        <p:nvSpPr>
          <p:cNvPr id="9" name="8 Elipse">
            <a:hlinkClick r:id="rId10" action="ppaction://hlinksldjump"/>
          </p:cNvPr>
          <p:cNvSpPr/>
          <p:nvPr/>
        </p:nvSpPr>
        <p:spPr>
          <a:xfrm>
            <a:off x="5940152" y="4005064"/>
            <a:ext cx="216024" cy="21602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SV"/>
          </a:p>
        </p:txBody>
      </p:sp>
      <p:sp>
        <p:nvSpPr>
          <p:cNvPr id="11" name="10 Elipse">
            <a:hlinkClick r:id="rId11" action="ppaction://hlinksldjump"/>
          </p:cNvPr>
          <p:cNvSpPr/>
          <p:nvPr/>
        </p:nvSpPr>
        <p:spPr>
          <a:xfrm>
            <a:off x="5940152" y="4797152"/>
            <a:ext cx="216024" cy="21602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SV"/>
          </a:p>
        </p:txBody>
      </p:sp>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3" descr="data:image/jpeg;base64,/9j/4AAQSkZJRgABAQAAAQABAAD/2wCEAAkGBhASEBUREhQPEBQQDw4QEBUQFA8PDxYUFRAWFRQQEhUXHCYeFxkjGRQUIC8gIycpLCwsFR4xNTArNSYrLCkBCQoKDgwOGg8PGiwkHyQpMTUpLC0pLC0vLCovLCksLiwsLC8sKSwsLCwsLCwpLCksLCwsLCwpLCksLCksLCwsLP/AABEIAOAA4AMBIgACEQEDEQH/xAAcAAEAAQUBAQAAAAAAAAAAAAAABAIDBQYHAQj/xABBEAACAQICBgcFBQcCBwAAAAABAgADEQQhBQYSMUFRBxNhcYGRoSJCUsHRIzJicrEUM0NTgqKyJMIIg5Kj0uHw/8QAGwEBAAIDAQEAAAAAAAAAAAAAAAUGAgMEAQf/xAAuEQACAgECBgEEAQQDAQAAAAAAAQIDBAUREhMhMUFRoTJxkdFhIiOxwRTh8Qb/2gAMAwEAAhEDEQA/AO3REQBERAEREAREQBERAEREAREQBETAaa1jCE06Vi25m3hTyHMznyMmvHg5zfQ21VTtlwxMtjNI06Qu7AchvY9wmFxGtv8ALS/a5t6D6zAEljdiSTvJzMqFOVHK1+2b2q/pXyTVen1w+vq/gnvrPiDxQdy/WKetOIG/q271t+hkApLbLI5aplb78bOpY1DW3CjYsNrghNqiFe1TtDy3zOYXGU6g2kYMOzh2HlOeET2hiXpttIxUjl+h5iSuLrtkXtct178nNdpkJLevo/g6REw+g9YFrew1lqDhwbtX6TMS2U3Quipwe6IOyuVcuGS6iIibjWIiIAiIgCIiAIiIAiIgCIiAIiIAiJRWqhVLHIKCx7gLmeN7BGF1m011S9Wh9txmfhXn3manSEoxOMarVao3vMSOwcF8pXTM+f6nlyybW/C7FsxsZUVpeX3JVNZclpGly8hWZMWlp5cLS05nqPYotNLZlbGWzNyN8TxahUggkEG4I3g85vWgdLCvTucnWyuO34u4/WaI0m6B0h1VdST7LnYfuO4+B+cmtJzHRaov6X3/AGcedjK6tyXdHQYgRL0VUREQBERAEREAREQBERAEREAREQBMJrfidjCsP5jKngTc+gMzc1fX1/sqQ51D/gfrOPOm4Y82vR14UOO+C/k1KnJCNIiGXlafPJIuMkTFqS4Kkhq8r25pcTQ4EgvLbNLZeeFoUQolRMoJnhM8JmSRs2PGMsu0qdpHqPNsEbYx3Oo6JxPWUKb/ABU1v32sfW8lzDaoNfB0/wDmD/uNMzPpFEuKqMvaRR748Fko+mxERNxpEREAREQBERAEREAREQBERAE1nXyn9gjfDVz8VM2aYzWLBGrhqiDM7O0vevtAehHjObLr5lM4+0dOLZy7oyfs5ujS6rSMrS6rT59JF5aL4aVbUshpVea2jW4lzant5bvPbzHYx2KtqUs0oZpbd5komSie1Hkao8O8qwOFNWqlIb3dV7hfM+AnTVW5SUV5N/SEXJ9kdL1Xo7ODog8U2/8AqJb5zKymkgUBRuUBR3AWEqn0KuPDFR9I+e2T45uXtiIiZmAiIgCIiAIiIAiIgCIiAIiIAiIgHNNadEmhXJA9iqS6ch8S+BmKVp1LTGikxFI02y4qw3q3BhOY6Q0fUoVDTqCxG48GHxL2SoanhOqfHH6X8Fv0zMV1fLl9S+UFaXA0ih5WHkK4kq4l/ajalnblDVZ5wnnAXmeWXaWmrynrZsUNjaoNFTTcdQtDb8Sw5pSv/c3y85g9XNAviqmdxTU+23+xTz/SdOo0VRQqgKFAAA3ACWHSsNuXNmui7EBq+aox5EH1ff8ARXERLKVYREQBERAEREAREQBERAEREAREQBERAEh6U0TSxCbFRb8QdzKeYPCTCZhNI600kOyg61hkbGyDx4+E58i2quDdrW38m6mFkpLl9zUtL6mYijc0wayc1H2g/Mv0mA27Eg3BG8HIjvm419ZsS24qg/CM/M3mKxm3VzqMXPDasZTcq3Db/s7/AOi3Yt+Qltfs/wDP6MGasj1q8wml9LMXK0gaIRmVrgFyQbZg7v8A3ImC0oyVB1zB0bI3AGz+LKbIYkuHi+CcjXJR42uhn6Rd2CIrOx3BRtN5Tc9AdH9ViHxJ6td/VqfbPYx939ZrtDCDha3Z+szei9JV6P3Hcj4WJZD4Hd4T3HyMaEv7sWyNz53ShtRJL/P5Oi4bCpTUIihVUWAGQl2Y/Q+l1rpceywttrxB5jmJkJca5xnFSg+ngok4yjJqXcRETYYCIiAIiIAiIgCIiAIiY3WDWLD4Kg1fEOKaLlzZjwRF3sx5CAZKJA0Jpyhi6K18O61abjIjeDxVhvVhxBk+AIlNSoFBJIAG8kgAdpvMZU1mw4Ntpm7VUkTTZfXV9ckvuzOFc5/SmzKyxi8YlJS7kKBz49gHEzF4zWuiq+xeo1shYqPEn5TUsfpGpWbac35Dco7AJGZmrVUx2g+KXwd+Np9lr3l0RP0vrE9a6rdKfL3m/N9JjFMsF56tSU/Ivsvlx2PcsdePGqPDFEragmWg0iaS0vSoj2zmdyjNj3Dl2mc8K5Se0UZRg5PhSNW12wNqq1Eteop2hzK7m7yDbwEiasaumqeuq5oG9heDEH7x7L+csaZ0ga7l2FgBZRyHfN40LSAooBwppbnuk7bbPHx1Hz23JO+E6KoxkyRTo2lcuMZFZ/atINbyOBbyMlo3HNRqCot8smHMcQf/ALfOgUKwdQ6m4YAg9k5ugymx6r6V2T1DHI50yeB4p85YNFzuXPkTfR9vuQmpY/GuZHuu5tMREuBXxERAEREAREQBETnfSX0uUdHhsPQ2a+LIIte9Ojlk1W3Hkm/nbiBnNeekDC6Mo7dU7dVwepoqR1jnmfhS/veV58z62644rSNfrsQ17XFOmtxSpqfdQfqd5kDH6QxGLrNVrO9apUN2Zsyewch2bhJFPALTF3sTa9oBkNTddcXoyqKtE3RyOtpNfqqgHPk3JhmO2fQWC6XNGVMCcYauxs2V6LWOIFQjKkqe8TwIy45T5lxFa8jpVKm62BIIvxHdygHWD0kaQ0hpBVQbFAHPDi2wtLK9Ss/Gpu8crTdQwmh9H2lMKaASkvV1VBNYHMt7R2X2ifaFrcrHhNtOKlJ1mTsyNtttvktWm0bUpp77/BLeoJHqVZFfFyO2IvkLm+62ZPYBIuFLZMRp26slPWlFLE52mVwOqrleuxJOHpDOx/etyAHC/bn2S5XdDZURaaJfYFgWz3szHMscrzssoVMOK3o32Xn/AMOd5MG+Gvr7fhftkUHLwnOsXXL1Hc57TsfC+XpN+0viOroVG5I1u85D1InNKuICjwm7TYNqUiV05xjxWS8HmMq7l4k2nUdHJZAOQA9JznQGrtTFVBUa60gwNzvax3KPnOnolhPNUnFcNafVdzky8nnSb8eCioZBd7N4SdUExuMQ7wCQo9rsF957JGUriexpq28k6jVkgZzF4apMlTeYTi4voY2w2Nw1e031g6tz7ajI/EBx7xM5ObJiCjB1NipuPpOiYXECoiuNzqG8xLpo+a8irgn9UflFVz8bky4o9mXYiJNkaIiIAnjMBmeEsaQ0hSoUmrVnWnTpqWdnOyoAnzx0mdMdXGlsNhC9HC3IZvu1a2fvW+6n4d548oBs3Sb02hdrCaOcFs1rYlbELwK0DxP4/LnOI06b1GJJJJJZmYkkknMkymjS2j2DfLxxFhZch6wCYlVaeS7+J+kjVcSTvkc1JQXngKneW9qeEzyegl6O0jUoVBUpnZZfIjiCOInQNXddv2mtTw5QJUquEDF0Wlc8SWtbzN+E5reFac1+JVf9aOzHzbsfpW+no+oML0cVCftayqOIphmbza1vKbRovVvDYYXRBtAZu/tP58PCaX0L9IX7dhv2Ws18ThlAuSL1aQyWp2sMgfA8TNv1q0n1dHYB9qrdRzC+8fl4zndOPhwdm3Y3Sy8nLkq5S7+uiNa0zpU4iqT/AA0JFMf7/GRgMpaprLhMoeRdK6xzl5LFCuNcVCPZGp684/ZohP5lQZc9nP8AW0xWr+qDVSKmIBC71pnee1+Q7Ju9fA03ZWZVYoboSASp5jlL6WE7IZrqp5da2fl/o6OY+HhXYpwuFCgAAAC1rZCSJSrSqRkm292aW231LbiStXVU4kIwDLUp1aZB3G63sfKWGEq0c2ziKTcqqeROyfQmdmDPhvg/5RrtXFVJfwzG6X0ccNiHp8Abp2ofu/TwniYnKb9rLq2uKQEEJUS+wxzHMq3ZNMOpuOvbYU57w6bPfmbyYzdMsVm8I7p9jHFz6bqlzZbSXfchvip0zQeHKYemjbxTF+wnO3rMFoDUkUmFSuVqODdVFygPM3+8fSbXJXS8GWOnOfd+CI1PLru2hX2Xn2IiJNkMIiIBjdY9A0sbhauFq/crIVvbNW3q47QQD4T5C0voephcRUw9YbL0ajI47RxHYRYjsIn2fNF1+6JcLpImtdqGJ2Qoqr7Stsj2RVT3uVxY98A+YHrcBkJa2psut3R9jtHNbEUz1ZNkrU7vQb+r3T2GxmsmAe3i88vF4Ai88nogHkzuq+p2Kx9UUsOha9tpjlTUcWZtwEz3Rt0aVtI1A7ApQRhtuRkfwDnPpTQWgMPhKQpUEVFG+wAJPNp5vuemt6k9H+E0RQNTKpW2Pta7DP8AJTHurfhvPHsx2PxrVqpqNxyUcAo3CZnW/SO04oDctmfv90eG/wAZglEp+tZrnPkx7Lv9/wDosOm46hDmvu+32AEpaVmWKrSurqSy6lNR5EfE5z2vUmXfU9hhBidohwnWMhAtsb9/xWzkhj4s7U3FdluZytqp25j23eyImHaSRIeHOUlKZwTXUxmupUZaLWZTyZT5MJdMs1VuLT2uXDJP0a+/Q6YDeeyLozEbdFH+JFJ77C/rJU+nRfFFMpkls9hERMzEREQBERAEREAt4jDo6lHVXVhssrgMpHIg5ETk+uvQFh621VwDDDVDcmk9zh2P4Tvp+o7BOuRAPjLT2rWKwVXqsTSei2dtoeywHvIwyYdomNIn2lpfQuHxVI0cRSSsjb1cXz5g7we0Zziuu3/D663q6OY1BmTQqkdZ3U6hybuax7TAOL2nS+jHogrY4ricSGpYW914VK3YnJPxeU2Toy6EM1xWkktYg0sM3P4q/wD4efKdvVABYAAAAADIAAWAHZAI+j9HUqFNaNFFp06Y2UVRZQPn3y5iq4RGc7kVmPgLy7MFrhi9jDFeNRlTwBuf0t4zRfaqq5T9I20w5k1BeWae1YuzO292LHxO6V3kemZWXnzexuUm2XTg26IrZpGqtPWeWajRGJthElaD0d1+JRD90Hbf8q5keJsPGdNq0QylTuZSp7iLTW9R9G7NI1iM6p9nnsDL1Nz5TZ5etMx+VQm+8u5VdTyObfsu0ei/2cpVCjFDvRmU+Bt8pKQy/rPh+rxb8qgWoP6hY+oMiUzKbmVcu2UPTLHCXMrjP2iSDKHE9DQZw9jxG06n4u9I0zvptcflbMeu1Ngmh6v4vq8Qp4P9m3jax8wPOb5L/pGRzsde10KxqFXLub99RERJY4BERAEREAREQBERAEREAREQBNM15xN6tOmPdUse9jYeinzm5znWsVfbxVQ8iEH9IA+sh9Ys4MZr2yU0qHFfv6RjrylqkqIlp1lLRbEUtVnlJC7Ki73ZVHeSAJSyTNam4PbxSk7qStU8fuj1b0nZi1c22MF5Z5fYqapT9I6DhcOKaKi7kVVHcBaXYiX9JJbFB33e7NQ18wf7usOH2TeOan0PnNaptN114P8Ao2/PS/zG6aFQqyna1Wo37ryi16U3PG6+G0ZFTPbyyjyovK/sdrieVHtmN4zHfOl0HuoPNVPmJy+rUE6Zo9SKVMHeKaA9+yJav/n9/wCtfYhNXitoP7kiIiWggRERAEREAREQBERAEREAREQATOXO+3UZvid282JnSdIVdmlUb4abn+0zmFFpWdfl0hH7k/o8frl9iR1cpajK1qCVbYlT3ZN7tESpSm26hYS1OpU+Jwg7lF/1aaxWm86p0dnCJ+Iu3mxt6ASwaHHiv4n4RHapY1j7e2ZiIgy5FWNI6RtI/u6A7areqr8/KabSqzJa4YovjKv4WCDuUW+vnMQimUzPnzbpN/Yv+nUKvFiva3/JOTEys4qREoGXVw0jHGJ0OMUZjVzR5xFcD3E9uoewbl8SJ0sTWdQ8KFoM3x1LeCgC3mT5zZpctLojVQmu76lL1O7mXteI9EIiJKEYIiIAiIgCIiAIiIAiIgCIiAQNPU2bDVguZNF7c926clOKM7TNT03qBSqsXpN1LNckWvTJ524eEiNSwpZG0o914JzSc6rHbhb2fk0AYs85dXFnnMpiNQ8apyVKg5o6/o1jLVPU3HH+CR3tTHzlflg2rpwP8Fn/AOXiyW6nH8kdcXOqaIo7OHpLypUx/aJp2iNQqu0GrlFUEEqp2mNuBO4es3tRYekmtJw508UprbcrGr5NVrjGp77HsREnSDOOaUucRVJ41qv+ZijTm66f1HNSo1WiyqXN2V7hSeJUjd5TBtqtjE/hFvyMjfOU3LwciM3tFtb+C70ajROqK4kml56EFUlRtJa6Cxn8mp5CS8Pqhi3+8EpDmzAnwC3+U4Y4ORJ7KD/AllUrq5r8my6nL/pR2vU/ymbkTReAFGktIEnZG85XJNyfOS5eceDhVGL8JFOvmp2SkvLYiIm80iIi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SV"/>
          </a:p>
        </p:txBody>
      </p:sp>
      <p:sp>
        <p:nvSpPr>
          <p:cNvPr id="21509" name="AutoShape 5" descr="data:image/jpeg;base64,/9j/4AAQSkZJRgABAQAAAQABAAD/2wCEAAkGBhASEBUREhQPEBQQDw4QEBUQFA8PDxYUFRAWFRQQEhUXHCYeFxkjGRQUIC8gIycpLCwsFR4xNTArNSYrLCkBCQoKDgwOGg8PGiwkHyQpMTUpLC0pLC0vLCovLCksLiwsLC8sKSwsLCwsLCwpLCksLCwsLCwpLCksLCksLCwsLP/AABEIAOAA4AMBIgACEQEDEQH/xAAcAAEAAQUBAQAAAAAAAAAAAAAABAIDBQYHAQj/xABBEAACAQICBgcFBQcCBwAAAAABAgADEQQhBQYSMUFRBxNhcYGRoSJCUsHRIzJicrEUM0NTgqKyJMIIg5Kj0uHw/8QAGwEBAAIDAQEAAAAAAAAAAAAAAAUGAgMEAQf/xAAuEQACAgECBgEEAQQDAQAAAAAAAQIDBAUREhMhMUFRoTJxkdFhIiOxwRTh8Qb/2gAMAwEAAhEDEQA/AO3REQBERAEREAREQBERAEREAREQBETAaa1jCE06Vi25m3hTyHMznyMmvHg5zfQ21VTtlwxMtjNI06Qu7AchvY9wmFxGtv8ALS/a5t6D6zAEljdiSTvJzMqFOVHK1+2b2q/pXyTVen1w+vq/gnvrPiDxQdy/WKetOIG/q271t+hkApLbLI5aplb78bOpY1DW3CjYsNrghNqiFe1TtDy3zOYXGU6g2kYMOzh2HlOeET2hiXpttIxUjl+h5iSuLrtkXtct178nNdpkJLevo/g6REw+g9YFrew1lqDhwbtX6TMS2U3Quipwe6IOyuVcuGS6iIibjWIiIAiIgCIiAIiIAiIgCIiAIiIAiJRWqhVLHIKCx7gLmeN7BGF1m011S9Wh9txmfhXn3manSEoxOMarVao3vMSOwcF8pXTM+f6nlyybW/C7FsxsZUVpeX3JVNZclpGly8hWZMWlp5cLS05nqPYotNLZlbGWzNyN8TxahUggkEG4I3g85vWgdLCvTucnWyuO34u4/WaI0m6B0h1VdST7LnYfuO4+B+cmtJzHRaov6X3/AGcedjK6tyXdHQYgRL0VUREQBERAEREAREQBERAEREAREQBMJrfidjCsP5jKngTc+gMzc1fX1/sqQ51D/gfrOPOm4Y82vR14UOO+C/k1KnJCNIiGXlafPJIuMkTFqS4Kkhq8r25pcTQ4EgvLbNLZeeFoUQolRMoJnhM8JmSRs2PGMsu0qdpHqPNsEbYx3Oo6JxPWUKb/ABU1v32sfW8lzDaoNfB0/wDmD/uNMzPpFEuKqMvaRR748Fko+mxERNxpEREAREQBERAEREAREQBERAE1nXyn9gjfDVz8VM2aYzWLBGrhqiDM7O0vevtAehHjObLr5lM4+0dOLZy7oyfs5ujS6rSMrS6rT59JF5aL4aVbUshpVea2jW4lzant5bvPbzHYx2KtqUs0oZpbd5komSie1Hkao8O8qwOFNWqlIb3dV7hfM+AnTVW5SUV5N/SEXJ9kdL1Xo7ODog8U2/8AqJb5zKymkgUBRuUBR3AWEqn0KuPDFR9I+e2T45uXtiIiZmAiIgCIiAIiIAiIgCIiAIiIAiIgHNNadEmhXJA9iqS6ch8S+BmKVp1LTGikxFI02y4qw3q3BhOY6Q0fUoVDTqCxG48GHxL2SoanhOqfHH6X8Fv0zMV1fLl9S+UFaXA0ih5WHkK4kq4l/ajalnblDVZ5wnnAXmeWXaWmrynrZsUNjaoNFTTcdQtDb8Sw5pSv/c3y85g9XNAviqmdxTU+23+xTz/SdOo0VRQqgKFAAA3ACWHSsNuXNmui7EBq+aox5EH1ff8ARXERLKVYREQBERAEREAREQBERAEREAREQBERAEh6U0TSxCbFRb8QdzKeYPCTCZhNI600kOyg61hkbGyDx4+E58i2quDdrW38m6mFkpLl9zUtL6mYijc0wayc1H2g/Mv0mA27Eg3BG8HIjvm419ZsS24qg/CM/M3mKxm3VzqMXPDasZTcq3Db/s7/AOi3Yt+Qltfs/wDP6MGasj1q8wml9LMXK0gaIRmVrgFyQbZg7v8A3ImC0oyVB1zB0bI3AGz+LKbIYkuHi+CcjXJR42uhn6Rd2CIrOx3BRtN5Tc9AdH9ViHxJ6td/VqfbPYx939ZrtDCDha3Z+szei9JV6P3Hcj4WJZD4Hd4T3HyMaEv7sWyNz53ShtRJL/P5Oi4bCpTUIihVUWAGQl2Y/Q+l1rpceywttrxB5jmJkJca5xnFSg+ngok4yjJqXcRETYYCIiAIiIAiIgCIiAIiY3WDWLD4Kg1fEOKaLlzZjwRF3sx5CAZKJA0Jpyhi6K18O61abjIjeDxVhvVhxBk+AIlNSoFBJIAG8kgAdpvMZU1mw4Ntpm7VUkTTZfXV9ckvuzOFc5/SmzKyxi8YlJS7kKBz49gHEzF4zWuiq+xeo1shYqPEn5TUsfpGpWbac35Dco7AJGZmrVUx2g+KXwd+Np9lr3l0RP0vrE9a6rdKfL3m/N9JjFMsF56tSU/Ivsvlx2PcsdePGqPDFEragmWg0iaS0vSoj2zmdyjNj3Dl2mc8K5Se0UZRg5PhSNW12wNqq1Eteop2hzK7m7yDbwEiasaumqeuq5oG9heDEH7x7L+csaZ0ga7l2FgBZRyHfN40LSAooBwppbnuk7bbPHx1Hz23JO+E6KoxkyRTo2lcuMZFZ/atINbyOBbyMlo3HNRqCot8smHMcQf/ALfOgUKwdQ6m4YAg9k5ugymx6r6V2T1DHI50yeB4p85YNFzuXPkTfR9vuQmpY/GuZHuu5tMREuBXxERAEREAREQBETnfSX0uUdHhsPQ2a+LIIte9Ojlk1W3Hkm/nbiBnNeekDC6Mo7dU7dVwepoqR1jnmfhS/veV58z62644rSNfrsQ17XFOmtxSpqfdQfqd5kDH6QxGLrNVrO9apUN2Zsyewch2bhJFPALTF3sTa9oBkNTddcXoyqKtE3RyOtpNfqqgHPk3JhmO2fQWC6XNGVMCcYauxs2V6LWOIFQjKkqe8TwIy45T5lxFa8jpVKm62BIIvxHdygHWD0kaQ0hpBVQbFAHPDi2wtLK9Ss/Gpu8crTdQwmh9H2lMKaASkvV1VBNYHMt7R2X2ifaFrcrHhNtOKlJ1mTsyNtttvktWm0bUpp77/BLeoJHqVZFfFyO2IvkLm+62ZPYBIuFLZMRp26slPWlFLE52mVwOqrleuxJOHpDOx/etyAHC/bn2S5XdDZURaaJfYFgWz3szHMscrzssoVMOK3o32Xn/AMOd5MG+Gvr7fhftkUHLwnOsXXL1Hc57TsfC+XpN+0viOroVG5I1u85D1InNKuICjwm7TYNqUiV05xjxWS8HmMq7l4k2nUdHJZAOQA9JznQGrtTFVBUa60gwNzvax3KPnOnolhPNUnFcNafVdzky8nnSb8eCioZBd7N4SdUExuMQ7wCQo9rsF957JGUriexpq28k6jVkgZzF4apMlTeYTi4voY2w2Nw1e031g6tz7ajI/EBx7xM5ObJiCjB1NipuPpOiYXECoiuNzqG8xLpo+a8irgn9UflFVz8bky4o9mXYiJNkaIiIAnjMBmeEsaQ0hSoUmrVnWnTpqWdnOyoAnzx0mdMdXGlsNhC9HC3IZvu1a2fvW+6n4d548oBs3Sb02hdrCaOcFs1rYlbELwK0DxP4/LnOI06b1GJJJJJZmYkkknMkymjS2j2DfLxxFhZch6wCYlVaeS7+J+kjVcSTvkc1JQXngKneW9qeEzyegl6O0jUoVBUpnZZfIjiCOInQNXddv2mtTw5QJUquEDF0Wlc8SWtbzN+E5reFac1+JVf9aOzHzbsfpW+no+oML0cVCftayqOIphmbza1vKbRovVvDYYXRBtAZu/tP58PCaX0L9IX7dhv2Ws18ThlAuSL1aQyWp2sMgfA8TNv1q0n1dHYB9qrdRzC+8fl4zndOPhwdm3Y3Sy8nLkq5S7+uiNa0zpU4iqT/AA0JFMf7/GRgMpaprLhMoeRdK6xzl5LFCuNcVCPZGp684/ZohP5lQZc9nP8AW0xWr+qDVSKmIBC71pnee1+Q7Ju9fA03ZWZVYoboSASp5jlL6WE7IZrqp5da2fl/o6OY+HhXYpwuFCgAAAC1rZCSJSrSqRkm292aW231LbiStXVU4kIwDLUp1aZB3G63sfKWGEq0c2ziKTcqqeROyfQmdmDPhvg/5RrtXFVJfwzG6X0ccNiHp8Abp2ofu/TwniYnKb9rLq2uKQEEJUS+wxzHMq3ZNMOpuOvbYU57w6bPfmbyYzdMsVm8I7p9jHFz6bqlzZbSXfchvip0zQeHKYemjbxTF+wnO3rMFoDUkUmFSuVqODdVFygPM3+8fSbXJXS8GWOnOfd+CI1PLru2hX2Xn2IiJNkMIiIBjdY9A0sbhauFq/crIVvbNW3q47QQD4T5C0voephcRUw9YbL0ajI47RxHYRYjsIn2fNF1+6JcLpImtdqGJ2Qoqr7Stsj2RVT3uVxY98A+YHrcBkJa2psut3R9jtHNbEUz1ZNkrU7vQb+r3T2GxmsmAe3i88vF4Ai88nogHkzuq+p2Kx9UUsOha9tpjlTUcWZtwEz3Rt0aVtI1A7ApQRhtuRkfwDnPpTQWgMPhKQpUEVFG+wAJPNp5vuemt6k9H+E0RQNTKpW2Pta7DP8AJTHurfhvPHsx2PxrVqpqNxyUcAo3CZnW/SO04oDctmfv90eG/wAZglEp+tZrnPkx7Lv9/wDosOm46hDmvu+32AEpaVmWKrSurqSy6lNR5EfE5z2vUmXfU9hhBidohwnWMhAtsb9/xWzkhj4s7U3FdluZytqp25j23eyImHaSRIeHOUlKZwTXUxmupUZaLWZTyZT5MJdMs1VuLT2uXDJP0a+/Q6YDeeyLozEbdFH+JFJ77C/rJU+nRfFFMpkls9hERMzEREQBERAEREAt4jDo6lHVXVhssrgMpHIg5ETk+uvQFh621VwDDDVDcmk9zh2P4Tvp+o7BOuRAPjLT2rWKwVXqsTSei2dtoeywHvIwyYdomNIn2lpfQuHxVI0cRSSsjb1cXz5g7we0Zziuu3/D663q6OY1BmTQqkdZ3U6hybuax7TAOL2nS+jHogrY4ricSGpYW914VK3YnJPxeU2Toy6EM1xWkktYg0sM3P4q/wD4efKdvVABYAAAAADIAAWAHZAI+j9HUqFNaNFFp06Y2UVRZQPn3y5iq4RGc7kVmPgLy7MFrhi9jDFeNRlTwBuf0t4zRfaqq5T9I20w5k1BeWae1YuzO292LHxO6V3kemZWXnzexuUm2XTg26IrZpGqtPWeWajRGJthElaD0d1+JRD90Hbf8q5keJsPGdNq0QylTuZSp7iLTW9R9G7NI1iM6p9nnsDL1Nz5TZ5etMx+VQm+8u5VdTyObfsu0ei/2cpVCjFDvRmU+Bt8pKQy/rPh+rxb8qgWoP6hY+oMiUzKbmVcu2UPTLHCXMrjP2iSDKHE9DQZw9jxG06n4u9I0zvptcflbMeu1Ngmh6v4vq8Qp4P9m3jax8wPOb5L/pGRzsde10KxqFXLub99RERJY4BERAEREAREQBERAEREAREQBNM15xN6tOmPdUse9jYeinzm5znWsVfbxVQ8iEH9IA+sh9Ys4MZr2yU0qHFfv6RjrylqkqIlp1lLRbEUtVnlJC7Ki73ZVHeSAJSyTNam4PbxSk7qStU8fuj1b0nZi1c22MF5Z5fYqapT9I6DhcOKaKi7kVVHcBaXYiX9JJbFB33e7NQ18wf7usOH2TeOan0PnNaptN114P8Ao2/PS/zG6aFQqyna1Wo37ryi16U3PG6+G0ZFTPbyyjyovK/sdrieVHtmN4zHfOl0HuoPNVPmJy+rUE6Zo9SKVMHeKaA9+yJav/n9/wCtfYhNXitoP7kiIiWggRERAEREAREQBERAEREAREQATOXO+3UZvid282JnSdIVdmlUb4abn+0zmFFpWdfl0hH7k/o8frl9iR1cpajK1qCVbYlT3ZN7tESpSm26hYS1OpU+Jwg7lF/1aaxWm86p0dnCJ+Iu3mxt6ASwaHHiv4n4RHapY1j7e2ZiIgy5FWNI6RtI/u6A7areqr8/KabSqzJa4YovjKv4WCDuUW+vnMQimUzPnzbpN/Yv+nUKvFiva3/JOTEys4qREoGXVw0jHGJ0OMUZjVzR5xFcD3E9uoewbl8SJ0sTWdQ8KFoM3x1LeCgC3mT5zZpctLojVQmu76lL1O7mXteI9EIiJKEYIiIAiIgCIiAIiIAiIgCIiAQNPU2bDVguZNF7c926clOKM7TNT03qBSqsXpN1LNckWvTJ524eEiNSwpZG0o914JzSc6rHbhb2fk0AYs85dXFnnMpiNQ8apyVKg5o6/o1jLVPU3HH+CR3tTHzlflg2rpwP8Fn/AOXiyW6nH8kdcXOqaIo7OHpLypUx/aJp2iNQqu0GrlFUEEqp2mNuBO4es3tRYekmtJw508UprbcrGr5NVrjGp77HsREnSDOOaUucRVJ41qv+ZijTm66f1HNSo1WiyqXN2V7hSeJUjd5TBtqtjE/hFvyMjfOU3LwciM3tFtb+C70ajROqK4kml56EFUlRtJa6Cxn8mp5CS8Pqhi3+8EpDmzAnwC3+U4Y4ORJ7KD/AllUrq5r8my6nL/pR2vU/ymbkTReAFGktIEnZG85XJNyfOS5eceDhVGL8JFOvmp2SkvLYiIm80iIi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SV"/>
          </a:p>
        </p:txBody>
      </p:sp>
      <p:pic>
        <p:nvPicPr>
          <p:cNvPr id="12" name="Picture 7" descr="http://4.bp.blogspot.com/_PD0UG-ilKBM/TL8tNxIz7eI/AAAAAAAAACQ/9tAwPyQMWbw/s1600/omnia1087big%5B1%5D.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5143504" y="4572008"/>
            <a:ext cx="2000264" cy="2000264"/>
          </a:xfrm>
          <a:prstGeom prst="rect">
            <a:avLst/>
          </a:prstGeom>
          <a:noFill/>
        </p:spPr>
      </p:pic>
      <p:pic>
        <p:nvPicPr>
          <p:cNvPr id="13" name="Picture 7" descr="http://4.bp.blogspot.com/_PD0UG-ilKBM/TL8tNxIz7eI/AAAAAAAAACQ/9tAwPyQMWbw/s1600/omnia1087big%5B1%5D.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1285852" y="5429264"/>
            <a:ext cx="1143008" cy="1143008"/>
          </a:xfrm>
          <a:prstGeom prst="rect">
            <a:avLst/>
          </a:prstGeom>
          <a:noFill/>
        </p:spPr>
      </p:pic>
      <p:pic>
        <p:nvPicPr>
          <p:cNvPr id="14" name="Picture 7" descr="http://4.bp.blogspot.com/_PD0UG-ilKBM/TL8tNxIz7eI/AAAAAAAAACQ/9tAwPyQMWbw/s1600/omnia1087big%5B1%5D.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2428860" y="5214950"/>
            <a:ext cx="1357322" cy="1357322"/>
          </a:xfrm>
          <a:prstGeom prst="rect">
            <a:avLst/>
          </a:prstGeom>
          <a:noFill/>
        </p:spPr>
      </p:pic>
      <p:pic>
        <p:nvPicPr>
          <p:cNvPr id="15" name="Picture 7" descr="http://4.bp.blogspot.com/_PD0UG-ilKBM/TL8tNxIz7eI/AAAAAAAAACQ/9tAwPyQMWbw/s1600/omnia1087big%5B1%5D.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3714744" y="4929198"/>
            <a:ext cx="1643074" cy="1643074"/>
          </a:xfrm>
          <a:prstGeom prst="rect">
            <a:avLst/>
          </a:prstGeom>
          <a:noFill/>
        </p:spPr>
      </p:pic>
      <p:sp>
        <p:nvSpPr>
          <p:cNvPr id="16" name="15 Rectángulo"/>
          <p:cNvSpPr/>
          <p:nvPr/>
        </p:nvSpPr>
        <p:spPr>
          <a:xfrm>
            <a:off x="642910" y="1071546"/>
            <a:ext cx="7786742" cy="3000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
        <p:nvSpPr>
          <p:cNvPr id="17" name="Rectangle 1"/>
          <p:cNvSpPr>
            <a:spLocks noChangeArrowheads="1"/>
          </p:cNvSpPr>
          <p:nvPr/>
        </p:nvSpPr>
        <p:spPr bwMode="auto">
          <a:xfrm>
            <a:off x="357158" y="1285860"/>
            <a:ext cx="7858180" cy="3046988"/>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SV" sz="3200" b="1" i="1" u="none" strike="noStrike" cap="none" normalizeH="0" baseline="0" dirty="0" smtClean="0">
                <a:ln>
                  <a:noFill/>
                </a:ln>
                <a:solidFill>
                  <a:srgbClr val="000000"/>
                </a:solidFill>
                <a:effectLst/>
                <a:latin typeface="Calibri" pitchFamily="34" charset="0"/>
                <a:ea typeface="Calibri" pitchFamily="34" charset="0"/>
                <a:cs typeface="Calibri" pitchFamily="34" charset="0"/>
              </a:rPr>
              <a:t>“Nunca puedes predecir lo que hará cualquier hombre, pero puedes decir con precisión lo que el promedio haría. Los individuos pueden variar, pero los porcentajes permanecen constantes” </a:t>
            </a:r>
            <a:endParaRPr kumimoji="0" lang="es-SV"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SV" sz="3200" b="1" i="1" u="none" strike="noStrike" cap="none" normalizeH="0" baseline="0" dirty="0" err="1" smtClean="0">
                <a:ln>
                  <a:noFill/>
                </a:ln>
                <a:solidFill>
                  <a:srgbClr val="000000"/>
                </a:solidFill>
                <a:effectLst/>
                <a:latin typeface="Calibri" pitchFamily="34" charset="0"/>
                <a:ea typeface="Calibri" pitchFamily="34" charset="0"/>
                <a:cs typeface="Calibri" pitchFamily="34" charset="0"/>
              </a:rPr>
              <a:t>Sherlock</a:t>
            </a:r>
            <a:r>
              <a:rPr kumimoji="0" lang="es-SV" sz="3200" b="1" i="1" u="none" strike="noStrike" cap="none" normalizeH="0" baseline="0" dirty="0" smtClean="0">
                <a:ln>
                  <a:noFill/>
                </a:ln>
                <a:solidFill>
                  <a:srgbClr val="000000"/>
                </a:solidFill>
                <a:effectLst/>
                <a:latin typeface="Calibri" pitchFamily="34" charset="0"/>
                <a:ea typeface="Calibri" pitchFamily="34" charset="0"/>
                <a:cs typeface="Calibri" pitchFamily="34" charset="0"/>
              </a:rPr>
              <a:t> Holmes</a:t>
            </a:r>
            <a:endParaRPr kumimoji="0" lang="es-SV"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785786" y="714356"/>
            <a:ext cx="7429552" cy="4000528"/>
          </a:xfrm>
          <a:prstGeom prst="ellipse">
            <a:avLst/>
          </a:prstGeom>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s-SV"/>
          </a:p>
        </p:txBody>
      </p:sp>
      <p:sp>
        <p:nvSpPr>
          <p:cNvPr id="22529" name="Rectangle 1"/>
          <p:cNvSpPr>
            <a:spLocks noChangeArrowheads="1"/>
          </p:cNvSpPr>
          <p:nvPr/>
        </p:nvSpPr>
        <p:spPr bwMode="auto">
          <a:xfrm>
            <a:off x="1285852" y="1571612"/>
            <a:ext cx="7143799"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SV" sz="3600" b="1" i="1" u="none" strike="noStrike" normalizeH="0" baseline="0" dirty="0" smtClean="0">
                <a:ln w="1905"/>
                <a:solidFill>
                  <a:srgbClr val="FFFF00"/>
                </a:solidFill>
                <a:effectLst>
                  <a:innerShdw blurRad="69850" dist="43180" dir="5400000">
                    <a:srgbClr val="000000">
                      <a:alpha val="65000"/>
                    </a:srgbClr>
                  </a:innerShdw>
                </a:effectLst>
                <a:latin typeface="Calibri" pitchFamily="34" charset="0"/>
                <a:ea typeface="Calibri" pitchFamily="34" charset="0"/>
                <a:cs typeface="Calibri" pitchFamily="34" charset="0"/>
              </a:rPr>
              <a:t>“El futuro tiene muchos nombres: </a:t>
            </a:r>
            <a:endParaRPr kumimoji="0" lang="es-SV" sz="12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SV" sz="3200" b="1" i="0" u="none" strike="noStrike" normalizeH="0" baseline="0" dirty="0" smtClean="0">
                <a:ln w="1905"/>
                <a:solidFill>
                  <a:srgbClr val="FFFF00"/>
                </a:solidFill>
                <a:effectLst>
                  <a:innerShdw blurRad="69850" dist="43180" dir="5400000">
                    <a:srgbClr val="000000">
                      <a:alpha val="65000"/>
                    </a:srgbClr>
                  </a:innerShdw>
                </a:effectLst>
                <a:latin typeface="Calibri"/>
                <a:ea typeface="Calibri" pitchFamily="34" charset="0"/>
                <a:cs typeface="Arial" pitchFamily="34" charset="0"/>
              </a:rPr>
              <a:t>–</a:t>
            </a:r>
            <a:r>
              <a:rPr kumimoji="0" lang="es-SV" sz="3200" b="1" i="1" u="none" strike="noStrike" normalizeH="0" baseline="0" dirty="0" smtClean="0">
                <a:ln w="1905"/>
                <a:solidFill>
                  <a:srgbClr val="FFFF00"/>
                </a:solidFill>
                <a:effectLst>
                  <a:innerShdw blurRad="69850" dist="43180" dir="5400000">
                    <a:srgbClr val="000000">
                      <a:alpha val="65000"/>
                    </a:srgbClr>
                  </a:innerShdw>
                </a:effectLst>
                <a:latin typeface="Calibri" pitchFamily="34" charset="0"/>
                <a:ea typeface="Calibri" pitchFamily="34" charset="0"/>
                <a:cs typeface="Calibri" pitchFamily="34" charset="0"/>
              </a:rPr>
              <a:t>Para los débiles es lo inalcanzable. </a:t>
            </a:r>
            <a:endParaRPr kumimoji="0" lang="es-SV" sz="14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SV" sz="3200" b="1" i="0" u="none" strike="noStrike" normalizeH="0" baseline="0" dirty="0" smtClean="0">
                <a:ln w="1905"/>
                <a:solidFill>
                  <a:srgbClr val="FFFF00"/>
                </a:solidFill>
                <a:effectLst>
                  <a:innerShdw blurRad="69850" dist="43180" dir="5400000">
                    <a:srgbClr val="000000">
                      <a:alpha val="65000"/>
                    </a:srgbClr>
                  </a:innerShdw>
                </a:effectLst>
                <a:latin typeface="Calibri"/>
                <a:ea typeface="Calibri" pitchFamily="34" charset="0"/>
                <a:cs typeface="Arial" pitchFamily="34" charset="0"/>
              </a:rPr>
              <a:t>–</a:t>
            </a:r>
            <a:r>
              <a:rPr kumimoji="0" lang="es-SV" sz="3200" b="1" i="1" u="none" strike="noStrike" normalizeH="0" baseline="0" dirty="0" smtClean="0">
                <a:ln w="1905"/>
                <a:solidFill>
                  <a:srgbClr val="FFFF00"/>
                </a:solidFill>
                <a:effectLst>
                  <a:innerShdw blurRad="69850" dist="43180" dir="5400000">
                    <a:srgbClr val="000000">
                      <a:alpha val="65000"/>
                    </a:srgbClr>
                  </a:innerShdw>
                </a:effectLst>
                <a:latin typeface="Calibri" pitchFamily="34" charset="0"/>
                <a:ea typeface="Calibri" pitchFamily="34" charset="0"/>
                <a:cs typeface="Calibri" pitchFamily="34" charset="0"/>
              </a:rPr>
              <a:t>Para los tímidos es lo desconocido. </a:t>
            </a:r>
            <a:endParaRPr kumimoji="0" lang="es-SV" sz="14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SV" sz="3200" b="1" i="0" u="none" strike="noStrike" normalizeH="0" baseline="0" dirty="0" smtClean="0">
                <a:ln w="1905"/>
                <a:solidFill>
                  <a:srgbClr val="FFFF00"/>
                </a:solidFill>
                <a:effectLst>
                  <a:innerShdw blurRad="69850" dist="43180" dir="5400000">
                    <a:srgbClr val="000000">
                      <a:alpha val="65000"/>
                    </a:srgbClr>
                  </a:innerShdw>
                </a:effectLst>
                <a:latin typeface="Calibri"/>
                <a:ea typeface="Calibri" pitchFamily="34" charset="0"/>
                <a:cs typeface="Arial" pitchFamily="34" charset="0"/>
              </a:rPr>
              <a:t>–</a:t>
            </a:r>
            <a:r>
              <a:rPr kumimoji="0" lang="es-SV" sz="3200" b="1" i="1" u="none" strike="noStrike" normalizeH="0" baseline="0" dirty="0" smtClean="0">
                <a:ln w="1905"/>
                <a:solidFill>
                  <a:srgbClr val="FFFF00"/>
                </a:solidFill>
                <a:effectLst>
                  <a:innerShdw blurRad="69850" dist="43180" dir="5400000">
                    <a:srgbClr val="000000">
                      <a:alpha val="65000"/>
                    </a:srgbClr>
                  </a:innerShdw>
                </a:effectLst>
                <a:latin typeface="Calibri" pitchFamily="34" charset="0"/>
                <a:ea typeface="Calibri" pitchFamily="34" charset="0"/>
                <a:cs typeface="Calibri" pitchFamily="34" charset="0"/>
              </a:rPr>
              <a:t>Para los valientes es la oportunidad.”</a:t>
            </a:r>
            <a:endParaRPr kumimoji="0" lang="es-SV" sz="14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800" b="1" i="1" u="none" strike="noStrike" normalizeH="0" baseline="0" dirty="0" smtClean="0">
                <a:ln w="1905"/>
                <a:solidFill>
                  <a:srgbClr val="FFFF00"/>
                </a:solidFill>
                <a:effectLst>
                  <a:innerShdw blurRad="69850" dist="43180" dir="5400000">
                    <a:srgbClr val="000000">
                      <a:alpha val="65000"/>
                    </a:srgbClr>
                  </a:innerShdw>
                </a:effectLst>
                <a:latin typeface="Calibri" pitchFamily="34" charset="0"/>
                <a:ea typeface="Calibri" pitchFamily="34" charset="0"/>
                <a:cs typeface="Times New Roman" pitchFamily="18" charset="0"/>
              </a:rPr>
              <a:t>                             Víctor Hugo </a:t>
            </a:r>
            <a:endParaRPr kumimoji="0" lang="es-SV" sz="14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SV" sz="1800" b="1" i="0" u="none" strike="noStrike" normalizeH="0" baseline="0" dirty="0" smtClean="0">
              <a:ln w="1905"/>
              <a:solidFill>
                <a:srgbClr val="FFFF00"/>
              </a:solidFill>
              <a:effectLst>
                <a:innerShdw blurRad="69850" dist="43180" dir="5400000">
                  <a:srgbClr val="000000">
                    <a:alpha val="65000"/>
                  </a:srgbClr>
                </a:innerShdw>
              </a:effectLst>
              <a:latin typeface="Arial" pitchFamily="34" charset="0"/>
              <a:cs typeface="Arial" pitchFamily="34" charset="0"/>
            </a:endParaRPr>
          </a:p>
        </p:txBody>
      </p:sp>
      <p:pic>
        <p:nvPicPr>
          <p:cNvPr id="22531" name="Picture 3" descr="http://3.bp.blogspot.com/-XaTjeze5gEE/UhZ9oyBHX6I/AAAAAAAABmo/Y1MToPvsCPw/s320/oportunidad2.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429256" y="4214818"/>
            <a:ext cx="2333625" cy="2381250"/>
          </a:xfrm>
          <a:prstGeom prst="rect">
            <a:avLst/>
          </a:prstGeom>
          <a:noFill/>
        </p:spPr>
      </p:pic>
    </p:spTree>
  </p:cSld>
  <p:clrMapOvr>
    <a:masterClrMapping/>
  </p:clrMapOvr>
  <p:transition>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Office">
      <a:dk1>
        <a:sysClr val="windowText" lastClr="000000"/>
      </a:dk1>
      <a:lt1>
        <a:sysClr val="window" lastClr="FDE7B9"/>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DE7B9"/>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DE7B9"/>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DE7B9"/>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Aspect</Template>
  <TotalTime>5412</TotalTime>
  <Words>1840</Words>
  <Application>Microsoft Office PowerPoint</Application>
  <PresentationFormat>Presentación en pantalla (4:3)</PresentationFormat>
  <Paragraphs>162</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Mirador</vt:lpstr>
      <vt:lpstr>Diapositiva 1</vt:lpstr>
      <vt:lpstr>CODIGO PROCESAL CIVIL MERCANTIL </vt:lpstr>
      <vt:lpstr>TRANSFORMACIONES EN EL DERECHO PROCESAL CIVIL Y MERCANTIL.</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Arely</dc:creator>
  <cp:lastModifiedBy> </cp:lastModifiedBy>
  <cp:revision>154</cp:revision>
  <dcterms:created xsi:type="dcterms:W3CDTF">2013-05-02T00:18:13Z</dcterms:created>
  <dcterms:modified xsi:type="dcterms:W3CDTF">2013-11-13T19:37:44Z</dcterms:modified>
</cp:coreProperties>
</file>