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2" r:id="rId2"/>
    <p:sldId id="256" r:id="rId3"/>
    <p:sldId id="257" r:id="rId4"/>
    <p:sldId id="258" r:id="rId5"/>
    <p:sldId id="261" r:id="rId6"/>
    <p:sldId id="263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238562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382777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393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3836290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27044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1625363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3647073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133823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273122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328597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5706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262213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382710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160953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226662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246909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F8564-EDFF-41C8-B44E-EE4A72673D30}" type="datetimeFigureOut">
              <a:rPr lang="es-SV" smtClean="0"/>
              <a:pPr/>
              <a:t>16/11/2015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54B409-0ACC-45F9-BE7F-3106BB09D767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63505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683568" y="908720"/>
            <a:ext cx="7200800" cy="460851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SV" b="1" dirty="0" smtClean="0"/>
          </a:p>
          <a:p>
            <a:pPr algn="ctr"/>
            <a:r>
              <a:rPr lang="es-SV" b="1" dirty="0" smtClean="0"/>
              <a:t>UNIVERSIDAD DE EL SALVADOR</a:t>
            </a:r>
          </a:p>
          <a:p>
            <a:pPr algn="ctr"/>
            <a:r>
              <a:rPr lang="es-SV" b="1" dirty="0" smtClean="0"/>
              <a:t>FACULTAD DE CIECIAS ECONOMICAS</a:t>
            </a:r>
          </a:p>
          <a:p>
            <a:pPr algn="ctr"/>
            <a:r>
              <a:rPr lang="es-SV" b="1" dirty="0" smtClean="0"/>
              <a:t>ESCUELA DE CONTADURIA PUBLICA</a:t>
            </a:r>
          </a:p>
          <a:p>
            <a:endParaRPr lang="es-SV" b="1" dirty="0" smtClean="0"/>
          </a:p>
          <a:p>
            <a:r>
              <a:rPr lang="es-SV" b="1" dirty="0" smtClean="0"/>
              <a:t>TEMA: SEGURIDAD DE PERSONAL DEL AUDITOR FORENSE</a:t>
            </a:r>
            <a:endParaRPr lang="es-SV" dirty="0" smtClean="0"/>
          </a:p>
          <a:p>
            <a:endParaRPr lang="es-SV" b="1" dirty="0" smtClean="0"/>
          </a:p>
          <a:p>
            <a:r>
              <a:rPr lang="es-SV" b="1" dirty="0" smtClean="0"/>
              <a:t>	CATEDRA:                                      SEMINARIO DE AUDITORIA </a:t>
            </a:r>
            <a:endParaRPr lang="es-SV" dirty="0" smtClean="0"/>
          </a:p>
          <a:p>
            <a:r>
              <a:rPr lang="es-SV" b="1" dirty="0" smtClean="0"/>
              <a:t> 	CATEDRATICO:                               LIC JAVIER ENRIQUE MIRANDA R. </a:t>
            </a:r>
            <a:endParaRPr lang="es-SV" dirty="0" smtClean="0"/>
          </a:p>
          <a:p>
            <a:r>
              <a:rPr lang="es-SV" b="1" dirty="0" smtClean="0"/>
              <a:t> 	GRUPO TEORICO:                           03</a:t>
            </a:r>
            <a:endParaRPr lang="es-SV" dirty="0" smtClean="0"/>
          </a:p>
          <a:p>
            <a:r>
              <a:rPr lang="es-SV" b="1" dirty="0" smtClean="0"/>
              <a:t> 	EQUIPO DE TRABAJO:                     02</a:t>
            </a:r>
            <a:endParaRPr lang="es-SV" dirty="0" smtClean="0"/>
          </a:p>
          <a:p>
            <a:endParaRPr lang="es-SV" dirty="0" smtClean="0"/>
          </a:p>
          <a:p>
            <a:r>
              <a:rPr lang="es-SV" b="1" dirty="0" smtClean="0"/>
              <a:t> 	NOMBRES:			                                                               CARNE</a:t>
            </a:r>
            <a:endParaRPr lang="es-SV" dirty="0" smtClean="0"/>
          </a:p>
          <a:p>
            <a:endParaRPr lang="es-SV" dirty="0" smtClean="0"/>
          </a:p>
          <a:p>
            <a:r>
              <a:rPr lang="es-SV" dirty="0" smtClean="0"/>
              <a:t>                       BENJAMIN ERNESTO AGUILAR BARRERA  	                  AB03002	                                                  </a:t>
            </a:r>
          </a:p>
          <a:p>
            <a:r>
              <a:rPr lang="es-SV" dirty="0" smtClean="0"/>
              <a:t>                       LUZ REBECA BARRERA DE MERINO                               BJ09002	</a:t>
            </a:r>
          </a:p>
          <a:p>
            <a:endParaRPr lang="es-SV" dirty="0"/>
          </a:p>
        </p:txBody>
      </p:sp>
      <p:pic>
        <p:nvPicPr>
          <p:cNvPr id="3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1560711" cy="14570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82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SV" dirty="0" smtClean="0"/>
              <a:t>SEGURIDAD PERSONAL DEL AUDITOR FORENSE</a:t>
            </a:r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SV"/>
          </a:p>
        </p:txBody>
      </p:sp>
    </p:spTree>
    <p:extLst>
      <p:ext uri="{BB962C8B-B14F-4D97-AF65-F5344CB8AC3E}">
        <p14:creationId xmlns="" xmlns:p14="http://schemas.microsoft.com/office/powerpoint/2010/main" val="33480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SV" dirty="0" smtClean="0"/>
              <a:t>SEGURIDAD PERSONAL DEL AUDITOR FORENSE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SV" dirty="0" smtClean="0">
                <a:solidFill>
                  <a:schemeClr val="tx1"/>
                </a:solidFill>
              </a:rPr>
              <a:t>Integridad Física (Testigo Experto)</a:t>
            </a:r>
          </a:p>
          <a:p>
            <a:endParaRPr lang="es-SV" dirty="0">
              <a:solidFill>
                <a:schemeClr val="tx1"/>
              </a:solidFill>
            </a:endParaRPr>
          </a:p>
          <a:p>
            <a:endParaRPr lang="es-SV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SV" dirty="0" smtClean="0">
              <a:solidFill>
                <a:schemeClr val="tx1"/>
              </a:solidFill>
            </a:endParaRPr>
          </a:p>
          <a:p>
            <a:r>
              <a:rPr lang="es-SV" dirty="0" smtClean="0">
                <a:solidFill>
                  <a:schemeClr val="tx1"/>
                </a:solidFill>
              </a:rPr>
              <a:t>Integridad de la Documentación </a:t>
            </a:r>
            <a:endParaRPr lang="es-SV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6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67544" y="980729"/>
            <a:ext cx="6447501" cy="2448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s-SV" dirty="0" smtClean="0">
                <a:solidFill>
                  <a:schemeClr val="tx1"/>
                </a:solidFill>
              </a:rPr>
              <a:t>Adquisiciones de Pólizas de Seguros de Vida</a:t>
            </a:r>
          </a:p>
          <a:p>
            <a:r>
              <a:rPr lang="es-SV" dirty="0" smtClean="0">
                <a:solidFill>
                  <a:schemeClr val="tx1"/>
                </a:solidFill>
              </a:rPr>
              <a:t>Discreción al momento de brindar información relacionada con el caso</a:t>
            </a:r>
          </a:p>
          <a:p>
            <a:r>
              <a:rPr lang="es-SV" dirty="0" smtClean="0">
                <a:solidFill>
                  <a:schemeClr val="tx1"/>
                </a:solidFill>
              </a:rPr>
              <a:t>La naturaleza de el caso determina los niveles de seguridad que deben establecer</a:t>
            </a:r>
          </a:p>
          <a:p>
            <a:r>
              <a:rPr lang="es-SV" dirty="0" smtClean="0">
                <a:solidFill>
                  <a:schemeClr val="tx1"/>
                </a:solidFill>
              </a:rPr>
              <a:t>Solicitar personal de seguridad con anticipación </a:t>
            </a:r>
          </a:p>
          <a:p>
            <a:r>
              <a:rPr lang="es-SV" dirty="0" smtClean="0">
                <a:solidFill>
                  <a:schemeClr val="tx1"/>
                </a:solidFill>
              </a:rPr>
              <a:t>Solicitar reserva de su imagen en todo el desarrollo del proceso</a:t>
            </a:r>
          </a:p>
          <a:p>
            <a:r>
              <a:rPr lang="es-SV" dirty="0" smtClean="0">
                <a:solidFill>
                  <a:schemeClr val="tx1"/>
                </a:solidFill>
              </a:rPr>
              <a:t>Solicitar que oculten su identidad durante la etapa de instrucción </a:t>
            </a:r>
          </a:p>
          <a:p>
            <a:endParaRPr lang="es-SV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SV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68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4"/>
            <a:ext cx="8229600" cy="5649491"/>
          </a:xfrm>
        </p:spPr>
        <p:txBody>
          <a:bodyPr/>
          <a:lstStyle/>
          <a:p>
            <a:r>
              <a:rPr lang="es-SV" dirty="0" smtClean="0"/>
              <a:t>Forma de entrevistar a los implicados </a:t>
            </a:r>
          </a:p>
          <a:p>
            <a:r>
              <a:rPr lang="es-SV" dirty="0" smtClean="0"/>
              <a:t>Manejo de situaciones comprometedoras con los implicados </a:t>
            </a:r>
          </a:p>
          <a:p>
            <a:r>
              <a:rPr lang="es-SV" dirty="0" smtClean="0"/>
              <a:t>Estar libre de conflicto de interés </a:t>
            </a:r>
          </a:p>
          <a:p>
            <a:endParaRPr lang="es-SV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SV" dirty="0" smtClean="0"/>
              <a:t>Obstáculos que se presentan a los testigos expertos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 smtClean="0"/>
              <a:t>Sobornos </a:t>
            </a:r>
          </a:p>
          <a:p>
            <a:r>
              <a:rPr lang="es-SV" dirty="0" smtClean="0"/>
              <a:t>Chantajes </a:t>
            </a:r>
          </a:p>
          <a:p>
            <a:r>
              <a:rPr lang="es-SV" dirty="0" smtClean="0"/>
              <a:t>Amenazas </a:t>
            </a:r>
            <a:endParaRPr lang="es-SV" dirty="0"/>
          </a:p>
        </p:txBody>
      </p:sp>
    </p:spTree>
    <p:extLst>
      <p:ext uri="{BB962C8B-B14F-4D97-AF65-F5344CB8AC3E}">
        <p14:creationId xmlns="" xmlns:p14="http://schemas.microsoft.com/office/powerpoint/2010/main" val="42730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5220072" y="548680"/>
            <a:ext cx="3282012" cy="2036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Comunicación de resultados </a:t>
            </a:r>
            <a:endParaRPr lang="es-SV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691680" y="3501008"/>
            <a:ext cx="4010744" cy="2908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s-SV" dirty="0" smtClean="0"/>
              <a:t>ENTREGA DE INFORME O  DICTAMEN CONTABLE</a:t>
            </a:r>
            <a:endParaRPr lang="es-SV" dirty="0"/>
          </a:p>
        </p:txBody>
      </p:sp>
      <p:sp>
        <p:nvSpPr>
          <p:cNvPr id="6" name="5 Elipse"/>
          <p:cNvSpPr/>
          <p:nvPr/>
        </p:nvSpPr>
        <p:spPr>
          <a:xfrm>
            <a:off x="2627784" y="188640"/>
            <a:ext cx="2088232" cy="2497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Ejecución del trabajo e investigación </a:t>
            </a:r>
            <a:endParaRPr lang="es-SV" dirty="0"/>
          </a:p>
        </p:txBody>
      </p:sp>
      <p:sp>
        <p:nvSpPr>
          <p:cNvPr id="7" name="6 Elipse"/>
          <p:cNvSpPr/>
          <p:nvPr/>
        </p:nvSpPr>
        <p:spPr>
          <a:xfrm>
            <a:off x="179513" y="476672"/>
            <a:ext cx="2304256" cy="20525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Planeación o planteamiento del problema</a:t>
            </a:r>
            <a:endParaRPr lang="es-SV" dirty="0"/>
          </a:p>
        </p:txBody>
      </p:sp>
    </p:spTree>
    <p:extLst>
      <p:ext uri="{BB962C8B-B14F-4D97-AF65-F5344CB8AC3E}">
        <p14:creationId xmlns="" xmlns:p14="http://schemas.microsoft.com/office/powerpoint/2010/main" val="1613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5976664" cy="53285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dirty="0" smtClean="0"/>
              <a:t>Código procesal penal sistema de protección a testigos y peritos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SV" dirty="0" smtClean="0"/>
              <a:t>DL 281/2001</a:t>
            </a:r>
          </a:p>
          <a:p>
            <a:r>
              <a:rPr lang="es-SV" dirty="0" smtClean="0"/>
              <a:t>CPP Art. 210A-210G</a:t>
            </a:r>
          </a:p>
          <a:p>
            <a:r>
              <a:rPr lang="es-SV" dirty="0"/>
              <a:t>CPP </a:t>
            </a:r>
            <a:r>
              <a:rPr lang="es-SV" dirty="0" smtClean="0"/>
              <a:t>Art. 13.6</a:t>
            </a:r>
            <a:endParaRPr lang="es-SV" dirty="0"/>
          </a:p>
        </p:txBody>
      </p:sp>
    </p:spTree>
    <p:extLst>
      <p:ext uri="{BB962C8B-B14F-4D97-AF65-F5344CB8AC3E}">
        <p14:creationId xmlns="" xmlns:p14="http://schemas.microsoft.com/office/powerpoint/2010/main" val="382535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166</Words>
  <Application>Microsoft Office PowerPoint</Application>
  <PresentationFormat>Presentación en pantalla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Faceta</vt:lpstr>
      <vt:lpstr>Diapositiva 1</vt:lpstr>
      <vt:lpstr>SEGURIDAD PERSONAL DEL AUDITOR FORENSE</vt:lpstr>
      <vt:lpstr>SEGURIDAD PERSONAL DEL AUDITOR FORENSE</vt:lpstr>
      <vt:lpstr>Diapositiva 4</vt:lpstr>
      <vt:lpstr>Diapositiva 5</vt:lpstr>
      <vt:lpstr>Obstáculos que se presentan a los testigos expertos</vt:lpstr>
      <vt:lpstr>Diapositiva 7</vt:lpstr>
      <vt:lpstr>Diapositiva 8</vt:lpstr>
      <vt:lpstr>Código procesal penal sistema de protección a testigos y peritos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SEGURIDAD PERSONAL DEL AUDITOR FORENSE</dc:title>
  <dc:creator>Hannspree</dc:creator>
  <cp:lastModifiedBy>ADM</cp:lastModifiedBy>
  <cp:revision>40</cp:revision>
  <dcterms:created xsi:type="dcterms:W3CDTF">2015-11-13T05:35:02Z</dcterms:created>
  <dcterms:modified xsi:type="dcterms:W3CDTF">2015-11-16T21:43:17Z</dcterms:modified>
</cp:coreProperties>
</file>