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56"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0" d="100"/>
          <a:sy n="70" d="100"/>
        </p:scale>
        <p:origin x="-660"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4.xml.rels><?xml version="1.0" encoding="UTF-8" standalone="yes"?>
<Relationships xmlns="http://schemas.openxmlformats.org/package/2006/relationships"><Relationship Id="rId1" Type="http://schemas.openxmlformats.org/officeDocument/2006/relationships/hyperlink" Target="INFORME%20DE%20AUDITOR&#205;A%20FORENSE.docx" TargetMode="Externa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8F3E7E-653D-4311-A63F-C67988201E25}" type="doc">
      <dgm:prSet loTypeId="urn:microsoft.com/office/officeart/2005/8/layout/list1" loCatId="list" qsTypeId="urn:microsoft.com/office/officeart/2005/8/quickstyle/simple1" qsCatId="simple" csTypeId="urn:microsoft.com/office/officeart/2005/8/colors/colorful1#3" csCatId="colorful" phldr="1"/>
      <dgm:spPr/>
      <dgm:t>
        <a:bodyPr/>
        <a:lstStyle/>
        <a:p>
          <a:endParaRPr lang="es-SV"/>
        </a:p>
      </dgm:t>
    </dgm:pt>
    <dgm:pt modelId="{C00D95EB-FD54-43C8-8B52-F0356B12DDF2}">
      <dgm:prSet phldrT="[Texto]" custT="1"/>
      <dgm:spPr>
        <a:solidFill>
          <a:schemeClr val="accent1">
            <a:lumMod val="75000"/>
          </a:schemeClr>
        </a:solidFill>
      </dgm:spPr>
      <dgm:t>
        <a:bodyPr/>
        <a:lstStyle/>
        <a:p>
          <a:r>
            <a:rPr lang="es-SV" sz="1600" dirty="0" smtClean="0">
              <a:solidFill>
                <a:schemeClr val="bg1"/>
              </a:solidFill>
            </a:rPr>
            <a:t>Un título que indique claramente que el informe es un informe de atestiguar independiente, un título apropiado ayuda a identificar la naturaleza del informe de atestiguar, y a distinguirlo de informes emitidos por otros, como quienes no tienen que cumplir con los mismos requisitos éticos que el contador público.</a:t>
          </a:r>
          <a:endParaRPr lang="es-SV" sz="1600" dirty="0">
            <a:solidFill>
              <a:schemeClr val="bg1"/>
            </a:solidFill>
          </a:endParaRPr>
        </a:p>
      </dgm:t>
    </dgm:pt>
    <dgm:pt modelId="{BF7D3766-6695-4209-B783-CA45B6595D18}" type="parTrans" cxnId="{C610BA38-12E4-4AF6-AF45-00356D55BB74}">
      <dgm:prSet/>
      <dgm:spPr/>
      <dgm:t>
        <a:bodyPr/>
        <a:lstStyle/>
        <a:p>
          <a:endParaRPr lang="es-SV"/>
        </a:p>
      </dgm:t>
    </dgm:pt>
    <dgm:pt modelId="{E895DDE3-B89F-4E50-81B5-465A45CDB751}" type="sibTrans" cxnId="{C610BA38-12E4-4AF6-AF45-00356D55BB74}">
      <dgm:prSet/>
      <dgm:spPr/>
      <dgm:t>
        <a:bodyPr/>
        <a:lstStyle/>
        <a:p>
          <a:endParaRPr lang="es-SV"/>
        </a:p>
      </dgm:t>
    </dgm:pt>
    <dgm:pt modelId="{1F6BA352-D331-4E10-8A58-E318C6E3A296}">
      <dgm:prSet phldrT="[Texto]" custT="1"/>
      <dgm:spPr>
        <a:solidFill>
          <a:schemeClr val="accent1">
            <a:lumMod val="75000"/>
          </a:schemeClr>
        </a:solidFill>
      </dgm:spPr>
      <dgm:t>
        <a:bodyPr/>
        <a:lstStyle/>
        <a:p>
          <a:r>
            <a:rPr lang="es-SV" sz="1600" dirty="0" smtClean="0">
              <a:solidFill>
                <a:schemeClr val="bg1"/>
              </a:solidFill>
            </a:rPr>
            <a:t>Un destinatario</a:t>
          </a:r>
          <a:endParaRPr lang="es-SV" sz="1600" dirty="0">
            <a:solidFill>
              <a:schemeClr val="bg1"/>
            </a:solidFill>
          </a:endParaRPr>
        </a:p>
      </dgm:t>
    </dgm:pt>
    <dgm:pt modelId="{54B0A559-579A-48D3-B98C-A793B148F75E}" type="parTrans" cxnId="{D8220AD9-2527-45D5-8EFF-C679C2DA058D}">
      <dgm:prSet/>
      <dgm:spPr/>
      <dgm:t>
        <a:bodyPr/>
        <a:lstStyle/>
        <a:p>
          <a:endParaRPr lang="es-SV"/>
        </a:p>
      </dgm:t>
    </dgm:pt>
    <dgm:pt modelId="{94BB05CB-9D73-4883-9718-926A18839D8F}" type="sibTrans" cxnId="{D8220AD9-2527-45D5-8EFF-C679C2DA058D}">
      <dgm:prSet/>
      <dgm:spPr/>
      <dgm:t>
        <a:bodyPr/>
        <a:lstStyle/>
        <a:p>
          <a:endParaRPr lang="es-SV"/>
        </a:p>
      </dgm:t>
    </dgm:pt>
    <dgm:pt modelId="{4DA1812B-C796-4CCD-A0CD-A1D7BEAF8114}">
      <dgm:prSet phldrT="[Texto]" custT="1"/>
      <dgm:spPr>
        <a:solidFill>
          <a:schemeClr val="accent1">
            <a:lumMod val="75000"/>
          </a:schemeClr>
        </a:solidFill>
      </dgm:spPr>
      <dgm:t>
        <a:bodyPr/>
        <a:lstStyle/>
        <a:p>
          <a:r>
            <a:rPr lang="es-SV" sz="1600" dirty="0" smtClean="0">
              <a:solidFill>
                <a:schemeClr val="bg1"/>
              </a:solidFill>
            </a:rPr>
            <a:t>Identificación y descripción de la información del asunto principal y, cuando sea apropiado, el asunto principal.</a:t>
          </a:r>
          <a:endParaRPr lang="es-SV" sz="1600" dirty="0">
            <a:solidFill>
              <a:schemeClr val="bg1"/>
            </a:solidFill>
          </a:endParaRPr>
        </a:p>
      </dgm:t>
    </dgm:pt>
    <dgm:pt modelId="{421B867B-2ED9-40BC-9CF4-FB60467422A9}" type="parTrans" cxnId="{3BA500C0-E893-4ED8-AEB2-713CC93E99DC}">
      <dgm:prSet/>
      <dgm:spPr/>
      <dgm:t>
        <a:bodyPr/>
        <a:lstStyle/>
        <a:p>
          <a:endParaRPr lang="es-SV"/>
        </a:p>
      </dgm:t>
    </dgm:pt>
    <dgm:pt modelId="{982FC178-FF17-4024-A68B-0FBE8499E8E4}" type="sibTrans" cxnId="{3BA500C0-E893-4ED8-AEB2-713CC93E99DC}">
      <dgm:prSet/>
      <dgm:spPr/>
      <dgm:t>
        <a:bodyPr/>
        <a:lstStyle/>
        <a:p>
          <a:endParaRPr lang="es-SV"/>
        </a:p>
      </dgm:t>
    </dgm:pt>
    <dgm:pt modelId="{8EA34C96-BE7C-4008-9AEA-A575BA5EFFF0}">
      <dgm:prSet custT="1"/>
      <dgm:spPr>
        <a:solidFill>
          <a:schemeClr val="accent1">
            <a:lumMod val="75000"/>
          </a:schemeClr>
        </a:solidFill>
      </dgm:spPr>
      <dgm:t>
        <a:bodyPr/>
        <a:lstStyle/>
        <a:p>
          <a:r>
            <a:rPr lang="es-SV" sz="1600" dirty="0" smtClean="0">
              <a:solidFill>
                <a:schemeClr val="bg1"/>
              </a:solidFill>
            </a:rPr>
            <a:t>Identificación de los criterios:</a:t>
          </a:r>
          <a:r>
            <a:rPr lang="es-SV" sz="1400" dirty="0" smtClean="0"/>
            <a:t> </a:t>
          </a:r>
          <a:endParaRPr lang="es-SV" sz="1400" dirty="0"/>
        </a:p>
      </dgm:t>
    </dgm:pt>
    <dgm:pt modelId="{4C7618FB-3C82-4C17-A5EF-1FE864C3F7F6}" type="parTrans" cxnId="{76C62250-7BD6-4551-90E8-42EBA61E7AF9}">
      <dgm:prSet/>
      <dgm:spPr/>
      <dgm:t>
        <a:bodyPr/>
        <a:lstStyle/>
        <a:p>
          <a:endParaRPr lang="es-SV"/>
        </a:p>
      </dgm:t>
    </dgm:pt>
    <dgm:pt modelId="{D8369C6E-41BC-4854-9ED3-3990EE5F134B}" type="sibTrans" cxnId="{76C62250-7BD6-4551-90E8-42EBA61E7AF9}">
      <dgm:prSet/>
      <dgm:spPr/>
      <dgm:t>
        <a:bodyPr/>
        <a:lstStyle/>
        <a:p>
          <a:endParaRPr lang="es-SV"/>
        </a:p>
      </dgm:t>
    </dgm:pt>
    <dgm:pt modelId="{09BD0472-A040-4F58-B334-7C75416988C2}">
      <dgm:prSet custT="1"/>
      <dgm:spPr>
        <a:solidFill>
          <a:schemeClr val="accent1">
            <a:lumMod val="75000"/>
          </a:schemeClr>
        </a:solidFill>
      </dgm:spPr>
      <dgm:t>
        <a:bodyPr/>
        <a:lstStyle/>
        <a:p>
          <a:r>
            <a:rPr lang="es-SV" sz="1600" dirty="0" smtClean="0">
              <a:solidFill>
                <a:schemeClr val="bg1"/>
              </a:solidFill>
            </a:rPr>
            <a:t>Donde sea apropiado, una descripción de cualquier limitación inherente importante asociada con la evaluación o medición del asunto principal contra los criterios: </a:t>
          </a:r>
          <a:endParaRPr lang="es-SV" sz="1600" dirty="0">
            <a:solidFill>
              <a:schemeClr val="bg1"/>
            </a:solidFill>
          </a:endParaRPr>
        </a:p>
      </dgm:t>
    </dgm:pt>
    <dgm:pt modelId="{5C33C25D-4DF2-4300-B3B9-0281DF3567A0}" type="parTrans" cxnId="{B5DA5736-CBF9-4173-8715-C6B2616624F7}">
      <dgm:prSet/>
      <dgm:spPr/>
      <dgm:t>
        <a:bodyPr/>
        <a:lstStyle/>
        <a:p>
          <a:endParaRPr lang="es-SV"/>
        </a:p>
      </dgm:t>
    </dgm:pt>
    <dgm:pt modelId="{55FD573D-EF3F-4D39-828A-6EE2DFA08244}" type="sibTrans" cxnId="{B5DA5736-CBF9-4173-8715-C6B2616624F7}">
      <dgm:prSet/>
      <dgm:spPr/>
      <dgm:t>
        <a:bodyPr/>
        <a:lstStyle/>
        <a:p>
          <a:endParaRPr lang="es-SV"/>
        </a:p>
      </dgm:t>
    </dgm:pt>
    <dgm:pt modelId="{F8303A06-6BC0-4386-A0E1-4A417E142771}">
      <dgm:prSet custT="1"/>
      <dgm:spPr>
        <a:solidFill>
          <a:schemeClr val="accent1">
            <a:lumMod val="75000"/>
          </a:schemeClr>
        </a:solidFill>
      </dgm:spPr>
      <dgm:t>
        <a:bodyPr/>
        <a:lstStyle/>
        <a:p>
          <a:r>
            <a:rPr lang="es-SV" sz="1600" dirty="0" smtClean="0">
              <a:solidFill>
                <a:schemeClr val="bg1"/>
              </a:solidFill>
            </a:rPr>
            <a:t>Cuando los criterios usados para evaluar o medir el asunto principal estén disponibles sólo a presuntos usuarios específicos, o sean relevantes sólo para un propósito específico, una declaración restringiendo el uso del informe de atestiguar a dichos presuntos usuarios o a dicho propósito</a:t>
          </a:r>
          <a:endParaRPr lang="es-SV" sz="1600" dirty="0">
            <a:solidFill>
              <a:schemeClr val="bg1"/>
            </a:solidFill>
          </a:endParaRPr>
        </a:p>
      </dgm:t>
    </dgm:pt>
    <dgm:pt modelId="{0930673D-F932-4E82-A75A-5C3A94D78C18}" type="parTrans" cxnId="{CB3BA17E-33DB-4004-B15B-5E8948104186}">
      <dgm:prSet/>
      <dgm:spPr/>
      <dgm:t>
        <a:bodyPr/>
        <a:lstStyle/>
        <a:p>
          <a:endParaRPr lang="es-SV"/>
        </a:p>
      </dgm:t>
    </dgm:pt>
    <dgm:pt modelId="{9DF19A02-170E-4317-A7EC-7170260B6AA8}" type="sibTrans" cxnId="{CB3BA17E-33DB-4004-B15B-5E8948104186}">
      <dgm:prSet/>
      <dgm:spPr/>
      <dgm:t>
        <a:bodyPr/>
        <a:lstStyle/>
        <a:p>
          <a:endParaRPr lang="es-SV"/>
        </a:p>
      </dgm:t>
    </dgm:pt>
    <dgm:pt modelId="{15AD3E11-0E78-444A-A6C7-972CC24A1AEC}" type="pres">
      <dgm:prSet presAssocID="{CB8F3E7E-653D-4311-A63F-C67988201E25}" presName="linear" presStyleCnt="0">
        <dgm:presLayoutVars>
          <dgm:dir/>
          <dgm:animLvl val="lvl"/>
          <dgm:resizeHandles val="exact"/>
        </dgm:presLayoutVars>
      </dgm:prSet>
      <dgm:spPr/>
      <dgm:t>
        <a:bodyPr/>
        <a:lstStyle/>
        <a:p>
          <a:endParaRPr lang="es-SV"/>
        </a:p>
      </dgm:t>
    </dgm:pt>
    <dgm:pt modelId="{FE603825-1242-4DBF-AF0C-24A2BEA2C8C6}" type="pres">
      <dgm:prSet presAssocID="{C00D95EB-FD54-43C8-8B52-F0356B12DDF2}" presName="parentLin" presStyleCnt="0"/>
      <dgm:spPr/>
    </dgm:pt>
    <dgm:pt modelId="{1F019EC1-8FEF-4D01-B14E-C6CCDEA2C926}" type="pres">
      <dgm:prSet presAssocID="{C00D95EB-FD54-43C8-8B52-F0356B12DDF2}" presName="parentLeftMargin" presStyleLbl="node1" presStyleIdx="0" presStyleCnt="6"/>
      <dgm:spPr/>
      <dgm:t>
        <a:bodyPr/>
        <a:lstStyle/>
        <a:p>
          <a:endParaRPr lang="es-SV"/>
        </a:p>
      </dgm:t>
    </dgm:pt>
    <dgm:pt modelId="{4CC9CA86-2CEE-4F4A-95E3-A84425B41EAF}" type="pres">
      <dgm:prSet presAssocID="{C00D95EB-FD54-43C8-8B52-F0356B12DDF2}" presName="parentText" presStyleLbl="node1" presStyleIdx="0" presStyleCnt="6" custScaleX="148816" custScaleY="272515">
        <dgm:presLayoutVars>
          <dgm:chMax val="0"/>
          <dgm:bulletEnabled val="1"/>
        </dgm:presLayoutVars>
      </dgm:prSet>
      <dgm:spPr/>
      <dgm:t>
        <a:bodyPr/>
        <a:lstStyle/>
        <a:p>
          <a:endParaRPr lang="es-SV"/>
        </a:p>
      </dgm:t>
    </dgm:pt>
    <dgm:pt modelId="{80C87912-9729-4574-9462-67E7BDE79A86}" type="pres">
      <dgm:prSet presAssocID="{C00D95EB-FD54-43C8-8B52-F0356B12DDF2}" presName="negativeSpace" presStyleCnt="0"/>
      <dgm:spPr/>
    </dgm:pt>
    <dgm:pt modelId="{43CF5821-EC43-458F-9AF0-738F2D0E85B3}" type="pres">
      <dgm:prSet presAssocID="{C00D95EB-FD54-43C8-8B52-F0356B12DDF2}" presName="childText" presStyleLbl="conFgAcc1" presStyleIdx="0" presStyleCnt="6" custScaleY="279498" custLinFactY="-138944" custLinFactNeighborY="-200000">
        <dgm:presLayoutVars>
          <dgm:bulletEnabled val="1"/>
        </dgm:presLayoutVars>
      </dgm:prSet>
      <dgm:spPr/>
    </dgm:pt>
    <dgm:pt modelId="{0EB3DAFA-E60F-450D-A710-5315263895C1}" type="pres">
      <dgm:prSet presAssocID="{E895DDE3-B89F-4E50-81B5-465A45CDB751}" presName="spaceBetweenRectangles" presStyleCnt="0"/>
      <dgm:spPr/>
    </dgm:pt>
    <dgm:pt modelId="{17DEA892-7E48-494E-B072-92E14661164C}" type="pres">
      <dgm:prSet presAssocID="{1F6BA352-D331-4E10-8A58-E318C6E3A296}" presName="parentLin" presStyleCnt="0"/>
      <dgm:spPr/>
    </dgm:pt>
    <dgm:pt modelId="{A21DE13F-573C-4BF8-ADA3-91B0DF969B65}" type="pres">
      <dgm:prSet presAssocID="{1F6BA352-D331-4E10-8A58-E318C6E3A296}" presName="parentLeftMargin" presStyleLbl="node1" presStyleIdx="0" presStyleCnt="6"/>
      <dgm:spPr/>
      <dgm:t>
        <a:bodyPr/>
        <a:lstStyle/>
        <a:p>
          <a:endParaRPr lang="es-SV"/>
        </a:p>
      </dgm:t>
    </dgm:pt>
    <dgm:pt modelId="{7C5BBA22-A6B8-42E3-8076-050852BE6E8F}" type="pres">
      <dgm:prSet presAssocID="{1F6BA352-D331-4E10-8A58-E318C6E3A296}" presName="parentText" presStyleLbl="node1" presStyleIdx="1" presStyleCnt="6" custLinFactNeighborY="-96852">
        <dgm:presLayoutVars>
          <dgm:chMax val="0"/>
          <dgm:bulletEnabled val="1"/>
        </dgm:presLayoutVars>
      </dgm:prSet>
      <dgm:spPr/>
      <dgm:t>
        <a:bodyPr/>
        <a:lstStyle/>
        <a:p>
          <a:endParaRPr lang="es-SV"/>
        </a:p>
      </dgm:t>
    </dgm:pt>
    <dgm:pt modelId="{B095430F-F031-4779-B3A6-A5B2BFD63BC7}" type="pres">
      <dgm:prSet presAssocID="{1F6BA352-D331-4E10-8A58-E318C6E3A296}" presName="negativeSpace" presStyleCnt="0"/>
      <dgm:spPr/>
    </dgm:pt>
    <dgm:pt modelId="{970A0F32-D2CC-4A51-A28F-4374F1DAF262}" type="pres">
      <dgm:prSet presAssocID="{1F6BA352-D331-4E10-8A58-E318C6E3A296}" presName="childText" presStyleLbl="conFgAcc1" presStyleIdx="1" presStyleCnt="6" custLinFactY="-100000" custLinFactNeighborY="-116974">
        <dgm:presLayoutVars>
          <dgm:bulletEnabled val="1"/>
        </dgm:presLayoutVars>
      </dgm:prSet>
      <dgm:spPr/>
      <dgm:t>
        <a:bodyPr/>
        <a:lstStyle/>
        <a:p>
          <a:endParaRPr lang="es-SV"/>
        </a:p>
      </dgm:t>
    </dgm:pt>
    <dgm:pt modelId="{61FBEB32-1BE0-4554-8CEB-8B3E34A503CD}" type="pres">
      <dgm:prSet presAssocID="{94BB05CB-9D73-4883-9718-926A18839D8F}" presName="spaceBetweenRectangles" presStyleCnt="0"/>
      <dgm:spPr/>
    </dgm:pt>
    <dgm:pt modelId="{F712D274-4D13-48BA-A91D-CBF9758EB8C6}" type="pres">
      <dgm:prSet presAssocID="{4DA1812B-C796-4CCD-A0CD-A1D7BEAF8114}" presName="parentLin" presStyleCnt="0"/>
      <dgm:spPr/>
    </dgm:pt>
    <dgm:pt modelId="{58AAB7D4-5F56-4C8A-B0D0-AF9112EE0FB6}" type="pres">
      <dgm:prSet presAssocID="{4DA1812B-C796-4CCD-A0CD-A1D7BEAF8114}" presName="parentLeftMargin" presStyleLbl="node1" presStyleIdx="1" presStyleCnt="6"/>
      <dgm:spPr/>
      <dgm:t>
        <a:bodyPr/>
        <a:lstStyle/>
        <a:p>
          <a:endParaRPr lang="es-SV"/>
        </a:p>
      </dgm:t>
    </dgm:pt>
    <dgm:pt modelId="{980E5C48-E49B-430E-ACF0-CF09571134A3}" type="pres">
      <dgm:prSet presAssocID="{4DA1812B-C796-4CCD-A0CD-A1D7BEAF8114}" presName="parentText" presStyleLbl="node1" presStyleIdx="2" presStyleCnt="6" custScaleX="142857" custScaleY="127240" custLinFactNeighborY="-71538">
        <dgm:presLayoutVars>
          <dgm:chMax val="0"/>
          <dgm:bulletEnabled val="1"/>
        </dgm:presLayoutVars>
      </dgm:prSet>
      <dgm:spPr/>
      <dgm:t>
        <a:bodyPr/>
        <a:lstStyle/>
        <a:p>
          <a:endParaRPr lang="es-SV"/>
        </a:p>
      </dgm:t>
    </dgm:pt>
    <dgm:pt modelId="{C8C4264A-30B6-49E5-8CD7-69172DB05ACE}" type="pres">
      <dgm:prSet presAssocID="{4DA1812B-C796-4CCD-A0CD-A1D7BEAF8114}" presName="negativeSpace" presStyleCnt="0"/>
      <dgm:spPr/>
    </dgm:pt>
    <dgm:pt modelId="{14C1A912-A255-472B-9B95-E436A0BD8A2D}" type="pres">
      <dgm:prSet presAssocID="{4DA1812B-C796-4CCD-A0CD-A1D7BEAF8114}" presName="childText" presStyleLbl="conFgAcc1" presStyleIdx="2" presStyleCnt="6" custLinFactY="-74004" custLinFactNeighborY="-100000">
        <dgm:presLayoutVars>
          <dgm:bulletEnabled val="1"/>
        </dgm:presLayoutVars>
      </dgm:prSet>
      <dgm:spPr/>
      <dgm:t>
        <a:bodyPr/>
        <a:lstStyle/>
        <a:p>
          <a:endParaRPr lang="es-SV"/>
        </a:p>
      </dgm:t>
    </dgm:pt>
    <dgm:pt modelId="{A9AA45A6-7D73-4001-800F-14144B2AEFF8}" type="pres">
      <dgm:prSet presAssocID="{982FC178-FF17-4024-A68B-0FBE8499E8E4}" presName="spaceBetweenRectangles" presStyleCnt="0"/>
      <dgm:spPr/>
    </dgm:pt>
    <dgm:pt modelId="{CC76A0BC-C042-4570-9495-F4080EA28B1A}" type="pres">
      <dgm:prSet presAssocID="{8EA34C96-BE7C-4008-9AEA-A575BA5EFFF0}" presName="parentLin" presStyleCnt="0"/>
      <dgm:spPr/>
    </dgm:pt>
    <dgm:pt modelId="{3ABEBFF9-AF1A-4BD4-B465-23F44FD8EF64}" type="pres">
      <dgm:prSet presAssocID="{8EA34C96-BE7C-4008-9AEA-A575BA5EFFF0}" presName="parentLeftMargin" presStyleLbl="node1" presStyleIdx="2" presStyleCnt="6"/>
      <dgm:spPr/>
      <dgm:t>
        <a:bodyPr/>
        <a:lstStyle/>
        <a:p>
          <a:endParaRPr lang="es-SV"/>
        </a:p>
      </dgm:t>
    </dgm:pt>
    <dgm:pt modelId="{AFB8A0FA-A567-405C-A456-38AAA0D56CAD}" type="pres">
      <dgm:prSet presAssocID="{8EA34C96-BE7C-4008-9AEA-A575BA5EFFF0}" presName="parentText" presStyleLbl="node1" presStyleIdx="3" presStyleCnt="6" custLinFactNeighborY="-47865">
        <dgm:presLayoutVars>
          <dgm:chMax val="0"/>
          <dgm:bulletEnabled val="1"/>
        </dgm:presLayoutVars>
      </dgm:prSet>
      <dgm:spPr/>
      <dgm:t>
        <a:bodyPr/>
        <a:lstStyle/>
        <a:p>
          <a:endParaRPr lang="es-SV"/>
        </a:p>
      </dgm:t>
    </dgm:pt>
    <dgm:pt modelId="{A2CBD68C-F89D-41E5-A864-869BA40010CD}" type="pres">
      <dgm:prSet presAssocID="{8EA34C96-BE7C-4008-9AEA-A575BA5EFFF0}" presName="negativeSpace" presStyleCnt="0"/>
      <dgm:spPr/>
    </dgm:pt>
    <dgm:pt modelId="{FBCD3502-13BE-471D-BE98-32103B6DA5EF}" type="pres">
      <dgm:prSet presAssocID="{8EA34C96-BE7C-4008-9AEA-A575BA5EFFF0}" presName="childText" presStyleLbl="conFgAcc1" presStyleIdx="3" presStyleCnt="6" custLinFactY="-53994" custLinFactNeighborY="-100000">
        <dgm:presLayoutVars>
          <dgm:bulletEnabled val="1"/>
        </dgm:presLayoutVars>
      </dgm:prSet>
      <dgm:spPr/>
      <dgm:t>
        <a:bodyPr/>
        <a:lstStyle/>
        <a:p>
          <a:endParaRPr lang="es-SV"/>
        </a:p>
      </dgm:t>
    </dgm:pt>
    <dgm:pt modelId="{AC235D28-708B-4027-A167-EF151B99C997}" type="pres">
      <dgm:prSet presAssocID="{D8369C6E-41BC-4854-9ED3-3990EE5F134B}" presName="spaceBetweenRectangles" presStyleCnt="0"/>
      <dgm:spPr/>
    </dgm:pt>
    <dgm:pt modelId="{67EA32C0-0013-41EE-A1B7-76DAC6AE6F50}" type="pres">
      <dgm:prSet presAssocID="{09BD0472-A040-4F58-B334-7C75416988C2}" presName="parentLin" presStyleCnt="0"/>
      <dgm:spPr/>
    </dgm:pt>
    <dgm:pt modelId="{CD2DA8F1-83E7-4575-8A9F-36D401BAFC61}" type="pres">
      <dgm:prSet presAssocID="{09BD0472-A040-4F58-B334-7C75416988C2}" presName="parentLeftMargin" presStyleLbl="node1" presStyleIdx="3" presStyleCnt="6"/>
      <dgm:spPr/>
      <dgm:t>
        <a:bodyPr/>
        <a:lstStyle/>
        <a:p>
          <a:endParaRPr lang="es-SV"/>
        </a:p>
      </dgm:t>
    </dgm:pt>
    <dgm:pt modelId="{6FC68AAC-B50F-4491-925A-EFE1B1A466FF}" type="pres">
      <dgm:prSet presAssocID="{09BD0472-A040-4F58-B334-7C75416988C2}" presName="parentText" presStyleLbl="node1" presStyleIdx="4" presStyleCnt="6" custScaleX="142857" custScaleY="141368" custLinFactNeighborY="-28600">
        <dgm:presLayoutVars>
          <dgm:chMax val="0"/>
          <dgm:bulletEnabled val="1"/>
        </dgm:presLayoutVars>
      </dgm:prSet>
      <dgm:spPr/>
      <dgm:t>
        <a:bodyPr/>
        <a:lstStyle/>
        <a:p>
          <a:endParaRPr lang="es-SV"/>
        </a:p>
      </dgm:t>
    </dgm:pt>
    <dgm:pt modelId="{813F8173-5BC1-48AD-807B-811C0E45D0E4}" type="pres">
      <dgm:prSet presAssocID="{09BD0472-A040-4F58-B334-7C75416988C2}" presName="negativeSpace" presStyleCnt="0"/>
      <dgm:spPr/>
    </dgm:pt>
    <dgm:pt modelId="{6F9CFD8E-1C9D-4D51-85F6-BE0B00E94CAB}" type="pres">
      <dgm:prSet presAssocID="{09BD0472-A040-4F58-B334-7C75416988C2}" presName="childText" presStyleLbl="conFgAcc1" presStyleIdx="4" presStyleCnt="6" custLinFactY="-25239" custLinFactNeighborY="-100000">
        <dgm:presLayoutVars>
          <dgm:bulletEnabled val="1"/>
        </dgm:presLayoutVars>
      </dgm:prSet>
      <dgm:spPr/>
      <dgm:t>
        <a:bodyPr/>
        <a:lstStyle/>
        <a:p>
          <a:endParaRPr lang="es-SV"/>
        </a:p>
      </dgm:t>
    </dgm:pt>
    <dgm:pt modelId="{9BE1760A-FABD-4126-9A10-21F2F4C4449D}" type="pres">
      <dgm:prSet presAssocID="{55FD573D-EF3F-4D39-828A-6EE2DFA08244}" presName="spaceBetweenRectangles" presStyleCnt="0"/>
      <dgm:spPr/>
    </dgm:pt>
    <dgm:pt modelId="{21E352D0-1E85-4127-B54E-A638963FCD4C}" type="pres">
      <dgm:prSet presAssocID="{F8303A06-6BC0-4386-A0E1-4A417E142771}" presName="parentLin" presStyleCnt="0"/>
      <dgm:spPr/>
    </dgm:pt>
    <dgm:pt modelId="{BFD31F91-7AF1-4108-BE56-06637ABF0123}" type="pres">
      <dgm:prSet presAssocID="{F8303A06-6BC0-4386-A0E1-4A417E142771}" presName="parentLeftMargin" presStyleLbl="node1" presStyleIdx="4" presStyleCnt="6"/>
      <dgm:spPr/>
      <dgm:t>
        <a:bodyPr/>
        <a:lstStyle/>
        <a:p>
          <a:endParaRPr lang="es-SV"/>
        </a:p>
      </dgm:t>
    </dgm:pt>
    <dgm:pt modelId="{8F673501-BA43-4DA6-98BB-910F070CAB5D}" type="pres">
      <dgm:prSet presAssocID="{F8303A06-6BC0-4386-A0E1-4A417E142771}" presName="parentText" presStyleLbl="node1" presStyleIdx="5" presStyleCnt="6" custScaleX="142857" custScaleY="278205" custLinFactNeighborY="-6584">
        <dgm:presLayoutVars>
          <dgm:chMax val="0"/>
          <dgm:bulletEnabled val="1"/>
        </dgm:presLayoutVars>
      </dgm:prSet>
      <dgm:spPr/>
      <dgm:t>
        <a:bodyPr/>
        <a:lstStyle/>
        <a:p>
          <a:endParaRPr lang="es-SV"/>
        </a:p>
      </dgm:t>
    </dgm:pt>
    <dgm:pt modelId="{BE5C248D-7649-4F0D-9583-3D1049B9DCFC}" type="pres">
      <dgm:prSet presAssocID="{F8303A06-6BC0-4386-A0E1-4A417E142771}" presName="negativeSpace" presStyleCnt="0"/>
      <dgm:spPr/>
    </dgm:pt>
    <dgm:pt modelId="{B7943E3E-984A-4BF5-B53D-826813342018}" type="pres">
      <dgm:prSet presAssocID="{F8303A06-6BC0-4386-A0E1-4A417E142771}" presName="childText" presStyleLbl="conFgAcc1" presStyleIdx="5" presStyleCnt="6" custLinFactY="-35085" custLinFactNeighborY="-100000">
        <dgm:presLayoutVars>
          <dgm:bulletEnabled val="1"/>
        </dgm:presLayoutVars>
      </dgm:prSet>
      <dgm:spPr/>
    </dgm:pt>
  </dgm:ptLst>
  <dgm:cxnLst>
    <dgm:cxn modelId="{CB3BA17E-33DB-4004-B15B-5E8948104186}" srcId="{CB8F3E7E-653D-4311-A63F-C67988201E25}" destId="{F8303A06-6BC0-4386-A0E1-4A417E142771}" srcOrd="5" destOrd="0" parTransId="{0930673D-F932-4E82-A75A-5C3A94D78C18}" sibTransId="{9DF19A02-170E-4317-A7EC-7170260B6AA8}"/>
    <dgm:cxn modelId="{8E9E996D-6B47-4659-901A-3E2D149C9192}" type="presOf" srcId="{09BD0472-A040-4F58-B334-7C75416988C2}" destId="{6FC68AAC-B50F-4491-925A-EFE1B1A466FF}" srcOrd="1" destOrd="0" presId="urn:microsoft.com/office/officeart/2005/8/layout/list1"/>
    <dgm:cxn modelId="{6ECECC08-959A-43D2-8FAA-A497068BC4A2}" type="presOf" srcId="{C00D95EB-FD54-43C8-8B52-F0356B12DDF2}" destId="{1F019EC1-8FEF-4D01-B14E-C6CCDEA2C926}" srcOrd="0" destOrd="0" presId="urn:microsoft.com/office/officeart/2005/8/layout/list1"/>
    <dgm:cxn modelId="{AFEAF14A-56C1-4322-8FAC-9B0C036E1301}" type="presOf" srcId="{C00D95EB-FD54-43C8-8B52-F0356B12DDF2}" destId="{4CC9CA86-2CEE-4F4A-95E3-A84425B41EAF}" srcOrd="1" destOrd="0" presId="urn:microsoft.com/office/officeart/2005/8/layout/list1"/>
    <dgm:cxn modelId="{76C62250-7BD6-4551-90E8-42EBA61E7AF9}" srcId="{CB8F3E7E-653D-4311-A63F-C67988201E25}" destId="{8EA34C96-BE7C-4008-9AEA-A575BA5EFFF0}" srcOrd="3" destOrd="0" parTransId="{4C7618FB-3C82-4C17-A5EF-1FE864C3F7F6}" sibTransId="{D8369C6E-41BC-4854-9ED3-3990EE5F134B}"/>
    <dgm:cxn modelId="{91A056C6-670C-4A7A-883D-763B2FC845E7}" type="presOf" srcId="{4DA1812B-C796-4CCD-A0CD-A1D7BEAF8114}" destId="{58AAB7D4-5F56-4C8A-B0D0-AF9112EE0FB6}" srcOrd="0" destOrd="0" presId="urn:microsoft.com/office/officeart/2005/8/layout/list1"/>
    <dgm:cxn modelId="{3EAF88E9-74F6-4B4F-BBE0-84CD13C45ED2}" type="presOf" srcId="{09BD0472-A040-4F58-B334-7C75416988C2}" destId="{CD2DA8F1-83E7-4575-8A9F-36D401BAFC61}" srcOrd="0" destOrd="0" presId="urn:microsoft.com/office/officeart/2005/8/layout/list1"/>
    <dgm:cxn modelId="{2694A1E1-F5A3-4A52-B802-9FF22A345414}" type="presOf" srcId="{8EA34C96-BE7C-4008-9AEA-A575BA5EFFF0}" destId="{AFB8A0FA-A567-405C-A456-38AAA0D56CAD}" srcOrd="1" destOrd="0" presId="urn:microsoft.com/office/officeart/2005/8/layout/list1"/>
    <dgm:cxn modelId="{FFE2FF53-C7A5-4486-B8C0-C62098347200}" type="presOf" srcId="{4DA1812B-C796-4CCD-A0CD-A1D7BEAF8114}" destId="{980E5C48-E49B-430E-ACF0-CF09571134A3}" srcOrd="1" destOrd="0" presId="urn:microsoft.com/office/officeart/2005/8/layout/list1"/>
    <dgm:cxn modelId="{87FE5169-27FD-459A-BA1B-F7287F2539C5}" type="presOf" srcId="{1F6BA352-D331-4E10-8A58-E318C6E3A296}" destId="{A21DE13F-573C-4BF8-ADA3-91B0DF969B65}" srcOrd="0" destOrd="0" presId="urn:microsoft.com/office/officeart/2005/8/layout/list1"/>
    <dgm:cxn modelId="{60981A06-5315-4871-8B29-F6ADC6395D5E}" type="presOf" srcId="{F8303A06-6BC0-4386-A0E1-4A417E142771}" destId="{8F673501-BA43-4DA6-98BB-910F070CAB5D}" srcOrd="1" destOrd="0" presId="urn:microsoft.com/office/officeart/2005/8/layout/list1"/>
    <dgm:cxn modelId="{786573DE-60E4-4F1D-A913-DF50FFD9E907}" type="presOf" srcId="{F8303A06-6BC0-4386-A0E1-4A417E142771}" destId="{BFD31F91-7AF1-4108-BE56-06637ABF0123}" srcOrd="0" destOrd="0" presId="urn:microsoft.com/office/officeart/2005/8/layout/list1"/>
    <dgm:cxn modelId="{D8220AD9-2527-45D5-8EFF-C679C2DA058D}" srcId="{CB8F3E7E-653D-4311-A63F-C67988201E25}" destId="{1F6BA352-D331-4E10-8A58-E318C6E3A296}" srcOrd="1" destOrd="0" parTransId="{54B0A559-579A-48D3-B98C-A793B148F75E}" sibTransId="{94BB05CB-9D73-4883-9718-926A18839D8F}"/>
    <dgm:cxn modelId="{B5DA5736-CBF9-4173-8715-C6B2616624F7}" srcId="{CB8F3E7E-653D-4311-A63F-C67988201E25}" destId="{09BD0472-A040-4F58-B334-7C75416988C2}" srcOrd="4" destOrd="0" parTransId="{5C33C25D-4DF2-4300-B3B9-0281DF3567A0}" sibTransId="{55FD573D-EF3F-4D39-828A-6EE2DFA08244}"/>
    <dgm:cxn modelId="{5BA71892-8955-405A-A7FC-2872F29B23C4}" type="presOf" srcId="{1F6BA352-D331-4E10-8A58-E318C6E3A296}" destId="{7C5BBA22-A6B8-42E3-8076-050852BE6E8F}" srcOrd="1" destOrd="0" presId="urn:microsoft.com/office/officeart/2005/8/layout/list1"/>
    <dgm:cxn modelId="{F5B6AD75-576A-4486-9496-5AD039A66832}" type="presOf" srcId="{CB8F3E7E-653D-4311-A63F-C67988201E25}" destId="{15AD3E11-0E78-444A-A6C7-972CC24A1AEC}" srcOrd="0" destOrd="0" presId="urn:microsoft.com/office/officeart/2005/8/layout/list1"/>
    <dgm:cxn modelId="{3BA500C0-E893-4ED8-AEB2-713CC93E99DC}" srcId="{CB8F3E7E-653D-4311-A63F-C67988201E25}" destId="{4DA1812B-C796-4CCD-A0CD-A1D7BEAF8114}" srcOrd="2" destOrd="0" parTransId="{421B867B-2ED9-40BC-9CF4-FB60467422A9}" sibTransId="{982FC178-FF17-4024-A68B-0FBE8499E8E4}"/>
    <dgm:cxn modelId="{C610BA38-12E4-4AF6-AF45-00356D55BB74}" srcId="{CB8F3E7E-653D-4311-A63F-C67988201E25}" destId="{C00D95EB-FD54-43C8-8B52-F0356B12DDF2}" srcOrd="0" destOrd="0" parTransId="{BF7D3766-6695-4209-B783-CA45B6595D18}" sibTransId="{E895DDE3-B89F-4E50-81B5-465A45CDB751}"/>
    <dgm:cxn modelId="{BB543FF7-2A22-4A4D-A65D-3607E739E542}" type="presOf" srcId="{8EA34C96-BE7C-4008-9AEA-A575BA5EFFF0}" destId="{3ABEBFF9-AF1A-4BD4-B465-23F44FD8EF64}" srcOrd="0" destOrd="0" presId="urn:microsoft.com/office/officeart/2005/8/layout/list1"/>
    <dgm:cxn modelId="{0211482D-DAC7-4B2A-BEE8-2E85D2B1D35B}" type="presParOf" srcId="{15AD3E11-0E78-444A-A6C7-972CC24A1AEC}" destId="{FE603825-1242-4DBF-AF0C-24A2BEA2C8C6}" srcOrd="0" destOrd="0" presId="urn:microsoft.com/office/officeart/2005/8/layout/list1"/>
    <dgm:cxn modelId="{3A90D232-516A-4A68-A4DE-CADDA203187E}" type="presParOf" srcId="{FE603825-1242-4DBF-AF0C-24A2BEA2C8C6}" destId="{1F019EC1-8FEF-4D01-B14E-C6CCDEA2C926}" srcOrd="0" destOrd="0" presId="urn:microsoft.com/office/officeart/2005/8/layout/list1"/>
    <dgm:cxn modelId="{03314542-678F-4647-A995-94466F360A1F}" type="presParOf" srcId="{FE603825-1242-4DBF-AF0C-24A2BEA2C8C6}" destId="{4CC9CA86-2CEE-4F4A-95E3-A84425B41EAF}" srcOrd="1" destOrd="0" presId="urn:microsoft.com/office/officeart/2005/8/layout/list1"/>
    <dgm:cxn modelId="{92FE85DA-BDE8-46A2-9036-C0111C296783}" type="presParOf" srcId="{15AD3E11-0E78-444A-A6C7-972CC24A1AEC}" destId="{80C87912-9729-4574-9462-67E7BDE79A86}" srcOrd="1" destOrd="0" presId="urn:microsoft.com/office/officeart/2005/8/layout/list1"/>
    <dgm:cxn modelId="{D6A2862A-9D53-44EE-975D-1FA0B973F4F2}" type="presParOf" srcId="{15AD3E11-0E78-444A-A6C7-972CC24A1AEC}" destId="{43CF5821-EC43-458F-9AF0-738F2D0E85B3}" srcOrd="2" destOrd="0" presId="urn:microsoft.com/office/officeart/2005/8/layout/list1"/>
    <dgm:cxn modelId="{13EF636D-C26A-4AEC-8973-5690F3B969B4}" type="presParOf" srcId="{15AD3E11-0E78-444A-A6C7-972CC24A1AEC}" destId="{0EB3DAFA-E60F-450D-A710-5315263895C1}" srcOrd="3" destOrd="0" presId="urn:microsoft.com/office/officeart/2005/8/layout/list1"/>
    <dgm:cxn modelId="{B3F36513-CA9C-496B-99B4-267DF2C13B00}" type="presParOf" srcId="{15AD3E11-0E78-444A-A6C7-972CC24A1AEC}" destId="{17DEA892-7E48-494E-B072-92E14661164C}" srcOrd="4" destOrd="0" presId="urn:microsoft.com/office/officeart/2005/8/layout/list1"/>
    <dgm:cxn modelId="{C1F2E81D-786C-4F85-9512-0F7057502134}" type="presParOf" srcId="{17DEA892-7E48-494E-B072-92E14661164C}" destId="{A21DE13F-573C-4BF8-ADA3-91B0DF969B65}" srcOrd="0" destOrd="0" presId="urn:microsoft.com/office/officeart/2005/8/layout/list1"/>
    <dgm:cxn modelId="{26A9F301-9D25-492B-AB86-E38439093052}" type="presParOf" srcId="{17DEA892-7E48-494E-B072-92E14661164C}" destId="{7C5BBA22-A6B8-42E3-8076-050852BE6E8F}" srcOrd="1" destOrd="0" presId="urn:microsoft.com/office/officeart/2005/8/layout/list1"/>
    <dgm:cxn modelId="{A876AD01-6AE0-4A42-BF2B-DEA347AEE761}" type="presParOf" srcId="{15AD3E11-0E78-444A-A6C7-972CC24A1AEC}" destId="{B095430F-F031-4779-B3A6-A5B2BFD63BC7}" srcOrd="5" destOrd="0" presId="urn:microsoft.com/office/officeart/2005/8/layout/list1"/>
    <dgm:cxn modelId="{C58484E7-4104-4A13-8D36-E10B503A65ED}" type="presParOf" srcId="{15AD3E11-0E78-444A-A6C7-972CC24A1AEC}" destId="{970A0F32-D2CC-4A51-A28F-4374F1DAF262}" srcOrd="6" destOrd="0" presId="urn:microsoft.com/office/officeart/2005/8/layout/list1"/>
    <dgm:cxn modelId="{7E8139A9-F9A6-483B-AF2C-527DA8CCC47A}" type="presParOf" srcId="{15AD3E11-0E78-444A-A6C7-972CC24A1AEC}" destId="{61FBEB32-1BE0-4554-8CEB-8B3E34A503CD}" srcOrd="7" destOrd="0" presId="urn:microsoft.com/office/officeart/2005/8/layout/list1"/>
    <dgm:cxn modelId="{0D7EC06C-0E47-4AC6-BF7B-685B63AA85C2}" type="presParOf" srcId="{15AD3E11-0E78-444A-A6C7-972CC24A1AEC}" destId="{F712D274-4D13-48BA-A91D-CBF9758EB8C6}" srcOrd="8" destOrd="0" presId="urn:microsoft.com/office/officeart/2005/8/layout/list1"/>
    <dgm:cxn modelId="{33AC89FF-AA95-41E4-95B6-A8FC7DAEACDC}" type="presParOf" srcId="{F712D274-4D13-48BA-A91D-CBF9758EB8C6}" destId="{58AAB7D4-5F56-4C8A-B0D0-AF9112EE0FB6}" srcOrd="0" destOrd="0" presId="urn:microsoft.com/office/officeart/2005/8/layout/list1"/>
    <dgm:cxn modelId="{D33BBE23-67C8-4DC9-8084-9A906B937A4D}" type="presParOf" srcId="{F712D274-4D13-48BA-A91D-CBF9758EB8C6}" destId="{980E5C48-E49B-430E-ACF0-CF09571134A3}" srcOrd="1" destOrd="0" presId="urn:microsoft.com/office/officeart/2005/8/layout/list1"/>
    <dgm:cxn modelId="{D771A1E3-43EB-48F2-8441-DC1017972EF1}" type="presParOf" srcId="{15AD3E11-0E78-444A-A6C7-972CC24A1AEC}" destId="{C8C4264A-30B6-49E5-8CD7-69172DB05ACE}" srcOrd="9" destOrd="0" presId="urn:microsoft.com/office/officeart/2005/8/layout/list1"/>
    <dgm:cxn modelId="{E6766E97-E2BF-48DC-BF6D-5FE7AAEED605}" type="presParOf" srcId="{15AD3E11-0E78-444A-A6C7-972CC24A1AEC}" destId="{14C1A912-A255-472B-9B95-E436A0BD8A2D}" srcOrd="10" destOrd="0" presId="urn:microsoft.com/office/officeart/2005/8/layout/list1"/>
    <dgm:cxn modelId="{1FA57A5E-F406-4930-A144-A365521EB800}" type="presParOf" srcId="{15AD3E11-0E78-444A-A6C7-972CC24A1AEC}" destId="{A9AA45A6-7D73-4001-800F-14144B2AEFF8}" srcOrd="11" destOrd="0" presId="urn:microsoft.com/office/officeart/2005/8/layout/list1"/>
    <dgm:cxn modelId="{C8FC4F9F-7565-4B58-8AF5-49E6D5BF389A}" type="presParOf" srcId="{15AD3E11-0E78-444A-A6C7-972CC24A1AEC}" destId="{CC76A0BC-C042-4570-9495-F4080EA28B1A}" srcOrd="12" destOrd="0" presId="urn:microsoft.com/office/officeart/2005/8/layout/list1"/>
    <dgm:cxn modelId="{4800DA6C-0E08-4EC1-AC36-A4EE3577186E}" type="presParOf" srcId="{CC76A0BC-C042-4570-9495-F4080EA28B1A}" destId="{3ABEBFF9-AF1A-4BD4-B465-23F44FD8EF64}" srcOrd="0" destOrd="0" presId="urn:microsoft.com/office/officeart/2005/8/layout/list1"/>
    <dgm:cxn modelId="{2C90C993-CAD2-478A-B930-55297E368B0B}" type="presParOf" srcId="{CC76A0BC-C042-4570-9495-F4080EA28B1A}" destId="{AFB8A0FA-A567-405C-A456-38AAA0D56CAD}" srcOrd="1" destOrd="0" presId="urn:microsoft.com/office/officeart/2005/8/layout/list1"/>
    <dgm:cxn modelId="{E1383BAC-91A4-4C18-B1E0-E4F810EB53E0}" type="presParOf" srcId="{15AD3E11-0E78-444A-A6C7-972CC24A1AEC}" destId="{A2CBD68C-F89D-41E5-A864-869BA40010CD}" srcOrd="13" destOrd="0" presId="urn:microsoft.com/office/officeart/2005/8/layout/list1"/>
    <dgm:cxn modelId="{A18FFFFC-EF92-4B3E-B2B2-6AB9A14A26EC}" type="presParOf" srcId="{15AD3E11-0E78-444A-A6C7-972CC24A1AEC}" destId="{FBCD3502-13BE-471D-BE98-32103B6DA5EF}" srcOrd="14" destOrd="0" presId="urn:microsoft.com/office/officeart/2005/8/layout/list1"/>
    <dgm:cxn modelId="{E180B139-0D91-4A58-B503-8440FCF49AFE}" type="presParOf" srcId="{15AD3E11-0E78-444A-A6C7-972CC24A1AEC}" destId="{AC235D28-708B-4027-A167-EF151B99C997}" srcOrd="15" destOrd="0" presId="urn:microsoft.com/office/officeart/2005/8/layout/list1"/>
    <dgm:cxn modelId="{D982F87A-EB45-41C9-A038-6806C9D17E22}" type="presParOf" srcId="{15AD3E11-0E78-444A-A6C7-972CC24A1AEC}" destId="{67EA32C0-0013-41EE-A1B7-76DAC6AE6F50}" srcOrd="16" destOrd="0" presId="urn:microsoft.com/office/officeart/2005/8/layout/list1"/>
    <dgm:cxn modelId="{3C3AA175-8F60-4BA1-ACAF-D98157C928D8}" type="presParOf" srcId="{67EA32C0-0013-41EE-A1B7-76DAC6AE6F50}" destId="{CD2DA8F1-83E7-4575-8A9F-36D401BAFC61}" srcOrd="0" destOrd="0" presId="urn:microsoft.com/office/officeart/2005/8/layout/list1"/>
    <dgm:cxn modelId="{54420FCD-E55C-499B-9746-E45C27438015}" type="presParOf" srcId="{67EA32C0-0013-41EE-A1B7-76DAC6AE6F50}" destId="{6FC68AAC-B50F-4491-925A-EFE1B1A466FF}" srcOrd="1" destOrd="0" presId="urn:microsoft.com/office/officeart/2005/8/layout/list1"/>
    <dgm:cxn modelId="{609DADF1-78E7-4B60-8684-74CEBF4528C1}" type="presParOf" srcId="{15AD3E11-0E78-444A-A6C7-972CC24A1AEC}" destId="{813F8173-5BC1-48AD-807B-811C0E45D0E4}" srcOrd="17" destOrd="0" presId="urn:microsoft.com/office/officeart/2005/8/layout/list1"/>
    <dgm:cxn modelId="{EAC0E8F5-780E-496E-95DB-F0AA339CABB2}" type="presParOf" srcId="{15AD3E11-0E78-444A-A6C7-972CC24A1AEC}" destId="{6F9CFD8E-1C9D-4D51-85F6-BE0B00E94CAB}" srcOrd="18" destOrd="0" presId="urn:microsoft.com/office/officeart/2005/8/layout/list1"/>
    <dgm:cxn modelId="{23653DD7-7292-4079-8ECF-0EB1173450C0}" type="presParOf" srcId="{15AD3E11-0E78-444A-A6C7-972CC24A1AEC}" destId="{9BE1760A-FABD-4126-9A10-21F2F4C4449D}" srcOrd="19" destOrd="0" presId="urn:microsoft.com/office/officeart/2005/8/layout/list1"/>
    <dgm:cxn modelId="{4D5222B0-835D-462C-AE63-0C606C4833A5}" type="presParOf" srcId="{15AD3E11-0E78-444A-A6C7-972CC24A1AEC}" destId="{21E352D0-1E85-4127-B54E-A638963FCD4C}" srcOrd="20" destOrd="0" presId="urn:microsoft.com/office/officeart/2005/8/layout/list1"/>
    <dgm:cxn modelId="{24CB0B36-DF59-4689-BB06-B08034552190}" type="presParOf" srcId="{21E352D0-1E85-4127-B54E-A638963FCD4C}" destId="{BFD31F91-7AF1-4108-BE56-06637ABF0123}" srcOrd="0" destOrd="0" presId="urn:microsoft.com/office/officeart/2005/8/layout/list1"/>
    <dgm:cxn modelId="{2FB2C3B2-F1B7-4C43-8F16-6DB92E53CEBB}" type="presParOf" srcId="{21E352D0-1E85-4127-B54E-A638963FCD4C}" destId="{8F673501-BA43-4DA6-98BB-910F070CAB5D}" srcOrd="1" destOrd="0" presId="urn:microsoft.com/office/officeart/2005/8/layout/list1"/>
    <dgm:cxn modelId="{0A088CD6-A234-446C-828D-0A4C7476F929}" type="presParOf" srcId="{15AD3E11-0E78-444A-A6C7-972CC24A1AEC}" destId="{BE5C248D-7649-4F0D-9583-3D1049B9DCFC}" srcOrd="21" destOrd="0" presId="urn:microsoft.com/office/officeart/2005/8/layout/list1"/>
    <dgm:cxn modelId="{C108FA1B-C568-457C-89F9-C6B81572BCE9}" type="presParOf" srcId="{15AD3E11-0E78-444A-A6C7-972CC24A1AEC}" destId="{B7943E3E-984A-4BF5-B53D-826813342018}"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8F3E7E-653D-4311-A63F-C67988201E25}" type="doc">
      <dgm:prSet loTypeId="urn:microsoft.com/office/officeart/2005/8/layout/list1" loCatId="list" qsTypeId="urn:microsoft.com/office/officeart/2005/8/quickstyle/simple1" qsCatId="simple" csTypeId="urn:microsoft.com/office/officeart/2005/8/colors/colorful1#2" csCatId="colorful" phldr="1"/>
      <dgm:spPr/>
      <dgm:t>
        <a:bodyPr/>
        <a:lstStyle/>
        <a:p>
          <a:endParaRPr lang="es-SV"/>
        </a:p>
      </dgm:t>
    </dgm:pt>
    <dgm:pt modelId="{28868A3D-957A-4789-B40E-CEB06C43DD4C}">
      <dgm:prSet custT="1"/>
      <dgm:spPr>
        <a:solidFill>
          <a:schemeClr val="accent1">
            <a:lumMod val="75000"/>
          </a:schemeClr>
        </a:solidFill>
      </dgm:spPr>
      <dgm:t>
        <a:bodyPr/>
        <a:lstStyle/>
        <a:p>
          <a:r>
            <a:rPr lang="es-SV" sz="1600" dirty="0" smtClean="0">
              <a:solidFill>
                <a:schemeClr val="bg1"/>
              </a:solidFill>
            </a:rPr>
            <a:t>Una declaración de que el trabajo se realizó de acuerdo con </a:t>
          </a:r>
          <a:r>
            <a:rPr lang="es-SV" sz="1600" dirty="0" err="1" smtClean="0">
              <a:solidFill>
                <a:schemeClr val="bg1"/>
              </a:solidFill>
            </a:rPr>
            <a:t>NTAs</a:t>
          </a:r>
          <a:endParaRPr lang="es-SV" sz="1600" dirty="0">
            <a:solidFill>
              <a:schemeClr val="bg1"/>
            </a:solidFill>
          </a:endParaRPr>
        </a:p>
      </dgm:t>
    </dgm:pt>
    <dgm:pt modelId="{3B3FA5F7-8683-4E06-A428-E6E45002AD47}" type="sibTrans" cxnId="{DFAA6590-3A25-496C-91AC-C6CCDC62C6DC}">
      <dgm:prSet/>
      <dgm:spPr/>
      <dgm:t>
        <a:bodyPr/>
        <a:lstStyle/>
        <a:p>
          <a:endParaRPr lang="es-SV"/>
        </a:p>
      </dgm:t>
    </dgm:pt>
    <dgm:pt modelId="{3845C05C-6666-41E3-89EE-BB12276B542A}" type="parTrans" cxnId="{DFAA6590-3A25-496C-91AC-C6CCDC62C6DC}">
      <dgm:prSet/>
      <dgm:spPr/>
      <dgm:t>
        <a:bodyPr/>
        <a:lstStyle/>
        <a:p>
          <a:endParaRPr lang="es-SV"/>
        </a:p>
      </dgm:t>
    </dgm:pt>
    <dgm:pt modelId="{D8FAD0D0-2E95-4768-AF7F-D2F6F123E19E}">
      <dgm:prSet custT="1"/>
      <dgm:spPr>
        <a:solidFill>
          <a:schemeClr val="accent1">
            <a:lumMod val="75000"/>
          </a:schemeClr>
        </a:solidFill>
      </dgm:spPr>
      <dgm:t>
        <a:bodyPr/>
        <a:lstStyle/>
        <a:p>
          <a:r>
            <a:rPr lang="es-SV" sz="1600" dirty="0" smtClean="0">
              <a:solidFill>
                <a:schemeClr val="bg1"/>
              </a:solidFill>
            </a:rPr>
            <a:t>Una declaración para identificar la parte responsable y para describir las responsabilidades de la parte responsable y del contador público: </a:t>
          </a:r>
          <a:endParaRPr lang="es-SV" sz="1600" dirty="0">
            <a:solidFill>
              <a:schemeClr val="bg1"/>
            </a:solidFill>
          </a:endParaRPr>
        </a:p>
      </dgm:t>
    </dgm:pt>
    <dgm:pt modelId="{866E77B9-6A17-4FC6-803A-A54DA08B0B5F}" type="sibTrans" cxnId="{B31A3B14-7933-4FC7-8EE5-8AE1DCACE228}">
      <dgm:prSet/>
      <dgm:spPr/>
      <dgm:t>
        <a:bodyPr/>
        <a:lstStyle/>
        <a:p>
          <a:endParaRPr lang="es-SV"/>
        </a:p>
      </dgm:t>
    </dgm:pt>
    <dgm:pt modelId="{3E581A60-8402-4624-8C83-0705962BDF40}" type="parTrans" cxnId="{B31A3B14-7933-4FC7-8EE5-8AE1DCACE228}">
      <dgm:prSet/>
      <dgm:spPr/>
      <dgm:t>
        <a:bodyPr/>
        <a:lstStyle/>
        <a:p>
          <a:endParaRPr lang="es-SV"/>
        </a:p>
      </dgm:t>
    </dgm:pt>
    <dgm:pt modelId="{61E51CC2-E3FB-40B2-B3AF-2C642F1411FB}">
      <dgm:prSet custT="1"/>
      <dgm:spPr>
        <a:solidFill>
          <a:schemeClr val="accent1">
            <a:lumMod val="75000"/>
          </a:schemeClr>
        </a:solidFill>
      </dgm:spPr>
      <dgm:t>
        <a:bodyPr/>
        <a:lstStyle/>
        <a:p>
          <a:r>
            <a:rPr lang="es-SV" sz="1600" dirty="0" smtClean="0">
              <a:solidFill>
                <a:schemeClr val="bg1"/>
              </a:solidFill>
            </a:rPr>
            <a:t>Un resumen del trabajo realizado: </a:t>
          </a:r>
          <a:endParaRPr lang="es-SV" sz="1600" dirty="0">
            <a:solidFill>
              <a:schemeClr val="bg1"/>
            </a:solidFill>
          </a:endParaRPr>
        </a:p>
      </dgm:t>
    </dgm:pt>
    <dgm:pt modelId="{B6811A57-1675-4FF8-8341-05113A453A7C}" type="parTrans" cxnId="{0FC90874-7640-409E-B9E2-0D3704E8252B}">
      <dgm:prSet/>
      <dgm:spPr/>
      <dgm:t>
        <a:bodyPr/>
        <a:lstStyle/>
        <a:p>
          <a:endParaRPr lang="es-SV"/>
        </a:p>
      </dgm:t>
    </dgm:pt>
    <dgm:pt modelId="{A905D1EE-4237-4E72-A986-BC15AF4AA163}" type="sibTrans" cxnId="{0FC90874-7640-409E-B9E2-0D3704E8252B}">
      <dgm:prSet/>
      <dgm:spPr/>
      <dgm:t>
        <a:bodyPr/>
        <a:lstStyle/>
        <a:p>
          <a:endParaRPr lang="es-SV"/>
        </a:p>
      </dgm:t>
    </dgm:pt>
    <dgm:pt modelId="{14636C37-F753-4392-AEF7-24B31605CDA3}">
      <dgm:prSet custT="1"/>
      <dgm:spPr>
        <a:solidFill>
          <a:schemeClr val="accent1">
            <a:lumMod val="75000"/>
          </a:schemeClr>
        </a:solidFill>
      </dgm:spPr>
      <dgm:t>
        <a:bodyPr/>
        <a:lstStyle/>
        <a:p>
          <a:r>
            <a:rPr lang="es-SV" sz="1600" dirty="0" smtClean="0">
              <a:solidFill>
                <a:schemeClr val="bg1"/>
              </a:solidFill>
            </a:rPr>
            <a:t>La conclusión del contador público: </a:t>
          </a:r>
          <a:endParaRPr lang="es-SV" sz="1600" dirty="0">
            <a:solidFill>
              <a:schemeClr val="bg1"/>
            </a:solidFill>
          </a:endParaRPr>
        </a:p>
      </dgm:t>
    </dgm:pt>
    <dgm:pt modelId="{DA2DAD3F-C48E-47E9-BFDB-5F3E3B713447}" type="parTrans" cxnId="{F26A053A-AC8C-4855-A1B7-C14C174A7540}">
      <dgm:prSet/>
      <dgm:spPr/>
      <dgm:t>
        <a:bodyPr/>
        <a:lstStyle/>
        <a:p>
          <a:endParaRPr lang="es-SV"/>
        </a:p>
      </dgm:t>
    </dgm:pt>
    <dgm:pt modelId="{3D95C6B6-EB32-42A6-A8A3-25521E0A965B}" type="sibTrans" cxnId="{F26A053A-AC8C-4855-A1B7-C14C174A7540}">
      <dgm:prSet/>
      <dgm:spPr/>
      <dgm:t>
        <a:bodyPr/>
        <a:lstStyle/>
        <a:p>
          <a:endParaRPr lang="es-SV"/>
        </a:p>
      </dgm:t>
    </dgm:pt>
    <dgm:pt modelId="{15AD3E11-0E78-444A-A6C7-972CC24A1AEC}" type="pres">
      <dgm:prSet presAssocID="{CB8F3E7E-653D-4311-A63F-C67988201E25}" presName="linear" presStyleCnt="0">
        <dgm:presLayoutVars>
          <dgm:dir/>
          <dgm:animLvl val="lvl"/>
          <dgm:resizeHandles val="exact"/>
        </dgm:presLayoutVars>
      </dgm:prSet>
      <dgm:spPr/>
      <dgm:t>
        <a:bodyPr/>
        <a:lstStyle/>
        <a:p>
          <a:endParaRPr lang="es-SV"/>
        </a:p>
      </dgm:t>
    </dgm:pt>
    <dgm:pt modelId="{6C49AD1D-2722-4AFE-B188-242A57EFC8C5}" type="pres">
      <dgm:prSet presAssocID="{D8FAD0D0-2E95-4768-AF7F-D2F6F123E19E}" presName="parentLin" presStyleCnt="0"/>
      <dgm:spPr/>
    </dgm:pt>
    <dgm:pt modelId="{A674D18C-7B21-42C3-9547-76813DD48947}" type="pres">
      <dgm:prSet presAssocID="{D8FAD0D0-2E95-4768-AF7F-D2F6F123E19E}" presName="parentLeftMargin" presStyleLbl="node1" presStyleIdx="0" presStyleCnt="4"/>
      <dgm:spPr/>
      <dgm:t>
        <a:bodyPr/>
        <a:lstStyle/>
        <a:p>
          <a:endParaRPr lang="es-SV"/>
        </a:p>
      </dgm:t>
    </dgm:pt>
    <dgm:pt modelId="{D49D8790-D02B-4830-B4A6-7E73AAE18C3D}" type="pres">
      <dgm:prSet presAssocID="{D8FAD0D0-2E95-4768-AF7F-D2F6F123E19E}" presName="parentText" presStyleLbl="node1" presStyleIdx="0" presStyleCnt="4" custScaleX="142857" custScaleY="37616" custLinFactNeighborY="-82484">
        <dgm:presLayoutVars>
          <dgm:chMax val="0"/>
          <dgm:bulletEnabled val="1"/>
        </dgm:presLayoutVars>
      </dgm:prSet>
      <dgm:spPr/>
      <dgm:t>
        <a:bodyPr/>
        <a:lstStyle/>
        <a:p>
          <a:endParaRPr lang="es-SV"/>
        </a:p>
      </dgm:t>
    </dgm:pt>
    <dgm:pt modelId="{8A8F34B7-9FC0-4FE1-B5F8-6A9B22FF77D4}" type="pres">
      <dgm:prSet presAssocID="{D8FAD0D0-2E95-4768-AF7F-D2F6F123E19E}" presName="negativeSpace" presStyleCnt="0"/>
      <dgm:spPr/>
    </dgm:pt>
    <dgm:pt modelId="{779F519A-29A7-4317-8077-EABCA4040834}" type="pres">
      <dgm:prSet presAssocID="{D8FAD0D0-2E95-4768-AF7F-D2F6F123E19E}" presName="childText" presStyleLbl="conFgAcc1" presStyleIdx="0" presStyleCnt="4" custScaleY="38358" custLinFactY="-4833" custLinFactNeighborY="-100000">
        <dgm:presLayoutVars>
          <dgm:bulletEnabled val="1"/>
        </dgm:presLayoutVars>
      </dgm:prSet>
      <dgm:spPr/>
    </dgm:pt>
    <dgm:pt modelId="{F5BF02FD-1946-494D-8923-52001B8522C5}" type="pres">
      <dgm:prSet presAssocID="{866E77B9-6A17-4FC6-803A-A54DA08B0B5F}" presName="spaceBetweenRectangles" presStyleCnt="0"/>
      <dgm:spPr/>
    </dgm:pt>
    <dgm:pt modelId="{13548280-7784-4949-A4B6-78FB4FD9F7C5}" type="pres">
      <dgm:prSet presAssocID="{28868A3D-957A-4789-B40E-CEB06C43DD4C}" presName="parentLin" presStyleCnt="0"/>
      <dgm:spPr/>
    </dgm:pt>
    <dgm:pt modelId="{C65C9943-7775-4A48-A2FF-456C966C1BBC}" type="pres">
      <dgm:prSet presAssocID="{28868A3D-957A-4789-B40E-CEB06C43DD4C}" presName="parentLeftMargin" presStyleLbl="node1" presStyleIdx="0" presStyleCnt="4"/>
      <dgm:spPr/>
      <dgm:t>
        <a:bodyPr/>
        <a:lstStyle/>
        <a:p>
          <a:endParaRPr lang="es-SV"/>
        </a:p>
      </dgm:t>
    </dgm:pt>
    <dgm:pt modelId="{57DAA850-0552-4C1B-AC6D-7FF3965B31F9}" type="pres">
      <dgm:prSet presAssocID="{28868A3D-957A-4789-B40E-CEB06C43DD4C}" presName="parentText" presStyleLbl="node1" presStyleIdx="1" presStyleCnt="4" custScaleX="135432" custScaleY="28299" custLinFactNeighborX="3952" custLinFactNeighborY="-31311">
        <dgm:presLayoutVars>
          <dgm:chMax val="0"/>
          <dgm:bulletEnabled val="1"/>
        </dgm:presLayoutVars>
      </dgm:prSet>
      <dgm:spPr/>
      <dgm:t>
        <a:bodyPr/>
        <a:lstStyle/>
        <a:p>
          <a:endParaRPr lang="es-SV"/>
        </a:p>
      </dgm:t>
    </dgm:pt>
    <dgm:pt modelId="{B9390349-18A4-4E16-9CB8-B23B7791F57B}" type="pres">
      <dgm:prSet presAssocID="{28868A3D-957A-4789-B40E-CEB06C43DD4C}" presName="negativeSpace" presStyleCnt="0"/>
      <dgm:spPr/>
    </dgm:pt>
    <dgm:pt modelId="{09D06FCF-95C2-4A9E-8E1A-C701BF566EF6}" type="pres">
      <dgm:prSet presAssocID="{28868A3D-957A-4789-B40E-CEB06C43DD4C}" presName="childText" presStyleLbl="conFgAcc1" presStyleIdx="1" presStyleCnt="4" custScaleY="34447" custLinFactNeighborY="-25684">
        <dgm:presLayoutVars>
          <dgm:bulletEnabled val="1"/>
        </dgm:presLayoutVars>
      </dgm:prSet>
      <dgm:spPr/>
    </dgm:pt>
    <dgm:pt modelId="{83ECD5D0-BD0C-4768-92E1-D51CB8992015}" type="pres">
      <dgm:prSet presAssocID="{3B3FA5F7-8683-4E06-A428-E6E45002AD47}" presName="spaceBetweenRectangles" presStyleCnt="0"/>
      <dgm:spPr/>
    </dgm:pt>
    <dgm:pt modelId="{0FFAE2AB-85EB-45FC-B66F-A146285D15DD}" type="pres">
      <dgm:prSet presAssocID="{61E51CC2-E3FB-40B2-B3AF-2C642F1411FB}" presName="parentLin" presStyleCnt="0"/>
      <dgm:spPr/>
    </dgm:pt>
    <dgm:pt modelId="{D756412C-D1CE-42D8-8215-D81ACD5F7131}" type="pres">
      <dgm:prSet presAssocID="{61E51CC2-E3FB-40B2-B3AF-2C642F1411FB}" presName="parentLeftMargin" presStyleLbl="node1" presStyleIdx="1" presStyleCnt="4"/>
      <dgm:spPr/>
      <dgm:t>
        <a:bodyPr/>
        <a:lstStyle/>
        <a:p>
          <a:endParaRPr lang="es-SV"/>
        </a:p>
      </dgm:t>
    </dgm:pt>
    <dgm:pt modelId="{CF26487C-9117-4229-8AA2-EE5F6A4DBC19}" type="pres">
      <dgm:prSet presAssocID="{61E51CC2-E3FB-40B2-B3AF-2C642F1411FB}" presName="parentText" presStyleLbl="node1" presStyleIdx="2" presStyleCnt="4" custAng="10800000" custFlipVert="1" custScaleX="127306" custScaleY="23609" custLinFactNeighborY="-14220">
        <dgm:presLayoutVars>
          <dgm:chMax val="0"/>
          <dgm:bulletEnabled val="1"/>
        </dgm:presLayoutVars>
      </dgm:prSet>
      <dgm:spPr/>
      <dgm:t>
        <a:bodyPr/>
        <a:lstStyle/>
        <a:p>
          <a:endParaRPr lang="es-SV"/>
        </a:p>
      </dgm:t>
    </dgm:pt>
    <dgm:pt modelId="{5F159C7C-C84E-4CE0-8D68-C62EA89A14B0}" type="pres">
      <dgm:prSet presAssocID="{61E51CC2-E3FB-40B2-B3AF-2C642F1411FB}" presName="negativeSpace" presStyleCnt="0"/>
      <dgm:spPr/>
    </dgm:pt>
    <dgm:pt modelId="{7C794103-D55D-42C9-8160-CE6D31308E84}" type="pres">
      <dgm:prSet presAssocID="{61E51CC2-E3FB-40B2-B3AF-2C642F1411FB}" presName="childText" presStyleLbl="conFgAcc1" presStyleIdx="2" presStyleCnt="4" custScaleY="23264" custLinFactY="2406" custLinFactNeighborY="100000">
        <dgm:presLayoutVars>
          <dgm:bulletEnabled val="1"/>
        </dgm:presLayoutVars>
      </dgm:prSet>
      <dgm:spPr/>
    </dgm:pt>
    <dgm:pt modelId="{066D0D95-58D4-4FA0-AB48-456225776C4D}" type="pres">
      <dgm:prSet presAssocID="{A905D1EE-4237-4E72-A986-BC15AF4AA163}" presName="spaceBetweenRectangles" presStyleCnt="0"/>
      <dgm:spPr/>
    </dgm:pt>
    <dgm:pt modelId="{F59FB51C-E1CF-4BA9-AA35-A7788CB48839}" type="pres">
      <dgm:prSet presAssocID="{14636C37-F753-4392-AEF7-24B31605CDA3}" presName="parentLin" presStyleCnt="0"/>
      <dgm:spPr/>
    </dgm:pt>
    <dgm:pt modelId="{4AF6EF05-2413-4075-A659-D163EC3AE137}" type="pres">
      <dgm:prSet presAssocID="{14636C37-F753-4392-AEF7-24B31605CDA3}" presName="parentLeftMargin" presStyleLbl="node1" presStyleIdx="2" presStyleCnt="4"/>
      <dgm:spPr/>
      <dgm:t>
        <a:bodyPr/>
        <a:lstStyle/>
        <a:p>
          <a:endParaRPr lang="es-SV"/>
        </a:p>
      </dgm:t>
    </dgm:pt>
    <dgm:pt modelId="{2FAD4A62-11D0-419C-9522-B371F8B52BB1}" type="pres">
      <dgm:prSet presAssocID="{14636C37-F753-4392-AEF7-24B31605CDA3}" presName="parentText" presStyleLbl="node1" presStyleIdx="3" presStyleCnt="4" custScaleX="129863" custScaleY="30672" custLinFactNeighborY="10665">
        <dgm:presLayoutVars>
          <dgm:chMax val="0"/>
          <dgm:bulletEnabled val="1"/>
        </dgm:presLayoutVars>
      </dgm:prSet>
      <dgm:spPr/>
      <dgm:t>
        <a:bodyPr/>
        <a:lstStyle/>
        <a:p>
          <a:endParaRPr lang="es-SV"/>
        </a:p>
      </dgm:t>
    </dgm:pt>
    <dgm:pt modelId="{7D1C7F45-10E2-4D16-A845-9937129F0114}" type="pres">
      <dgm:prSet presAssocID="{14636C37-F753-4392-AEF7-24B31605CDA3}" presName="negativeSpace" presStyleCnt="0"/>
      <dgm:spPr/>
    </dgm:pt>
    <dgm:pt modelId="{CBA1E754-85E3-4AE2-8630-45DAA0B8B6FB}" type="pres">
      <dgm:prSet presAssocID="{14636C37-F753-4392-AEF7-24B31605CDA3}" presName="childText" presStyleLbl="conFgAcc1" presStyleIdx="3" presStyleCnt="4" custScaleY="31511" custLinFactNeighborY="79688">
        <dgm:presLayoutVars>
          <dgm:bulletEnabled val="1"/>
        </dgm:presLayoutVars>
      </dgm:prSet>
      <dgm:spPr/>
    </dgm:pt>
  </dgm:ptLst>
  <dgm:cxnLst>
    <dgm:cxn modelId="{B31A3B14-7933-4FC7-8EE5-8AE1DCACE228}" srcId="{CB8F3E7E-653D-4311-A63F-C67988201E25}" destId="{D8FAD0D0-2E95-4768-AF7F-D2F6F123E19E}" srcOrd="0" destOrd="0" parTransId="{3E581A60-8402-4624-8C83-0705962BDF40}" sibTransId="{866E77B9-6A17-4FC6-803A-A54DA08B0B5F}"/>
    <dgm:cxn modelId="{518D8C67-EE6B-4E32-96EC-841E52696DA0}" type="presOf" srcId="{14636C37-F753-4392-AEF7-24B31605CDA3}" destId="{2FAD4A62-11D0-419C-9522-B371F8B52BB1}" srcOrd="1" destOrd="0" presId="urn:microsoft.com/office/officeart/2005/8/layout/list1"/>
    <dgm:cxn modelId="{30877546-61BF-4CDF-A7B6-97EAE28E6302}" type="presOf" srcId="{61E51CC2-E3FB-40B2-B3AF-2C642F1411FB}" destId="{CF26487C-9117-4229-8AA2-EE5F6A4DBC19}" srcOrd="1" destOrd="0" presId="urn:microsoft.com/office/officeart/2005/8/layout/list1"/>
    <dgm:cxn modelId="{07DF974C-CA5A-4116-B361-7FEFC6F31733}" type="presOf" srcId="{28868A3D-957A-4789-B40E-CEB06C43DD4C}" destId="{57DAA850-0552-4C1B-AC6D-7FF3965B31F9}" srcOrd="1" destOrd="0" presId="urn:microsoft.com/office/officeart/2005/8/layout/list1"/>
    <dgm:cxn modelId="{D3204319-60D1-477B-ABBB-ECB58667835F}" type="presOf" srcId="{D8FAD0D0-2E95-4768-AF7F-D2F6F123E19E}" destId="{A674D18C-7B21-42C3-9547-76813DD48947}" srcOrd="0" destOrd="0" presId="urn:microsoft.com/office/officeart/2005/8/layout/list1"/>
    <dgm:cxn modelId="{C91016E5-0BA9-4AB0-A137-8AEFFA129F31}" type="presOf" srcId="{28868A3D-957A-4789-B40E-CEB06C43DD4C}" destId="{C65C9943-7775-4A48-A2FF-456C966C1BBC}" srcOrd="0" destOrd="0" presId="urn:microsoft.com/office/officeart/2005/8/layout/list1"/>
    <dgm:cxn modelId="{F26A053A-AC8C-4855-A1B7-C14C174A7540}" srcId="{CB8F3E7E-653D-4311-A63F-C67988201E25}" destId="{14636C37-F753-4392-AEF7-24B31605CDA3}" srcOrd="3" destOrd="0" parTransId="{DA2DAD3F-C48E-47E9-BFDB-5F3E3B713447}" sibTransId="{3D95C6B6-EB32-42A6-A8A3-25521E0A965B}"/>
    <dgm:cxn modelId="{DB5B4606-B8C3-4E05-8C65-01624C44BA7D}" type="presOf" srcId="{D8FAD0D0-2E95-4768-AF7F-D2F6F123E19E}" destId="{D49D8790-D02B-4830-B4A6-7E73AAE18C3D}" srcOrd="1" destOrd="0" presId="urn:microsoft.com/office/officeart/2005/8/layout/list1"/>
    <dgm:cxn modelId="{69232090-4474-453C-86A3-5B95BA817714}" type="presOf" srcId="{14636C37-F753-4392-AEF7-24B31605CDA3}" destId="{4AF6EF05-2413-4075-A659-D163EC3AE137}" srcOrd="0" destOrd="0" presId="urn:microsoft.com/office/officeart/2005/8/layout/list1"/>
    <dgm:cxn modelId="{0649B31C-58D6-429E-AA18-29F710B3B580}" type="presOf" srcId="{CB8F3E7E-653D-4311-A63F-C67988201E25}" destId="{15AD3E11-0E78-444A-A6C7-972CC24A1AEC}" srcOrd="0" destOrd="0" presId="urn:microsoft.com/office/officeart/2005/8/layout/list1"/>
    <dgm:cxn modelId="{85881B94-0BC7-45D4-87DB-1F015A3DB721}" type="presOf" srcId="{61E51CC2-E3FB-40B2-B3AF-2C642F1411FB}" destId="{D756412C-D1CE-42D8-8215-D81ACD5F7131}" srcOrd="0" destOrd="0" presId="urn:microsoft.com/office/officeart/2005/8/layout/list1"/>
    <dgm:cxn modelId="{DFAA6590-3A25-496C-91AC-C6CCDC62C6DC}" srcId="{CB8F3E7E-653D-4311-A63F-C67988201E25}" destId="{28868A3D-957A-4789-B40E-CEB06C43DD4C}" srcOrd="1" destOrd="0" parTransId="{3845C05C-6666-41E3-89EE-BB12276B542A}" sibTransId="{3B3FA5F7-8683-4E06-A428-E6E45002AD47}"/>
    <dgm:cxn modelId="{0FC90874-7640-409E-B9E2-0D3704E8252B}" srcId="{CB8F3E7E-653D-4311-A63F-C67988201E25}" destId="{61E51CC2-E3FB-40B2-B3AF-2C642F1411FB}" srcOrd="2" destOrd="0" parTransId="{B6811A57-1675-4FF8-8341-05113A453A7C}" sibTransId="{A905D1EE-4237-4E72-A986-BC15AF4AA163}"/>
    <dgm:cxn modelId="{AE0D3AF1-CD1F-4708-B545-81280B06AE3C}" type="presParOf" srcId="{15AD3E11-0E78-444A-A6C7-972CC24A1AEC}" destId="{6C49AD1D-2722-4AFE-B188-242A57EFC8C5}" srcOrd="0" destOrd="0" presId="urn:microsoft.com/office/officeart/2005/8/layout/list1"/>
    <dgm:cxn modelId="{58C2131B-5B06-4A54-9D95-094691D96FBF}" type="presParOf" srcId="{6C49AD1D-2722-4AFE-B188-242A57EFC8C5}" destId="{A674D18C-7B21-42C3-9547-76813DD48947}" srcOrd="0" destOrd="0" presId="urn:microsoft.com/office/officeart/2005/8/layout/list1"/>
    <dgm:cxn modelId="{049FC9D7-57A7-4CB4-AAFC-3AA91AB58199}" type="presParOf" srcId="{6C49AD1D-2722-4AFE-B188-242A57EFC8C5}" destId="{D49D8790-D02B-4830-B4A6-7E73AAE18C3D}" srcOrd="1" destOrd="0" presId="urn:microsoft.com/office/officeart/2005/8/layout/list1"/>
    <dgm:cxn modelId="{34423DA8-3DA6-4A58-8FD7-5D0F13DB41A3}" type="presParOf" srcId="{15AD3E11-0E78-444A-A6C7-972CC24A1AEC}" destId="{8A8F34B7-9FC0-4FE1-B5F8-6A9B22FF77D4}" srcOrd="1" destOrd="0" presId="urn:microsoft.com/office/officeart/2005/8/layout/list1"/>
    <dgm:cxn modelId="{7C5ACAFF-6E52-44CE-96FD-F5A92F62DDF5}" type="presParOf" srcId="{15AD3E11-0E78-444A-A6C7-972CC24A1AEC}" destId="{779F519A-29A7-4317-8077-EABCA4040834}" srcOrd="2" destOrd="0" presId="urn:microsoft.com/office/officeart/2005/8/layout/list1"/>
    <dgm:cxn modelId="{5C90C6FC-E2DC-43A6-8FC8-56314D5E29B9}" type="presParOf" srcId="{15AD3E11-0E78-444A-A6C7-972CC24A1AEC}" destId="{F5BF02FD-1946-494D-8923-52001B8522C5}" srcOrd="3" destOrd="0" presId="urn:microsoft.com/office/officeart/2005/8/layout/list1"/>
    <dgm:cxn modelId="{9EF8858A-681C-46E3-973C-D48A0393DFA3}" type="presParOf" srcId="{15AD3E11-0E78-444A-A6C7-972CC24A1AEC}" destId="{13548280-7784-4949-A4B6-78FB4FD9F7C5}" srcOrd="4" destOrd="0" presId="urn:microsoft.com/office/officeart/2005/8/layout/list1"/>
    <dgm:cxn modelId="{30B24BE4-8916-4699-906C-5935A2929D91}" type="presParOf" srcId="{13548280-7784-4949-A4B6-78FB4FD9F7C5}" destId="{C65C9943-7775-4A48-A2FF-456C966C1BBC}" srcOrd="0" destOrd="0" presId="urn:microsoft.com/office/officeart/2005/8/layout/list1"/>
    <dgm:cxn modelId="{58320913-FA88-4AE1-9DE5-A5F60C5F6128}" type="presParOf" srcId="{13548280-7784-4949-A4B6-78FB4FD9F7C5}" destId="{57DAA850-0552-4C1B-AC6D-7FF3965B31F9}" srcOrd="1" destOrd="0" presId="urn:microsoft.com/office/officeart/2005/8/layout/list1"/>
    <dgm:cxn modelId="{A20B1944-AC09-49F2-9963-B94E117DE4FC}" type="presParOf" srcId="{15AD3E11-0E78-444A-A6C7-972CC24A1AEC}" destId="{B9390349-18A4-4E16-9CB8-B23B7791F57B}" srcOrd="5" destOrd="0" presId="urn:microsoft.com/office/officeart/2005/8/layout/list1"/>
    <dgm:cxn modelId="{761A50A5-9750-4244-A72A-0CCCDD2233A0}" type="presParOf" srcId="{15AD3E11-0E78-444A-A6C7-972CC24A1AEC}" destId="{09D06FCF-95C2-4A9E-8E1A-C701BF566EF6}" srcOrd="6" destOrd="0" presId="urn:microsoft.com/office/officeart/2005/8/layout/list1"/>
    <dgm:cxn modelId="{E7507EE6-6A2C-4589-9B78-694FA94E67CC}" type="presParOf" srcId="{15AD3E11-0E78-444A-A6C7-972CC24A1AEC}" destId="{83ECD5D0-BD0C-4768-92E1-D51CB8992015}" srcOrd="7" destOrd="0" presId="urn:microsoft.com/office/officeart/2005/8/layout/list1"/>
    <dgm:cxn modelId="{69428528-3A5A-43ED-8E1F-C23C38CB3431}" type="presParOf" srcId="{15AD3E11-0E78-444A-A6C7-972CC24A1AEC}" destId="{0FFAE2AB-85EB-45FC-B66F-A146285D15DD}" srcOrd="8" destOrd="0" presId="urn:microsoft.com/office/officeart/2005/8/layout/list1"/>
    <dgm:cxn modelId="{83931B2E-EE03-42A3-BE22-925EFA4A5D25}" type="presParOf" srcId="{0FFAE2AB-85EB-45FC-B66F-A146285D15DD}" destId="{D756412C-D1CE-42D8-8215-D81ACD5F7131}" srcOrd="0" destOrd="0" presId="urn:microsoft.com/office/officeart/2005/8/layout/list1"/>
    <dgm:cxn modelId="{C8413438-D144-49A7-A0A9-E6EB578CBB94}" type="presParOf" srcId="{0FFAE2AB-85EB-45FC-B66F-A146285D15DD}" destId="{CF26487C-9117-4229-8AA2-EE5F6A4DBC19}" srcOrd="1" destOrd="0" presId="urn:microsoft.com/office/officeart/2005/8/layout/list1"/>
    <dgm:cxn modelId="{AD4EC809-E5B1-40A2-B5FF-9CFE2BCD7543}" type="presParOf" srcId="{15AD3E11-0E78-444A-A6C7-972CC24A1AEC}" destId="{5F159C7C-C84E-4CE0-8D68-C62EA89A14B0}" srcOrd="9" destOrd="0" presId="urn:microsoft.com/office/officeart/2005/8/layout/list1"/>
    <dgm:cxn modelId="{88F9ED3C-C543-4960-BDD7-D81527E9CF68}" type="presParOf" srcId="{15AD3E11-0E78-444A-A6C7-972CC24A1AEC}" destId="{7C794103-D55D-42C9-8160-CE6D31308E84}" srcOrd="10" destOrd="0" presId="urn:microsoft.com/office/officeart/2005/8/layout/list1"/>
    <dgm:cxn modelId="{A17458BE-FD6A-4CCF-92CE-0C7B51743B1F}" type="presParOf" srcId="{15AD3E11-0E78-444A-A6C7-972CC24A1AEC}" destId="{066D0D95-58D4-4FA0-AB48-456225776C4D}" srcOrd="11" destOrd="0" presId="urn:microsoft.com/office/officeart/2005/8/layout/list1"/>
    <dgm:cxn modelId="{B3953239-1BF4-4717-906E-C7BA89F03AE5}" type="presParOf" srcId="{15AD3E11-0E78-444A-A6C7-972CC24A1AEC}" destId="{F59FB51C-E1CF-4BA9-AA35-A7788CB48839}" srcOrd="12" destOrd="0" presId="urn:microsoft.com/office/officeart/2005/8/layout/list1"/>
    <dgm:cxn modelId="{3BC97E23-0DC6-4CCF-8B6F-C7D870CAB7D4}" type="presParOf" srcId="{F59FB51C-E1CF-4BA9-AA35-A7788CB48839}" destId="{4AF6EF05-2413-4075-A659-D163EC3AE137}" srcOrd="0" destOrd="0" presId="urn:microsoft.com/office/officeart/2005/8/layout/list1"/>
    <dgm:cxn modelId="{AB03AF26-4425-48B9-B9DB-08395C4ACAE2}" type="presParOf" srcId="{F59FB51C-E1CF-4BA9-AA35-A7788CB48839}" destId="{2FAD4A62-11D0-419C-9522-B371F8B52BB1}" srcOrd="1" destOrd="0" presId="urn:microsoft.com/office/officeart/2005/8/layout/list1"/>
    <dgm:cxn modelId="{F9C40F29-AD63-4013-8FC6-E1C2DDB9E02C}" type="presParOf" srcId="{15AD3E11-0E78-444A-A6C7-972CC24A1AEC}" destId="{7D1C7F45-10E2-4D16-A845-9937129F0114}" srcOrd="13" destOrd="0" presId="urn:microsoft.com/office/officeart/2005/8/layout/list1"/>
    <dgm:cxn modelId="{1E6F5C55-FABE-4FF1-8AEA-0D0060E5CE00}" type="presParOf" srcId="{15AD3E11-0E78-444A-A6C7-972CC24A1AEC}" destId="{CBA1E754-85E3-4AE2-8630-45DAA0B8B6FB}"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8F3E7E-653D-4311-A63F-C67988201E25}" type="doc">
      <dgm:prSet loTypeId="urn:microsoft.com/office/officeart/2005/8/layout/list1" loCatId="list" qsTypeId="urn:microsoft.com/office/officeart/2005/8/quickstyle/simple1" qsCatId="simple" csTypeId="urn:microsoft.com/office/officeart/2005/8/colors/colorful1#1" csCatId="colorful" phldr="1"/>
      <dgm:spPr/>
      <dgm:t>
        <a:bodyPr/>
        <a:lstStyle/>
        <a:p>
          <a:endParaRPr lang="es-SV"/>
        </a:p>
      </dgm:t>
    </dgm:pt>
    <dgm:pt modelId="{28868A3D-957A-4789-B40E-CEB06C43DD4C}">
      <dgm:prSet custT="1"/>
      <dgm:spPr>
        <a:solidFill>
          <a:schemeClr val="accent1">
            <a:lumMod val="75000"/>
          </a:schemeClr>
        </a:solidFill>
      </dgm:spPr>
      <dgm:t>
        <a:bodyPr/>
        <a:lstStyle/>
        <a:p>
          <a:r>
            <a:rPr lang="es-SV" sz="1600" dirty="0" smtClean="0">
              <a:solidFill>
                <a:schemeClr val="bg1"/>
              </a:solidFill>
            </a:rPr>
            <a:t>El nombre de la firma o del contador público, y un lugar específico, que ordinariamente es la ciudad donde el contador público mantiene la oficina que tiene la responsabilidad del trabajo: </a:t>
          </a:r>
          <a:endParaRPr lang="es-SV" sz="1600" dirty="0">
            <a:solidFill>
              <a:schemeClr val="bg1"/>
            </a:solidFill>
          </a:endParaRPr>
        </a:p>
      </dgm:t>
    </dgm:pt>
    <dgm:pt modelId="{3B3FA5F7-8683-4E06-A428-E6E45002AD47}" type="sibTrans" cxnId="{DFAA6590-3A25-496C-91AC-C6CCDC62C6DC}">
      <dgm:prSet/>
      <dgm:spPr/>
      <dgm:t>
        <a:bodyPr/>
        <a:lstStyle/>
        <a:p>
          <a:endParaRPr lang="es-SV"/>
        </a:p>
      </dgm:t>
    </dgm:pt>
    <dgm:pt modelId="{3845C05C-6666-41E3-89EE-BB12276B542A}" type="parTrans" cxnId="{DFAA6590-3A25-496C-91AC-C6CCDC62C6DC}">
      <dgm:prSet/>
      <dgm:spPr/>
      <dgm:t>
        <a:bodyPr/>
        <a:lstStyle/>
        <a:p>
          <a:endParaRPr lang="es-SV"/>
        </a:p>
      </dgm:t>
    </dgm:pt>
    <dgm:pt modelId="{D8FAD0D0-2E95-4768-AF7F-D2F6F123E19E}">
      <dgm:prSet custT="1"/>
      <dgm:spPr>
        <a:solidFill>
          <a:schemeClr val="accent1">
            <a:lumMod val="75000"/>
          </a:schemeClr>
        </a:solidFill>
      </dgm:spPr>
      <dgm:t>
        <a:bodyPr/>
        <a:lstStyle/>
        <a:p>
          <a:r>
            <a:rPr lang="es-SV" sz="1600" dirty="0" smtClean="0">
              <a:solidFill>
                <a:schemeClr val="bg1"/>
              </a:solidFill>
            </a:rPr>
            <a:t>Fecha del informe de atestiguar</a:t>
          </a:r>
          <a:endParaRPr lang="es-SV" sz="1600" dirty="0">
            <a:solidFill>
              <a:schemeClr val="bg1"/>
            </a:solidFill>
          </a:endParaRPr>
        </a:p>
      </dgm:t>
    </dgm:pt>
    <dgm:pt modelId="{866E77B9-6A17-4FC6-803A-A54DA08B0B5F}" type="sibTrans" cxnId="{B31A3B14-7933-4FC7-8EE5-8AE1DCACE228}">
      <dgm:prSet/>
      <dgm:spPr/>
      <dgm:t>
        <a:bodyPr/>
        <a:lstStyle/>
        <a:p>
          <a:endParaRPr lang="es-SV"/>
        </a:p>
      </dgm:t>
    </dgm:pt>
    <dgm:pt modelId="{3E581A60-8402-4624-8C83-0705962BDF40}" type="parTrans" cxnId="{B31A3B14-7933-4FC7-8EE5-8AE1DCACE228}">
      <dgm:prSet/>
      <dgm:spPr/>
      <dgm:t>
        <a:bodyPr/>
        <a:lstStyle/>
        <a:p>
          <a:endParaRPr lang="es-SV"/>
        </a:p>
      </dgm:t>
    </dgm:pt>
    <dgm:pt modelId="{15AD3E11-0E78-444A-A6C7-972CC24A1AEC}" type="pres">
      <dgm:prSet presAssocID="{CB8F3E7E-653D-4311-A63F-C67988201E25}" presName="linear" presStyleCnt="0">
        <dgm:presLayoutVars>
          <dgm:dir/>
          <dgm:animLvl val="lvl"/>
          <dgm:resizeHandles val="exact"/>
        </dgm:presLayoutVars>
      </dgm:prSet>
      <dgm:spPr/>
      <dgm:t>
        <a:bodyPr/>
        <a:lstStyle/>
        <a:p>
          <a:endParaRPr lang="es-SV"/>
        </a:p>
      </dgm:t>
    </dgm:pt>
    <dgm:pt modelId="{6C49AD1D-2722-4AFE-B188-242A57EFC8C5}" type="pres">
      <dgm:prSet presAssocID="{D8FAD0D0-2E95-4768-AF7F-D2F6F123E19E}" presName="parentLin" presStyleCnt="0"/>
      <dgm:spPr/>
    </dgm:pt>
    <dgm:pt modelId="{A674D18C-7B21-42C3-9547-76813DD48947}" type="pres">
      <dgm:prSet presAssocID="{D8FAD0D0-2E95-4768-AF7F-D2F6F123E19E}" presName="parentLeftMargin" presStyleLbl="node1" presStyleIdx="0" presStyleCnt="2"/>
      <dgm:spPr/>
      <dgm:t>
        <a:bodyPr/>
        <a:lstStyle/>
        <a:p>
          <a:endParaRPr lang="es-SV"/>
        </a:p>
      </dgm:t>
    </dgm:pt>
    <dgm:pt modelId="{D49D8790-D02B-4830-B4A6-7E73AAE18C3D}" type="pres">
      <dgm:prSet presAssocID="{D8FAD0D0-2E95-4768-AF7F-D2F6F123E19E}" presName="parentText" presStyleLbl="node1" presStyleIdx="0" presStyleCnt="2" custScaleX="142857" custScaleY="37616" custLinFactNeighborY="-82484">
        <dgm:presLayoutVars>
          <dgm:chMax val="0"/>
          <dgm:bulletEnabled val="1"/>
        </dgm:presLayoutVars>
      </dgm:prSet>
      <dgm:spPr/>
      <dgm:t>
        <a:bodyPr/>
        <a:lstStyle/>
        <a:p>
          <a:endParaRPr lang="es-SV"/>
        </a:p>
      </dgm:t>
    </dgm:pt>
    <dgm:pt modelId="{8A8F34B7-9FC0-4FE1-B5F8-6A9B22FF77D4}" type="pres">
      <dgm:prSet presAssocID="{D8FAD0D0-2E95-4768-AF7F-D2F6F123E19E}" presName="negativeSpace" presStyleCnt="0"/>
      <dgm:spPr/>
    </dgm:pt>
    <dgm:pt modelId="{779F519A-29A7-4317-8077-EABCA4040834}" type="pres">
      <dgm:prSet presAssocID="{D8FAD0D0-2E95-4768-AF7F-D2F6F123E19E}" presName="childText" presStyleLbl="conFgAcc1" presStyleIdx="0" presStyleCnt="2" custScaleY="38358" custLinFactNeighborY="-32928">
        <dgm:presLayoutVars>
          <dgm:bulletEnabled val="1"/>
        </dgm:presLayoutVars>
      </dgm:prSet>
      <dgm:spPr/>
    </dgm:pt>
    <dgm:pt modelId="{F5BF02FD-1946-494D-8923-52001B8522C5}" type="pres">
      <dgm:prSet presAssocID="{866E77B9-6A17-4FC6-803A-A54DA08B0B5F}" presName="spaceBetweenRectangles" presStyleCnt="0"/>
      <dgm:spPr/>
    </dgm:pt>
    <dgm:pt modelId="{13548280-7784-4949-A4B6-78FB4FD9F7C5}" type="pres">
      <dgm:prSet presAssocID="{28868A3D-957A-4789-B40E-CEB06C43DD4C}" presName="parentLin" presStyleCnt="0"/>
      <dgm:spPr/>
    </dgm:pt>
    <dgm:pt modelId="{C65C9943-7775-4A48-A2FF-456C966C1BBC}" type="pres">
      <dgm:prSet presAssocID="{28868A3D-957A-4789-B40E-CEB06C43DD4C}" presName="parentLeftMargin" presStyleLbl="node1" presStyleIdx="0" presStyleCnt="2"/>
      <dgm:spPr/>
      <dgm:t>
        <a:bodyPr/>
        <a:lstStyle/>
        <a:p>
          <a:endParaRPr lang="es-SV"/>
        </a:p>
      </dgm:t>
    </dgm:pt>
    <dgm:pt modelId="{57DAA850-0552-4C1B-AC6D-7FF3965B31F9}" type="pres">
      <dgm:prSet presAssocID="{28868A3D-957A-4789-B40E-CEB06C43DD4C}" presName="parentText" presStyleLbl="node1" presStyleIdx="1" presStyleCnt="2" custScaleX="135432" custScaleY="47164" custLinFactNeighborX="3952" custLinFactNeighborY="-11403">
        <dgm:presLayoutVars>
          <dgm:chMax val="0"/>
          <dgm:bulletEnabled val="1"/>
        </dgm:presLayoutVars>
      </dgm:prSet>
      <dgm:spPr/>
      <dgm:t>
        <a:bodyPr/>
        <a:lstStyle/>
        <a:p>
          <a:endParaRPr lang="es-SV"/>
        </a:p>
      </dgm:t>
    </dgm:pt>
    <dgm:pt modelId="{B9390349-18A4-4E16-9CB8-B23B7791F57B}" type="pres">
      <dgm:prSet presAssocID="{28868A3D-957A-4789-B40E-CEB06C43DD4C}" presName="negativeSpace" presStyleCnt="0"/>
      <dgm:spPr/>
    </dgm:pt>
    <dgm:pt modelId="{09D06FCF-95C2-4A9E-8E1A-C701BF566EF6}" type="pres">
      <dgm:prSet presAssocID="{28868A3D-957A-4789-B40E-CEB06C43DD4C}" presName="childText" presStyleLbl="conFgAcc1" presStyleIdx="1" presStyleCnt="2" custScaleY="34447" custLinFactNeighborY="29813">
        <dgm:presLayoutVars>
          <dgm:bulletEnabled val="1"/>
        </dgm:presLayoutVars>
      </dgm:prSet>
      <dgm:spPr/>
    </dgm:pt>
  </dgm:ptLst>
  <dgm:cxnLst>
    <dgm:cxn modelId="{FA3757FF-5295-4E0E-9FB5-F3DC20211158}" type="presOf" srcId="{28868A3D-957A-4789-B40E-CEB06C43DD4C}" destId="{57DAA850-0552-4C1B-AC6D-7FF3965B31F9}" srcOrd="1" destOrd="0" presId="urn:microsoft.com/office/officeart/2005/8/layout/list1"/>
    <dgm:cxn modelId="{C487BBEB-D9DA-4D47-BF93-A7BE7DEE6AAF}" type="presOf" srcId="{28868A3D-957A-4789-B40E-CEB06C43DD4C}" destId="{C65C9943-7775-4A48-A2FF-456C966C1BBC}" srcOrd="0" destOrd="0" presId="urn:microsoft.com/office/officeart/2005/8/layout/list1"/>
    <dgm:cxn modelId="{4E49571B-628D-405D-BF17-94312CEDCB61}" type="presOf" srcId="{CB8F3E7E-653D-4311-A63F-C67988201E25}" destId="{15AD3E11-0E78-444A-A6C7-972CC24A1AEC}" srcOrd="0" destOrd="0" presId="urn:microsoft.com/office/officeart/2005/8/layout/list1"/>
    <dgm:cxn modelId="{0B2017D6-75E4-4105-B962-B09CECDD903E}" type="presOf" srcId="{D8FAD0D0-2E95-4768-AF7F-D2F6F123E19E}" destId="{D49D8790-D02B-4830-B4A6-7E73AAE18C3D}" srcOrd="1" destOrd="0" presId="urn:microsoft.com/office/officeart/2005/8/layout/list1"/>
    <dgm:cxn modelId="{DFAA6590-3A25-496C-91AC-C6CCDC62C6DC}" srcId="{CB8F3E7E-653D-4311-A63F-C67988201E25}" destId="{28868A3D-957A-4789-B40E-CEB06C43DD4C}" srcOrd="1" destOrd="0" parTransId="{3845C05C-6666-41E3-89EE-BB12276B542A}" sibTransId="{3B3FA5F7-8683-4E06-A428-E6E45002AD47}"/>
    <dgm:cxn modelId="{B31A3B14-7933-4FC7-8EE5-8AE1DCACE228}" srcId="{CB8F3E7E-653D-4311-A63F-C67988201E25}" destId="{D8FAD0D0-2E95-4768-AF7F-D2F6F123E19E}" srcOrd="0" destOrd="0" parTransId="{3E581A60-8402-4624-8C83-0705962BDF40}" sibTransId="{866E77B9-6A17-4FC6-803A-A54DA08B0B5F}"/>
    <dgm:cxn modelId="{E1900F67-9C31-4EE5-A6E0-BBCA7E88EC0B}" type="presOf" srcId="{D8FAD0D0-2E95-4768-AF7F-D2F6F123E19E}" destId="{A674D18C-7B21-42C3-9547-76813DD48947}" srcOrd="0" destOrd="0" presId="urn:microsoft.com/office/officeart/2005/8/layout/list1"/>
    <dgm:cxn modelId="{B206B250-A85B-4A3F-A1B1-25D985B46825}" type="presParOf" srcId="{15AD3E11-0E78-444A-A6C7-972CC24A1AEC}" destId="{6C49AD1D-2722-4AFE-B188-242A57EFC8C5}" srcOrd="0" destOrd="0" presId="urn:microsoft.com/office/officeart/2005/8/layout/list1"/>
    <dgm:cxn modelId="{04626472-57ED-4CFD-810D-AD5B843540E7}" type="presParOf" srcId="{6C49AD1D-2722-4AFE-B188-242A57EFC8C5}" destId="{A674D18C-7B21-42C3-9547-76813DD48947}" srcOrd="0" destOrd="0" presId="urn:microsoft.com/office/officeart/2005/8/layout/list1"/>
    <dgm:cxn modelId="{4F79991C-B1EC-4721-A43F-B7476915E792}" type="presParOf" srcId="{6C49AD1D-2722-4AFE-B188-242A57EFC8C5}" destId="{D49D8790-D02B-4830-B4A6-7E73AAE18C3D}" srcOrd="1" destOrd="0" presId="urn:microsoft.com/office/officeart/2005/8/layout/list1"/>
    <dgm:cxn modelId="{7BAA9526-9CC9-422B-987D-2AB1D7C3BF0B}" type="presParOf" srcId="{15AD3E11-0E78-444A-A6C7-972CC24A1AEC}" destId="{8A8F34B7-9FC0-4FE1-B5F8-6A9B22FF77D4}" srcOrd="1" destOrd="0" presId="urn:microsoft.com/office/officeart/2005/8/layout/list1"/>
    <dgm:cxn modelId="{D6373ED8-EFCE-4B22-83E0-6A4ABB342DF7}" type="presParOf" srcId="{15AD3E11-0E78-444A-A6C7-972CC24A1AEC}" destId="{779F519A-29A7-4317-8077-EABCA4040834}" srcOrd="2" destOrd="0" presId="urn:microsoft.com/office/officeart/2005/8/layout/list1"/>
    <dgm:cxn modelId="{9AD25CA6-374A-462E-8A33-97537ECCD1A4}" type="presParOf" srcId="{15AD3E11-0E78-444A-A6C7-972CC24A1AEC}" destId="{F5BF02FD-1946-494D-8923-52001B8522C5}" srcOrd="3" destOrd="0" presId="urn:microsoft.com/office/officeart/2005/8/layout/list1"/>
    <dgm:cxn modelId="{A95E2F3C-5B13-4E03-9FAE-9B578CD06783}" type="presParOf" srcId="{15AD3E11-0E78-444A-A6C7-972CC24A1AEC}" destId="{13548280-7784-4949-A4B6-78FB4FD9F7C5}" srcOrd="4" destOrd="0" presId="urn:microsoft.com/office/officeart/2005/8/layout/list1"/>
    <dgm:cxn modelId="{3ADB8806-2898-469F-A0CF-034E05486686}" type="presParOf" srcId="{13548280-7784-4949-A4B6-78FB4FD9F7C5}" destId="{C65C9943-7775-4A48-A2FF-456C966C1BBC}" srcOrd="0" destOrd="0" presId="urn:microsoft.com/office/officeart/2005/8/layout/list1"/>
    <dgm:cxn modelId="{A4547572-C99A-4188-9DEC-6F577B4926F0}" type="presParOf" srcId="{13548280-7784-4949-A4B6-78FB4FD9F7C5}" destId="{57DAA850-0552-4C1B-AC6D-7FF3965B31F9}" srcOrd="1" destOrd="0" presId="urn:microsoft.com/office/officeart/2005/8/layout/list1"/>
    <dgm:cxn modelId="{62A0EBCF-2674-46D0-97A3-3F26724BD9F4}" type="presParOf" srcId="{15AD3E11-0E78-444A-A6C7-972CC24A1AEC}" destId="{B9390349-18A4-4E16-9CB8-B23B7791F57B}" srcOrd="5" destOrd="0" presId="urn:microsoft.com/office/officeart/2005/8/layout/list1"/>
    <dgm:cxn modelId="{ABF06113-BD3F-4B2A-9C9B-027432D3E77B}" type="presParOf" srcId="{15AD3E11-0E78-444A-A6C7-972CC24A1AEC}" destId="{09D06FCF-95C2-4A9E-8E1A-C701BF566EF6}"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310171-B50E-4A32-A5C6-5F8AD7741554}" type="doc">
      <dgm:prSet loTypeId="urn:microsoft.com/office/officeart/2005/8/layout/gear1" loCatId="process" qsTypeId="urn:microsoft.com/office/officeart/2005/8/quickstyle/3d1" qsCatId="3D" csTypeId="urn:microsoft.com/office/officeart/2005/8/colors/colorful4" csCatId="colorful" phldr="1"/>
      <dgm:spPr/>
    </dgm:pt>
    <dgm:pt modelId="{F9D57E77-8C05-42C7-8DD0-C486B0889C61}">
      <dgm:prSet phldrT="[Texto]"/>
      <dgm:spPr/>
      <dgm:t>
        <a:bodyPr/>
        <a:lstStyle/>
        <a:p>
          <a:r>
            <a:rPr lang="es-SV" dirty="0" smtClean="0">
              <a:solidFill>
                <a:schemeClr val="bg1"/>
              </a:solidFill>
              <a:hlinkClick xmlns:r="http://schemas.openxmlformats.org/officeDocument/2006/relationships" r:id="rId1" action="ppaction://hlinkfile"/>
            </a:rPr>
            <a:t>Informe de auditoria forense </a:t>
          </a:r>
          <a:endParaRPr lang="es-SV" dirty="0">
            <a:solidFill>
              <a:schemeClr val="bg1"/>
            </a:solidFill>
          </a:endParaRPr>
        </a:p>
      </dgm:t>
    </dgm:pt>
    <dgm:pt modelId="{8AE837C1-9E3C-4D39-A936-FC230A466820}" type="parTrans" cxnId="{4C4893B1-5D8B-4936-A8FA-BD623FF94FDA}">
      <dgm:prSet/>
      <dgm:spPr/>
      <dgm:t>
        <a:bodyPr/>
        <a:lstStyle/>
        <a:p>
          <a:endParaRPr lang="es-SV"/>
        </a:p>
      </dgm:t>
    </dgm:pt>
    <dgm:pt modelId="{D016B116-DE17-49A8-96BE-314F7F93C701}" type="sibTrans" cxnId="{4C4893B1-5D8B-4936-A8FA-BD623FF94FDA}">
      <dgm:prSet/>
      <dgm:spPr/>
      <dgm:t>
        <a:bodyPr/>
        <a:lstStyle/>
        <a:p>
          <a:endParaRPr lang="es-SV"/>
        </a:p>
      </dgm:t>
    </dgm:pt>
    <dgm:pt modelId="{DF0012CA-3E60-4D99-A49D-8520E03469DD}" type="pres">
      <dgm:prSet presAssocID="{6D310171-B50E-4A32-A5C6-5F8AD7741554}" presName="composite" presStyleCnt="0">
        <dgm:presLayoutVars>
          <dgm:chMax val="3"/>
          <dgm:animLvl val="lvl"/>
          <dgm:resizeHandles val="exact"/>
        </dgm:presLayoutVars>
      </dgm:prSet>
      <dgm:spPr/>
    </dgm:pt>
    <dgm:pt modelId="{97A0638F-9086-470E-805C-878B15BA873B}" type="pres">
      <dgm:prSet presAssocID="{F9D57E77-8C05-42C7-8DD0-C486B0889C61}" presName="gear1" presStyleLbl="node1" presStyleIdx="0" presStyleCnt="1" custScaleX="138907" custScaleY="132963" custLinFactNeighborX="-18318" custLinFactNeighborY="-1374">
        <dgm:presLayoutVars>
          <dgm:chMax val="1"/>
          <dgm:bulletEnabled val="1"/>
        </dgm:presLayoutVars>
      </dgm:prSet>
      <dgm:spPr/>
      <dgm:t>
        <a:bodyPr/>
        <a:lstStyle/>
        <a:p>
          <a:endParaRPr lang="es-SV"/>
        </a:p>
      </dgm:t>
    </dgm:pt>
    <dgm:pt modelId="{DBF486C8-F48B-463C-A404-5E97013FBE2D}" type="pres">
      <dgm:prSet presAssocID="{F9D57E77-8C05-42C7-8DD0-C486B0889C61}" presName="gear1srcNode" presStyleLbl="node1" presStyleIdx="0" presStyleCnt="1"/>
      <dgm:spPr/>
      <dgm:t>
        <a:bodyPr/>
        <a:lstStyle/>
        <a:p>
          <a:endParaRPr lang="es-SV"/>
        </a:p>
      </dgm:t>
    </dgm:pt>
    <dgm:pt modelId="{CBAE77DE-52F1-40DF-B502-BADD39C59142}" type="pres">
      <dgm:prSet presAssocID="{F9D57E77-8C05-42C7-8DD0-C486B0889C61}" presName="gear1dstNode" presStyleLbl="node1" presStyleIdx="0" presStyleCnt="1"/>
      <dgm:spPr/>
      <dgm:t>
        <a:bodyPr/>
        <a:lstStyle/>
        <a:p>
          <a:endParaRPr lang="es-SV"/>
        </a:p>
      </dgm:t>
    </dgm:pt>
    <dgm:pt modelId="{D87E15DB-AD24-4C96-AC82-B3EEA61AD9EA}" type="pres">
      <dgm:prSet presAssocID="{D016B116-DE17-49A8-96BE-314F7F93C701}" presName="connector1" presStyleLbl="sibTrans2D1" presStyleIdx="0" presStyleCnt="1" custScaleX="118377" custScaleY="127842" custLinFactNeighborX="-5580" custLinFactNeighborY="-4092"/>
      <dgm:spPr/>
      <dgm:t>
        <a:bodyPr/>
        <a:lstStyle/>
        <a:p>
          <a:endParaRPr lang="es-SV"/>
        </a:p>
      </dgm:t>
    </dgm:pt>
  </dgm:ptLst>
  <dgm:cxnLst>
    <dgm:cxn modelId="{B6076342-8F0E-4917-A626-12C9729706D4}" type="presOf" srcId="{6D310171-B50E-4A32-A5C6-5F8AD7741554}" destId="{DF0012CA-3E60-4D99-A49D-8520E03469DD}" srcOrd="0" destOrd="0" presId="urn:microsoft.com/office/officeart/2005/8/layout/gear1"/>
    <dgm:cxn modelId="{9D61CB21-FE63-4B48-9E42-D738831C4283}" type="presOf" srcId="{F9D57E77-8C05-42C7-8DD0-C486B0889C61}" destId="{97A0638F-9086-470E-805C-878B15BA873B}" srcOrd="0" destOrd="0" presId="urn:microsoft.com/office/officeart/2005/8/layout/gear1"/>
    <dgm:cxn modelId="{DCC3BCA4-805B-41C0-A4DB-7B33720A0A09}" type="presOf" srcId="{D016B116-DE17-49A8-96BE-314F7F93C701}" destId="{D87E15DB-AD24-4C96-AC82-B3EEA61AD9EA}" srcOrd="0" destOrd="0" presId="urn:microsoft.com/office/officeart/2005/8/layout/gear1"/>
    <dgm:cxn modelId="{4C4893B1-5D8B-4936-A8FA-BD623FF94FDA}" srcId="{6D310171-B50E-4A32-A5C6-5F8AD7741554}" destId="{F9D57E77-8C05-42C7-8DD0-C486B0889C61}" srcOrd="0" destOrd="0" parTransId="{8AE837C1-9E3C-4D39-A936-FC230A466820}" sibTransId="{D016B116-DE17-49A8-96BE-314F7F93C701}"/>
    <dgm:cxn modelId="{96292E03-546F-46DB-848C-2D8B10D6EA13}" type="presOf" srcId="{F9D57E77-8C05-42C7-8DD0-C486B0889C61}" destId="{DBF486C8-F48B-463C-A404-5E97013FBE2D}" srcOrd="1" destOrd="0" presId="urn:microsoft.com/office/officeart/2005/8/layout/gear1"/>
    <dgm:cxn modelId="{2ECDD74F-CE79-4781-8A0F-CFB8E25FCE8F}" type="presOf" srcId="{F9D57E77-8C05-42C7-8DD0-C486B0889C61}" destId="{CBAE77DE-52F1-40DF-B502-BADD39C59142}" srcOrd="2" destOrd="0" presId="urn:microsoft.com/office/officeart/2005/8/layout/gear1"/>
    <dgm:cxn modelId="{FA015D7D-3040-454A-8264-2CDDE0113771}" type="presParOf" srcId="{DF0012CA-3E60-4D99-A49D-8520E03469DD}" destId="{97A0638F-9086-470E-805C-878B15BA873B}" srcOrd="0" destOrd="0" presId="urn:microsoft.com/office/officeart/2005/8/layout/gear1"/>
    <dgm:cxn modelId="{9A8CCDE9-5B69-4688-A678-2CF5ABDBE958}" type="presParOf" srcId="{DF0012CA-3E60-4D99-A49D-8520E03469DD}" destId="{DBF486C8-F48B-463C-A404-5E97013FBE2D}" srcOrd="1" destOrd="0" presId="urn:microsoft.com/office/officeart/2005/8/layout/gear1"/>
    <dgm:cxn modelId="{F1E5A7BA-5E8C-4B64-B9C7-9E3BA489705B}" type="presParOf" srcId="{DF0012CA-3E60-4D99-A49D-8520E03469DD}" destId="{CBAE77DE-52F1-40DF-B502-BADD39C59142}" srcOrd="2" destOrd="0" presId="urn:microsoft.com/office/officeart/2005/8/layout/gear1"/>
    <dgm:cxn modelId="{C8B1E1A5-E715-460F-88C8-4B70B7A7CCAA}" type="presParOf" srcId="{DF0012CA-3E60-4D99-A49D-8520E03469DD}" destId="{D87E15DB-AD24-4C96-AC82-B3EEA61AD9EA}" srcOrd="3"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cSld name="Diapositiva de título con imagen">
    <p:spTree>
      <p:nvGrpSpPr>
        <p:cNvPr id="1" name=""/>
        <p:cNvGrpSpPr/>
        <p:nvPr/>
      </p:nvGrpSpPr>
      <p:grpSpPr>
        <a:xfrm>
          <a:off x="0" y="0"/>
          <a:ext cx="0" cy="0"/>
          <a:chOff x="0" y="0"/>
          <a:chExt cx="0" cy="0"/>
        </a:xfrm>
      </p:grpSpPr>
      <p:grpSp>
        <p:nvGrpSpPr>
          <p:cNvPr id="4" name="Group 12"/>
          <p:cNvGrpSpPr/>
          <p:nvPr/>
        </p:nvGrpSpPr>
        <p:grpSpPr>
          <a:xfrm rot="10800000">
            <a:off x="0" y="5645512"/>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Group 13"/>
          <p:cNvGrpSpPr/>
          <p:nvPr/>
        </p:nvGrpSpPr>
        <p:grpSpPr>
          <a:xfrm>
            <a:off x="0" y="1143002"/>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104900" y="2292096"/>
            <a:ext cx="5734051" cy="2219691"/>
          </a:xfrm>
        </p:spPr>
        <p:txBody>
          <a:bodyPr anchor="ctr">
            <a:normAutofit/>
          </a:bodyPr>
          <a:lstStyle>
            <a:lvl1pPr algn="l">
              <a:defRPr sz="4400" cap="all" baseline="0"/>
            </a:lvl1pPr>
          </a:lstStyle>
          <a:p>
            <a:r>
              <a:rPr lang="es-ES" smtClean="0"/>
              <a:t>Haga clic para modificar el estilo de título del patrón</a:t>
            </a:r>
            <a:endParaRPr/>
          </a:p>
        </p:txBody>
      </p:sp>
      <p:sp>
        <p:nvSpPr>
          <p:cNvPr id="3" name="Subtitle 2"/>
          <p:cNvSpPr>
            <a:spLocks noGrp="1"/>
          </p:cNvSpPr>
          <p:nvPr>
            <p:ph type="subTitle" idx="1"/>
          </p:nvPr>
        </p:nvSpPr>
        <p:spPr>
          <a:xfrm>
            <a:off x="1104900" y="4511786"/>
            <a:ext cx="573405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a:p>
        </p:txBody>
      </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1325881" y="0"/>
            <a:ext cx="1747524" cy="2292094"/>
          </a:xfrm>
          <a:prstGeom prst="rect">
            <a:avLst/>
          </a:prstGeom>
        </p:spPr>
      </p:pic>
      <p:sp>
        <p:nvSpPr>
          <p:cNvPr id="11" name="Picture Placeholder 10"/>
          <p:cNvSpPr>
            <a:spLocks noGrp="1"/>
          </p:cNvSpPr>
          <p:nvPr>
            <p:ph type="pic" sz="quarter" idx="13"/>
          </p:nvPr>
        </p:nvSpPr>
        <p:spPr>
          <a:xfrm>
            <a:off x="6981065" y="1310656"/>
            <a:ext cx="5210937" cy="4208604"/>
          </a:xfrm>
          <a:solidFill>
            <a:schemeClr val="tx1">
              <a:lumMod val="20000"/>
              <a:lumOff val="80000"/>
            </a:schemeClr>
          </a:solidFill>
        </p:spPr>
        <p:txBody>
          <a:bodyPr tIns="1005840"/>
          <a:lstStyle>
            <a:lvl1pPr marL="0" indent="0" algn="ctr">
              <a:buNone/>
              <a:defRPr/>
            </a:lvl1pPr>
          </a:lstStyle>
          <a:p>
            <a:r>
              <a:rPr lang="es-ES" smtClean="0"/>
              <a:t>Haga clic en el icono para agregar una imagen</a:t>
            </a:r>
            <a:endParaRPr/>
          </a:p>
        </p:txBody>
      </p:sp>
      <p:sp>
        <p:nvSpPr>
          <p:cNvPr id="19" name="Instructional Text"/>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defTabSz="914400">
              <a:buNone/>
            </a:pPr>
            <a:r>
              <a:rPr lang="es-ES" sz="1200" b="1" i="1" dirty="0" smtClean="0">
                <a:latin typeface="Arial"/>
                <a:ea typeface="+mn-ea"/>
                <a:cs typeface="Arial"/>
              </a:rPr>
              <a:t>NOTA:</a:t>
            </a:r>
          </a:p>
          <a:p>
            <a:pPr algn="l" defTabSz="914400">
              <a:buNone/>
            </a:pPr>
            <a:r>
              <a:rPr lang="es-ES" sz="1200" b="0" i="1" dirty="0" smtClean="0">
                <a:latin typeface="Arial"/>
                <a:ea typeface="+mn-ea"/>
                <a:cs typeface="Arial"/>
              </a:rPr>
              <a:t>Para cambiar la imagen de esta dispositiva, seleccione la imagen y elimínela. A continuación </a:t>
            </a:r>
            <a:r>
              <a:rPr lang="es-ES" sz="1200" b="0" i="1" noProof="0" dirty="0" smtClean="0">
                <a:latin typeface="Arial"/>
                <a:ea typeface="+mn-ea"/>
                <a:cs typeface="Arial"/>
              </a:rPr>
              <a:t>haga</a:t>
            </a:r>
            <a:r>
              <a:rPr lang="es-ES" sz="1200" b="0" i="1" dirty="0" smtClean="0">
                <a:latin typeface="Arial"/>
                <a:ea typeface="+mn-ea"/>
                <a:cs typeface="Arial"/>
              </a:rPr>
              <a:t> clic en el icono Imágenes en el marcador de posición e inserte su imagen.</a:t>
            </a:r>
            <a:endParaRPr lang="es-ES" sz="1200" b="0" i="1" dirty="0">
              <a:latin typeface="Arial"/>
              <a:ea typeface="+mn-ea"/>
              <a:cs typeface="Arial"/>
            </a:endParaRP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3795" y="2912232"/>
            <a:ext cx="5107208"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912232"/>
            <a:ext cx="5095357"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11/18/2013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11/18/2013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sv/imgres?q=universidad+de+el+salvador&amp;num=10&amp;hl=es&amp;safe=active&amp;biw=1024&amp;bih=428&amp;tbm=isch&amp;tbnid=Ah8EPUUXkLLShM:&amp;imgrefurl=http://www.ues.edu.sv/inve/index.html&amp;docid=W-OZhTVjLmTYYM&amp;imgurl=http://www.ues.edu.sv/inve/img/BATCH2/MOV.gif&amp;w=350&amp;h=263&amp;ei=BqNTUNaTOpGc8wS_6oCABw&amp;zoom=1&amp;iact=hc&amp;vpx=182&amp;vpy=119&amp;dur=1400&amp;hovh=195&amp;hovw=259&amp;tx=148&amp;ty=107&amp;sig=116904328485874699930&amp;page=1&amp;tbnh=107&amp;tbnw=143&amp;start=0&amp;ndsp=14&amp;ved=1t:429,r:1,s:0,i:73" TargetMode="External"/><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5.jpeg"/><Relationship Id="rId5" Type="http://schemas.openxmlformats.org/officeDocument/2006/relationships/hyperlink" Target="http://www.google.com.sv/imgres?q=facultad+de+Economia+ues&amp;hl=es&amp;safe=active&amp;biw=1024&amp;bih=428&amp;tbm=isch&amp;tbnid=darJQBdDUYz7JM:&amp;imgrefurl=http://www.ues.edu.sv/inve/present.htm&amp;docid=n1IYZHGxqBlfnM&amp;imgurl=http://www.ues.edu.sv/inve/img/logoec.gif&amp;w=338&amp;h=338&amp;ei=dqNTUPuQFYe49QS2-oH4AQ&amp;zoom=1&amp;iact=hc&amp;vpx=81&amp;vpy=89&amp;dur=516&amp;hovh=225&amp;hovw=225&amp;tx=204&amp;ty=173&amp;sig=116904328485874699930&amp;page=1&amp;tbnh=111&amp;tbnw=111&amp;start=0&amp;ndsp=13&amp;ved=1t:429,r:0,s:0,i:70" TargetMode="Externa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7.jpe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posición de imagen 3" descr="Libro abierto en una mesa, estantería de libros borrosa en el fondo"/>
          <p:cNvPicPr>
            <a:picLocks noGrp="1" noChangeAspect="1"/>
          </p:cNvPicPr>
          <p:nvPr>
            <p:ph type="pic" sz="quarter" idx="13"/>
          </p:nvPr>
        </p:nvPicPr>
        <p:blipFill>
          <a:blip r:embed="rId2" cstate="print">
            <a:extLst>
              <a:ext uri="{28A0092B-C50C-407E-A947-70E740481C1C}">
                <a14:useLocalDpi xmlns:a14="http://schemas.microsoft.com/office/drawing/2010/main" xmlns="" val="0"/>
              </a:ext>
            </a:extLst>
          </a:blip>
          <a:srcRect l="8890" r="8890"/>
          <a:stretch>
            <a:fillRect/>
          </a:stretch>
        </p:blipFill>
        <p:spPr/>
      </p:pic>
      <p:sp>
        <p:nvSpPr>
          <p:cNvPr id="9" name="Rectangle 1"/>
          <p:cNvSpPr>
            <a:spLocks noChangeArrowheads="1"/>
          </p:cNvSpPr>
          <p:nvPr/>
        </p:nvSpPr>
        <p:spPr bwMode="auto">
          <a:xfrm>
            <a:off x="623392" y="40553"/>
            <a:ext cx="6240693"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s-SV" sz="1400" b="1" dirty="0">
                <a:solidFill>
                  <a:schemeClr val="bg1"/>
                </a:solidFill>
                <a:latin typeface="Arial Narrow" pitchFamily="34" charset="0"/>
                <a:ea typeface="Calibri" pitchFamily="34" charset="0"/>
                <a:cs typeface="Arial" pitchFamily="34" charset="0"/>
              </a:rPr>
              <a:t>UNIVERSIDAD DE EL SALVADOR</a:t>
            </a:r>
            <a:endParaRPr lang="es-SV" sz="1400" dirty="0">
              <a:solidFill>
                <a:schemeClr val="bg1"/>
              </a:solidFill>
              <a:latin typeface="Arial" pitchFamily="34" charset="0"/>
              <a:cs typeface="Arial" pitchFamily="34" charset="0"/>
            </a:endParaRPr>
          </a:p>
          <a:p>
            <a:pPr algn="r" eaLnBrk="0" fontAlgn="base" hangingPunct="0">
              <a:spcBef>
                <a:spcPct val="0"/>
              </a:spcBef>
              <a:spcAft>
                <a:spcPct val="0"/>
              </a:spcAft>
            </a:pPr>
            <a:r>
              <a:rPr lang="es-SV" sz="1400" b="1" dirty="0">
                <a:solidFill>
                  <a:schemeClr val="bg1"/>
                </a:solidFill>
                <a:latin typeface="Arial Narrow" pitchFamily="34" charset="0"/>
                <a:ea typeface="Calibri" pitchFamily="34" charset="0"/>
                <a:cs typeface="Arial" pitchFamily="34" charset="0"/>
              </a:rPr>
              <a:t>FACULTAD DE ECONOMIA</a:t>
            </a:r>
            <a:endParaRPr lang="es-SV" sz="1400" dirty="0">
              <a:solidFill>
                <a:schemeClr val="bg1"/>
              </a:solidFill>
              <a:latin typeface="Arial" pitchFamily="34" charset="0"/>
              <a:cs typeface="Arial" pitchFamily="34" charset="0"/>
            </a:endParaRPr>
          </a:p>
          <a:p>
            <a:pPr algn="r" eaLnBrk="0" fontAlgn="base" hangingPunct="0">
              <a:spcBef>
                <a:spcPct val="0"/>
              </a:spcBef>
              <a:spcAft>
                <a:spcPct val="0"/>
              </a:spcAft>
            </a:pPr>
            <a:r>
              <a:rPr lang="es-SV" sz="1400" b="1" dirty="0">
                <a:solidFill>
                  <a:schemeClr val="bg1"/>
                </a:solidFill>
                <a:latin typeface="Arial Narrow" pitchFamily="34" charset="0"/>
                <a:ea typeface="Calibri" pitchFamily="34" charset="0"/>
                <a:cs typeface="Arial" pitchFamily="34" charset="0"/>
              </a:rPr>
              <a:t>ESCUELA DE CONTADURIA </a:t>
            </a:r>
            <a:r>
              <a:rPr lang="es-SV" sz="1400" b="1" dirty="0" smtClean="0">
                <a:solidFill>
                  <a:schemeClr val="bg1"/>
                </a:solidFill>
                <a:latin typeface="Arial Narrow" pitchFamily="34" charset="0"/>
                <a:ea typeface="Calibri" pitchFamily="34" charset="0"/>
                <a:cs typeface="Arial" pitchFamily="34" charset="0"/>
              </a:rPr>
              <a:t>P</a:t>
            </a:r>
            <a:r>
              <a:rPr lang="es-SV" sz="1400" b="1" dirty="0" smtClean="0">
                <a:solidFill>
                  <a:schemeClr val="bg1"/>
                </a:solidFill>
                <a:ea typeface="Calibri" pitchFamily="34" charset="0"/>
                <a:cs typeface="Arial" pitchFamily="34" charset="0"/>
              </a:rPr>
              <a:t>Ú</a:t>
            </a:r>
            <a:r>
              <a:rPr lang="es-SV" sz="1400" b="1" dirty="0" smtClean="0">
                <a:solidFill>
                  <a:schemeClr val="bg1"/>
                </a:solidFill>
                <a:latin typeface="Arial Narrow" pitchFamily="34" charset="0"/>
                <a:ea typeface="Calibri" pitchFamily="34" charset="0"/>
                <a:cs typeface="Arial" pitchFamily="34" charset="0"/>
              </a:rPr>
              <a:t>BLICA</a:t>
            </a:r>
            <a:endParaRPr lang="es-SV" sz="1400" b="1" dirty="0">
              <a:solidFill>
                <a:schemeClr val="bg1"/>
              </a:solidFill>
              <a:latin typeface="Arial Narrow" pitchFamily="34" charset="0"/>
              <a:cs typeface="Arial" pitchFamily="34" charset="0"/>
            </a:endParaRPr>
          </a:p>
          <a:p>
            <a:pPr algn="ctr" fontAlgn="base">
              <a:spcBef>
                <a:spcPct val="0"/>
              </a:spcBef>
              <a:spcAft>
                <a:spcPct val="0"/>
              </a:spcAft>
            </a:pPr>
            <a:endParaRPr lang="es-SV" sz="1400" b="1" dirty="0" smtClean="0">
              <a:solidFill>
                <a:schemeClr val="bg1"/>
              </a:solidFill>
              <a:latin typeface="Arial" charset="0"/>
              <a:cs typeface="Arial" charset="0"/>
            </a:endParaRPr>
          </a:p>
          <a:p>
            <a:pPr algn="ctr" fontAlgn="base">
              <a:spcBef>
                <a:spcPct val="0"/>
              </a:spcBef>
              <a:spcAft>
                <a:spcPct val="0"/>
              </a:spcAft>
            </a:pPr>
            <a:endParaRPr lang="es-SV" sz="1400" b="1" dirty="0" smtClean="0">
              <a:solidFill>
                <a:schemeClr val="bg1"/>
              </a:solidFill>
              <a:latin typeface="Arial" charset="0"/>
              <a:cs typeface="Arial" charset="0"/>
            </a:endParaRPr>
          </a:p>
          <a:p>
            <a:pPr algn="r" fontAlgn="base">
              <a:spcBef>
                <a:spcPct val="0"/>
              </a:spcBef>
              <a:spcAft>
                <a:spcPct val="0"/>
              </a:spcAft>
            </a:pPr>
            <a:r>
              <a:rPr lang="es-SV" sz="1400" b="1" dirty="0" smtClean="0">
                <a:latin typeface="Arial" charset="0"/>
                <a:cs typeface="Arial" charset="0"/>
              </a:rPr>
              <a:t>Cátedra</a:t>
            </a:r>
            <a:r>
              <a:rPr lang="es-SV" sz="1400" b="1" dirty="0">
                <a:latin typeface="Arial" charset="0"/>
                <a:cs typeface="Arial" charset="0"/>
              </a:rPr>
              <a:t>:</a:t>
            </a:r>
            <a:endParaRPr lang="es-SV" sz="1400" dirty="0">
              <a:latin typeface="Arial" charset="0"/>
              <a:cs typeface="Arial" charset="0"/>
            </a:endParaRPr>
          </a:p>
          <a:p>
            <a:pPr algn="r" fontAlgn="base">
              <a:spcBef>
                <a:spcPct val="0"/>
              </a:spcBef>
              <a:spcAft>
                <a:spcPct val="0"/>
              </a:spcAft>
            </a:pPr>
            <a:r>
              <a:rPr lang="es-SV" sz="1400" dirty="0" smtClean="0">
                <a:latin typeface="Arial" charset="0"/>
                <a:cs typeface="Arial" charset="0"/>
              </a:rPr>
              <a:t>Seminario de Auditoria </a:t>
            </a:r>
          </a:p>
          <a:p>
            <a:pPr algn="ctr" fontAlgn="base">
              <a:spcBef>
                <a:spcPct val="0"/>
              </a:spcBef>
              <a:spcAft>
                <a:spcPct val="0"/>
              </a:spcAft>
            </a:pPr>
            <a:endParaRPr lang="es-SV" sz="1400" dirty="0">
              <a:latin typeface="Arial" charset="0"/>
              <a:cs typeface="Arial" charset="0"/>
            </a:endParaRPr>
          </a:p>
          <a:p>
            <a:pPr algn="r" fontAlgn="base">
              <a:spcBef>
                <a:spcPct val="0"/>
              </a:spcBef>
              <a:spcAft>
                <a:spcPct val="0"/>
              </a:spcAft>
            </a:pPr>
            <a:r>
              <a:rPr lang="es-SV" sz="1400" b="1" dirty="0">
                <a:latin typeface="Arial" charset="0"/>
                <a:cs typeface="Arial" charset="0"/>
              </a:rPr>
              <a:t>Docente</a:t>
            </a:r>
            <a:r>
              <a:rPr lang="es-SV" sz="1400" b="1" dirty="0" smtClean="0">
                <a:latin typeface="Arial" charset="0"/>
                <a:cs typeface="Arial" charset="0"/>
              </a:rPr>
              <a:t>:</a:t>
            </a:r>
            <a:r>
              <a:rPr lang="es-SV" sz="1400" dirty="0">
                <a:latin typeface="Arial" charset="0"/>
                <a:cs typeface="Arial" charset="0"/>
              </a:rPr>
              <a:t> </a:t>
            </a:r>
          </a:p>
          <a:p>
            <a:pPr algn="r"/>
            <a:r>
              <a:rPr lang="es-SV" sz="1400" dirty="0">
                <a:latin typeface="Arial" pitchFamily="34" charset="0"/>
                <a:cs typeface="Arial" pitchFamily="34" charset="0"/>
              </a:rPr>
              <a:t>Lic. </a:t>
            </a:r>
            <a:r>
              <a:rPr lang="es-SV" sz="1400" dirty="0" smtClean="0">
                <a:latin typeface="Arial" pitchFamily="34" charset="0"/>
                <a:cs typeface="Arial" pitchFamily="34" charset="0"/>
              </a:rPr>
              <a:t>Javier Miranda </a:t>
            </a:r>
            <a:endParaRPr lang="es-SV" sz="1400" i="1" dirty="0">
              <a:latin typeface="Arial" pitchFamily="34" charset="0"/>
              <a:cs typeface="Arial" pitchFamily="34" charset="0"/>
            </a:endParaRPr>
          </a:p>
          <a:p>
            <a:pPr algn="r" fontAlgn="base">
              <a:spcBef>
                <a:spcPct val="0"/>
              </a:spcBef>
              <a:spcAft>
                <a:spcPct val="0"/>
              </a:spcAft>
            </a:pPr>
            <a:endParaRPr lang="es-SV" sz="1400" b="1" dirty="0" smtClean="0">
              <a:latin typeface="Arial" pitchFamily="34" charset="0"/>
              <a:cs typeface="Arial" pitchFamily="34" charset="0"/>
            </a:endParaRPr>
          </a:p>
          <a:p>
            <a:pPr algn="r" fontAlgn="base">
              <a:spcBef>
                <a:spcPct val="0"/>
              </a:spcBef>
              <a:spcAft>
                <a:spcPct val="0"/>
              </a:spcAft>
            </a:pPr>
            <a:r>
              <a:rPr lang="es-SV" sz="1400" b="1" dirty="0" smtClean="0">
                <a:latin typeface="Arial" pitchFamily="34" charset="0"/>
                <a:cs typeface="Arial" pitchFamily="34" charset="0"/>
              </a:rPr>
              <a:t>Tema: </a:t>
            </a:r>
          </a:p>
          <a:p>
            <a:pPr algn="r" fontAlgn="base">
              <a:spcBef>
                <a:spcPct val="0"/>
              </a:spcBef>
              <a:spcAft>
                <a:spcPct val="0"/>
              </a:spcAft>
            </a:pPr>
            <a:endParaRPr lang="es-SV" sz="1400" dirty="0" smtClean="0">
              <a:solidFill>
                <a:schemeClr val="bg1"/>
              </a:solidFill>
              <a:latin typeface="Arial" pitchFamily="34" charset="0"/>
              <a:cs typeface="Arial" pitchFamily="34" charset="0"/>
            </a:endParaRPr>
          </a:p>
          <a:p>
            <a:pPr algn="r" fontAlgn="base">
              <a:spcBef>
                <a:spcPct val="0"/>
              </a:spcBef>
              <a:spcAft>
                <a:spcPct val="0"/>
              </a:spcAft>
            </a:pPr>
            <a:endParaRPr lang="es-SV" sz="1400" dirty="0" smtClean="0">
              <a:solidFill>
                <a:schemeClr val="bg1"/>
              </a:solidFill>
              <a:latin typeface="Arial" pitchFamily="34" charset="0"/>
              <a:cs typeface="Arial" pitchFamily="34" charset="0"/>
            </a:endParaRPr>
          </a:p>
          <a:p>
            <a:pPr algn="r" fontAlgn="base">
              <a:spcBef>
                <a:spcPct val="0"/>
              </a:spcBef>
              <a:spcAft>
                <a:spcPct val="0"/>
              </a:spcAft>
            </a:pPr>
            <a:endParaRPr lang="es-SV" sz="1400" dirty="0" smtClean="0">
              <a:solidFill>
                <a:schemeClr val="bg1"/>
              </a:solidFill>
              <a:latin typeface="Arial" pitchFamily="34" charset="0"/>
              <a:cs typeface="Arial" pitchFamily="34" charset="0"/>
            </a:endParaRPr>
          </a:p>
          <a:p>
            <a:pPr algn="r" fontAlgn="base">
              <a:spcBef>
                <a:spcPct val="0"/>
              </a:spcBef>
              <a:spcAft>
                <a:spcPct val="0"/>
              </a:spcAft>
            </a:pPr>
            <a:endParaRPr lang="es-SV" sz="1400" dirty="0" smtClean="0">
              <a:solidFill>
                <a:schemeClr val="bg1"/>
              </a:solidFill>
              <a:latin typeface="Arial" pitchFamily="34" charset="0"/>
              <a:cs typeface="Arial" pitchFamily="34" charset="0"/>
            </a:endParaRPr>
          </a:p>
          <a:p>
            <a:pPr algn="r" fontAlgn="base">
              <a:spcBef>
                <a:spcPct val="0"/>
              </a:spcBef>
              <a:spcAft>
                <a:spcPct val="0"/>
              </a:spcAft>
            </a:pPr>
            <a:endParaRPr lang="es-SV" sz="1400" dirty="0" smtClean="0">
              <a:solidFill>
                <a:schemeClr val="bg1"/>
              </a:solidFill>
              <a:latin typeface="Arial" pitchFamily="34" charset="0"/>
              <a:cs typeface="Arial" pitchFamily="34" charset="0"/>
            </a:endParaRPr>
          </a:p>
          <a:p>
            <a:pPr algn="r" fontAlgn="base">
              <a:spcBef>
                <a:spcPct val="0"/>
              </a:spcBef>
              <a:spcAft>
                <a:spcPct val="0"/>
              </a:spcAft>
            </a:pPr>
            <a:endParaRPr lang="es-SV" sz="1400" dirty="0">
              <a:solidFill>
                <a:schemeClr val="bg1"/>
              </a:solidFill>
              <a:latin typeface="Arial" pitchFamily="34" charset="0"/>
              <a:cs typeface="Arial" pitchFamily="34" charset="0"/>
            </a:endParaRPr>
          </a:p>
          <a:p>
            <a:pPr algn="r" fontAlgn="base">
              <a:spcBef>
                <a:spcPct val="0"/>
              </a:spcBef>
              <a:spcAft>
                <a:spcPct val="0"/>
              </a:spcAft>
            </a:pPr>
            <a:r>
              <a:rPr lang="es-SV" sz="1400" b="1" dirty="0">
                <a:latin typeface="Arial" charset="0"/>
                <a:cs typeface="Arial" charset="0"/>
              </a:rPr>
              <a:t>Grupo Teórico: </a:t>
            </a:r>
            <a:r>
              <a:rPr lang="es-SV" sz="1400" dirty="0" smtClean="0">
                <a:latin typeface="Arial" charset="0"/>
                <a:cs typeface="Arial" charset="0"/>
              </a:rPr>
              <a:t>04</a:t>
            </a:r>
            <a:endParaRPr lang="es-SV" sz="1400" dirty="0">
              <a:latin typeface="Arial" charset="0"/>
              <a:cs typeface="Arial" charset="0"/>
            </a:endParaRPr>
          </a:p>
          <a:p>
            <a:pPr fontAlgn="base">
              <a:spcBef>
                <a:spcPct val="0"/>
              </a:spcBef>
              <a:spcAft>
                <a:spcPct val="0"/>
              </a:spcAft>
            </a:pPr>
            <a:r>
              <a:rPr lang="es-SV" sz="1400" b="1" dirty="0" smtClean="0">
                <a:latin typeface="Arial" charset="0"/>
                <a:cs typeface="Arial" charset="0"/>
              </a:rPr>
              <a:t>Alumnos:</a:t>
            </a:r>
            <a:endParaRPr lang="es-SV" sz="1400" dirty="0">
              <a:latin typeface="Arial" charset="0"/>
              <a:cs typeface="Arial" charset="0"/>
            </a:endParaRPr>
          </a:p>
          <a:p>
            <a:pPr fontAlgn="base">
              <a:spcBef>
                <a:spcPct val="0"/>
              </a:spcBef>
              <a:spcAft>
                <a:spcPct val="0"/>
              </a:spcAft>
            </a:pPr>
            <a:r>
              <a:rPr lang="es-SV" sz="1400" dirty="0" smtClean="0">
                <a:latin typeface="Arial" pitchFamily="34" charset="0"/>
                <a:cs typeface="Arial" pitchFamily="34" charset="0"/>
              </a:rPr>
              <a:t>Elisa </a:t>
            </a:r>
            <a:r>
              <a:rPr lang="es-SV" sz="1400" dirty="0">
                <a:latin typeface="Arial" pitchFamily="34" charset="0"/>
                <a:cs typeface="Arial" pitchFamily="34" charset="0"/>
              </a:rPr>
              <a:t>Beatriz Aguilar Landaverde		</a:t>
            </a:r>
            <a:r>
              <a:rPr lang="es-SV" sz="1400" dirty="0" smtClean="0">
                <a:latin typeface="Arial" pitchFamily="34" charset="0"/>
                <a:cs typeface="Arial" pitchFamily="34" charset="0"/>
              </a:rPr>
              <a:t>AL09012</a:t>
            </a:r>
          </a:p>
          <a:p>
            <a:pPr fontAlgn="base">
              <a:spcBef>
                <a:spcPct val="0"/>
              </a:spcBef>
              <a:spcAft>
                <a:spcPct val="0"/>
              </a:spcAft>
            </a:pPr>
            <a:r>
              <a:rPr lang="es-SV" sz="1400" dirty="0" smtClean="0">
                <a:latin typeface="Arial" pitchFamily="34" charset="0"/>
                <a:cs typeface="Arial" pitchFamily="34" charset="0"/>
              </a:rPr>
              <a:t>Darwin Jefferson Cerón Perdomo 		CP09046</a:t>
            </a:r>
          </a:p>
          <a:p>
            <a:pPr fontAlgn="base">
              <a:spcBef>
                <a:spcPct val="0"/>
              </a:spcBef>
              <a:spcAft>
                <a:spcPct val="0"/>
              </a:spcAft>
            </a:pPr>
            <a:r>
              <a:rPr lang="es-SV" sz="1400" dirty="0" smtClean="0">
                <a:latin typeface="Arial" pitchFamily="34" charset="0"/>
                <a:cs typeface="Arial" pitchFamily="34" charset="0"/>
              </a:rPr>
              <a:t>Karla </a:t>
            </a:r>
            <a:r>
              <a:rPr lang="es-SV" sz="1400" dirty="0">
                <a:latin typeface="Arial" pitchFamily="34" charset="0"/>
                <a:cs typeface="Arial" pitchFamily="34" charset="0"/>
              </a:rPr>
              <a:t>Arely Henríquez Meza          </a:t>
            </a:r>
            <a:r>
              <a:rPr lang="es-SV" sz="1400" dirty="0" smtClean="0">
                <a:latin typeface="Arial" pitchFamily="34" charset="0"/>
                <a:cs typeface="Arial" pitchFamily="34" charset="0"/>
              </a:rPr>
              <a:t>		HM09029</a:t>
            </a:r>
            <a:endParaRPr lang="es-SV" sz="1400" i="1" dirty="0" smtClean="0">
              <a:latin typeface="Arial" pitchFamily="34" charset="0"/>
              <a:cs typeface="Arial" pitchFamily="34" charset="0"/>
            </a:endParaRPr>
          </a:p>
          <a:p>
            <a:pPr fontAlgn="base">
              <a:spcBef>
                <a:spcPct val="0"/>
              </a:spcBef>
              <a:spcAft>
                <a:spcPct val="0"/>
              </a:spcAft>
            </a:pPr>
            <a:r>
              <a:rPr lang="es-SV" sz="1400" dirty="0" smtClean="0">
                <a:latin typeface="Arial" pitchFamily="34" charset="0"/>
                <a:cs typeface="Arial" pitchFamily="34" charset="0"/>
              </a:rPr>
              <a:t>Iris Amalia Granados Aguilar 		GA09051</a:t>
            </a:r>
          </a:p>
          <a:p>
            <a:pPr fontAlgn="base">
              <a:spcBef>
                <a:spcPct val="0"/>
              </a:spcBef>
              <a:spcAft>
                <a:spcPct val="0"/>
              </a:spcAft>
            </a:pPr>
            <a:r>
              <a:rPr lang="es-SV" sz="1400" dirty="0" smtClean="0">
                <a:latin typeface="Arial" pitchFamily="34" charset="0"/>
                <a:cs typeface="Arial" pitchFamily="34" charset="0"/>
              </a:rPr>
              <a:t>Melisa Liliana Soliz González 		SG09036</a:t>
            </a:r>
          </a:p>
          <a:p>
            <a:pPr fontAlgn="base">
              <a:spcBef>
                <a:spcPct val="0"/>
              </a:spcBef>
              <a:spcAft>
                <a:spcPct val="0"/>
              </a:spcAft>
            </a:pPr>
            <a:r>
              <a:rPr lang="es-SV" sz="1400" dirty="0" smtClean="0">
                <a:latin typeface="Arial" pitchFamily="34" charset="0"/>
                <a:cs typeface="Arial" pitchFamily="34" charset="0"/>
              </a:rPr>
              <a:t>Rosa </a:t>
            </a:r>
            <a:r>
              <a:rPr lang="es-SV" sz="1400" dirty="0" err="1" smtClean="0">
                <a:latin typeface="Arial" pitchFamily="34" charset="0"/>
                <a:cs typeface="Arial" pitchFamily="34" charset="0"/>
              </a:rPr>
              <a:t>Aracely</a:t>
            </a:r>
            <a:r>
              <a:rPr lang="es-SV" sz="1400" dirty="0" smtClean="0">
                <a:latin typeface="Arial" pitchFamily="34" charset="0"/>
                <a:cs typeface="Arial" pitchFamily="34" charset="0"/>
              </a:rPr>
              <a:t> </a:t>
            </a:r>
            <a:r>
              <a:rPr lang="es-SV" sz="1400" dirty="0" err="1" smtClean="0">
                <a:latin typeface="Arial" pitchFamily="34" charset="0"/>
                <a:cs typeface="Arial" pitchFamily="34" charset="0"/>
              </a:rPr>
              <a:t>Vigil</a:t>
            </a:r>
            <a:r>
              <a:rPr lang="es-SV" sz="1400" dirty="0" smtClean="0">
                <a:latin typeface="Arial" pitchFamily="34" charset="0"/>
                <a:cs typeface="Arial" pitchFamily="34" charset="0"/>
              </a:rPr>
              <a:t> Amaya 			VA08005</a:t>
            </a:r>
          </a:p>
          <a:p>
            <a:pPr algn="r">
              <a:lnSpc>
                <a:spcPct val="150000"/>
              </a:lnSpc>
            </a:pPr>
            <a:endParaRPr lang="es-SV" sz="1400" dirty="0">
              <a:solidFill>
                <a:schemeClr val="bg1"/>
              </a:solidFill>
              <a:latin typeface="Arial" pitchFamily="34" charset="0"/>
              <a:cs typeface="Arial" pitchFamily="34" charset="0"/>
            </a:endParaRPr>
          </a:p>
          <a:p>
            <a:pPr algn="r">
              <a:lnSpc>
                <a:spcPct val="150000"/>
              </a:lnSpc>
            </a:pPr>
            <a:r>
              <a:rPr lang="es-SV" sz="1400" dirty="0">
                <a:solidFill>
                  <a:schemeClr val="bg1"/>
                </a:solidFill>
                <a:latin typeface="Arial" pitchFamily="34" charset="0"/>
                <a:cs typeface="Arial" pitchFamily="34" charset="0"/>
              </a:rPr>
              <a:t>Ciudad Universitaria</a:t>
            </a:r>
            <a:r>
              <a:rPr lang="es-SV" sz="1400" dirty="0" smtClean="0">
                <a:solidFill>
                  <a:schemeClr val="bg1"/>
                </a:solidFill>
                <a:latin typeface="Arial" pitchFamily="34" charset="0"/>
                <a:cs typeface="Arial" pitchFamily="34" charset="0"/>
              </a:rPr>
              <a:t>, octubre de 2013</a:t>
            </a:r>
            <a:endParaRPr lang="es-SV" sz="1400" i="1" dirty="0">
              <a:solidFill>
                <a:schemeClr val="bg1"/>
              </a:solidFill>
              <a:latin typeface="Arial" pitchFamily="34" charset="0"/>
              <a:cs typeface="Arial" pitchFamily="34" charset="0"/>
            </a:endParaRPr>
          </a:p>
        </p:txBody>
      </p:sp>
      <p:pic>
        <p:nvPicPr>
          <p:cNvPr id="10" name="Picture 1" descr="Description: http://t0.gstatic.com/images?q=tbn:ANd9GcRxEv9r3i5_7z1AH2ECpRalXUWPqNS-d7xn7PFMYocuxynHAmlN8w">
            <a:hlinkClick r:id="rId3"/>
          </p:cNvPr>
          <p:cNvPicPr/>
          <p:nvPr/>
        </p:nvPicPr>
        <p:blipFill>
          <a:blip r:embed="rId4" cstate="print"/>
          <a:srcRect l="10417" r="14285"/>
          <a:stretch>
            <a:fillRect/>
          </a:stretch>
        </p:blipFill>
        <p:spPr bwMode="auto">
          <a:xfrm>
            <a:off x="0" y="0"/>
            <a:ext cx="1066800" cy="962025"/>
          </a:xfrm>
          <a:prstGeom prst="rect">
            <a:avLst/>
          </a:prstGeom>
          <a:noFill/>
          <a:ln w="9525">
            <a:noFill/>
            <a:miter lim="800000"/>
            <a:headEnd/>
            <a:tailEnd/>
          </a:ln>
        </p:spPr>
      </p:pic>
      <p:pic>
        <p:nvPicPr>
          <p:cNvPr id="11" name="Picture 2" descr="Description: http://t1.gstatic.com/images?q=tbn:ANd9GcSxYn3qkY563mbfWETQNe1aQdf72DmIaQdlOEynbklbdFV8k2B_Ug">
            <a:hlinkClick r:id="rId5"/>
          </p:cNvPr>
          <p:cNvPicPr/>
          <p:nvPr/>
        </p:nvPicPr>
        <p:blipFill>
          <a:blip r:embed="rId6" cstate="print"/>
          <a:srcRect/>
          <a:stretch>
            <a:fillRect/>
          </a:stretch>
        </p:blipFill>
        <p:spPr bwMode="auto">
          <a:xfrm>
            <a:off x="11201400" y="0"/>
            <a:ext cx="990600" cy="914400"/>
          </a:xfrm>
          <a:prstGeom prst="rect">
            <a:avLst/>
          </a:prstGeom>
          <a:noFill/>
          <a:ln w="9525">
            <a:noFill/>
            <a:miter lim="800000"/>
            <a:headEnd/>
            <a:tailEnd/>
          </a:ln>
        </p:spPr>
      </p:pic>
      <p:sp>
        <p:nvSpPr>
          <p:cNvPr id="12" name="Rectangle 173"/>
          <p:cNvSpPr>
            <a:spLocks noChangeArrowheads="1"/>
          </p:cNvSpPr>
          <p:nvPr/>
        </p:nvSpPr>
        <p:spPr bwMode="auto">
          <a:xfrm>
            <a:off x="0" y="2708920"/>
            <a:ext cx="12192000" cy="1008112"/>
          </a:xfrm>
          <a:prstGeom prst="rect">
            <a:avLst/>
          </a:prstGeom>
          <a:noFill/>
          <a:ln w="9525">
            <a:noFill/>
            <a:miter lim="800000"/>
            <a:headEnd/>
            <a:tailEnd/>
          </a:ln>
          <a:effectLst/>
        </p:spPr>
        <p:txBody>
          <a:bodyPr/>
          <a:lstStyle/>
          <a:p>
            <a:pPr algn="ctr"/>
            <a:r>
              <a:rPr lang="es-SV" sz="2800" dirty="0" smtClean="0">
                <a:effectLst>
                  <a:glow rad="139700">
                    <a:schemeClr val="accent4">
                      <a:satMod val="175000"/>
                      <a:alpha val="40000"/>
                    </a:schemeClr>
                  </a:glow>
                </a:effectLst>
              </a:rPr>
              <a:t>NITA </a:t>
            </a:r>
            <a:r>
              <a:rPr lang="es-SV" sz="2800" dirty="0">
                <a:effectLst>
                  <a:glow rad="139700">
                    <a:schemeClr val="accent4">
                      <a:satMod val="175000"/>
                      <a:alpha val="40000"/>
                    </a:schemeClr>
                  </a:glow>
                </a:effectLst>
              </a:rPr>
              <a:t>3000</a:t>
            </a:r>
          </a:p>
          <a:p>
            <a:pPr algn="ctr"/>
            <a:r>
              <a:rPr lang="es-SV" sz="2800" dirty="0">
                <a:effectLst>
                  <a:glow rad="139700">
                    <a:schemeClr val="accent4">
                      <a:satMod val="175000"/>
                      <a:alpha val="40000"/>
                    </a:schemeClr>
                  </a:glow>
                </a:effectLst>
              </a:rPr>
              <a:t>NORMA </a:t>
            </a:r>
            <a:r>
              <a:rPr lang="es-SV" sz="2800" dirty="0" smtClean="0">
                <a:effectLst>
                  <a:glow rad="139700">
                    <a:schemeClr val="accent4">
                      <a:satMod val="175000"/>
                      <a:alpha val="40000"/>
                    </a:schemeClr>
                  </a:glow>
                </a:effectLst>
              </a:rPr>
              <a:t>INTERNACIONAL DE </a:t>
            </a:r>
            <a:r>
              <a:rPr lang="es-SV" sz="2800" dirty="0">
                <a:effectLst>
                  <a:glow rad="139700">
                    <a:schemeClr val="accent4">
                      <a:satMod val="175000"/>
                      <a:alpha val="40000"/>
                    </a:schemeClr>
                  </a:glow>
                </a:effectLst>
              </a:rPr>
              <a:t>TRABAJOS PARA ATESTIGUAR 3000</a:t>
            </a:r>
          </a:p>
          <a:p>
            <a:pPr>
              <a:lnSpc>
                <a:spcPct val="90000"/>
              </a:lnSpc>
              <a:spcBef>
                <a:spcPct val="20000"/>
              </a:spcBef>
            </a:pPr>
            <a:endParaRPr lang="es-ES" sz="4000" b="1" dirty="0">
              <a:solidFill>
                <a:schemeClr val="bg1"/>
              </a:solidFill>
            </a:endParaRPr>
          </a:p>
        </p:txBody>
      </p:sp>
    </p:spTree>
    <p:extLst>
      <p:ext uri="{BB962C8B-B14F-4D97-AF65-F5344CB8AC3E}">
        <p14:creationId xmlns:p14="http://schemas.microsoft.com/office/powerpoint/2010/main" xmlns="" val="16521339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10" name="Rectángulo redondeado 10"/>
          <p:cNvSpPr/>
          <p:nvPr/>
        </p:nvSpPr>
        <p:spPr>
          <a:xfrm>
            <a:off x="6806116" y="2890936"/>
            <a:ext cx="5152572" cy="1306284"/>
          </a:xfrm>
          <a:prstGeom prst="round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SV" dirty="0" smtClean="0"/>
          </a:p>
          <a:p>
            <a:r>
              <a:rPr lang="es-SV" dirty="0" smtClean="0"/>
              <a:t>Cuando estas representaciones se relacionan con asuntos que son de importancia relativa para la evaluación o medición del asunto principal, el contador público:</a:t>
            </a:r>
          </a:p>
          <a:p>
            <a:pPr algn="ctr"/>
            <a:endParaRPr lang="es-SV" dirty="0"/>
          </a:p>
        </p:txBody>
      </p:sp>
      <p:sp>
        <p:nvSpPr>
          <p:cNvPr id="11" name="Rectángulo 11"/>
          <p:cNvSpPr/>
          <p:nvPr/>
        </p:nvSpPr>
        <p:spPr>
          <a:xfrm>
            <a:off x="518615" y="2497533"/>
            <a:ext cx="5117910" cy="91174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dirty="0" smtClean="0"/>
              <a:t>Evalúa si son razonables y su consistencia con otra evidencia obtenida, incluyendo</a:t>
            </a:r>
          </a:p>
          <a:p>
            <a:r>
              <a:rPr lang="es-SV" dirty="0" smtClean="0"/>
              <a:t>otras representaciones</a:t>
            </a:r>
            <a:endParaRPr lang="es-SV" dirty="0"/>
          </a:p>
        </p:txBody>
      </p:sp>
      <p:sp>
        <p:nvSpPr>
          <p:cNvPr id="12" name="Rectángulo 12"/>
          <p:cNvSpPr/>
          <p:nvPr/>
        </p:nvSpPr>
        <p:spPr>
          <a:xfrm>
            <a:off x="528862" y="3610074"/>
            <a:ext cx="5039423" cy="105745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dirty="0" smtClean="0"/>
              <a:t>Considera si se puede esperar que quienes hacen las representaciones estén bien</a:t>
            </a:r>
          </a:p>
          <a:p>
            <a:r>
              <a:rPr lang="es-SV" dirty="0" smtClean="0"/>
              <a:t>informados sobre los asuntos particulares;</a:t>
            </a:r>
          </a:p>
        </p:txBody>
      </p:sp>
      <p:sp>
        <p:nvSpPr>
          <p:cNvPr id="13" name="Rectángulo 13"/>
          <p:cNvSpPr/>
          <p:nvPr/>
        </p:nvSpPr>
        <p:spPr>
          <a:xfrm>
            <a:off x="559561" y="4926833"/>
            <a:ext cx="6209728" cy="153537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dirty="0" smtClean="0"/>
              <a:t>Obtiene evidencia de corroboración en el caso de un trabajo con certeza razonable.</a:t>
            </a:r>
          </a:p>
          <a:p>
            <a:r>
              <a:rPr lang="es-SV" dirty="0" smtClean="0"/>
              <a:t>El contador público puede también buscar evidencia de ratificación en el caso de un trabajo para atestiguar con certeza limitada.</a:t>
            </a:r>
          </a:p>
        </p:txBody>
      </p:sp>
      <p:cxnSp>
        <p:nvCxnSpPr>
          <p:cNvPr id="14" name="Conector recto de flecha 23"/>
          <p:cNvCxnSpPr>
            <a:stCxn id="10" idx="1"/>
            <a:endCxn id="11" idx="3"/>
          </p:cNvCxnSpPr>
          <p:nvPr/>
        </p:nvCxnSpPr>
        <p:spPr>
          <a:xfrm flipH="1" flipV="1">
            <a:off x="5636525" y="2953404"/>
            <a:ext cx="1169591" cy="59067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6" name="Rectángulo 3"/>
          <p:cNvSpPr/>
          <p:nvPr/>
        </p:nvSpPr>
        <p:spPr>
          <a:xfrm>
            <a:off x="3034189" y="1557456"/>
            <a:ext cx="5250873" cy="5151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SV" dirty="0" smtClean="0"/>
          </a:p>
          <a:p>
            <a:pPr algn="ctr"/>
            <a:r>
              <a:rPr lang="es-SV" dirty="0" smtClean="0"/>
              <a:t>Representaciones por la parte responsable</a:t>
            </a:r>
          </a:p>
          <a:p>
            <a:pPr algn="ctr"/>
            <a:endParaRPr lang="es-SV" dirty="0"/>
          </a:p>
        </p:txBody>
      </p:sp>
      <p:cxnSp>
        <p:nvCxnSpPr>
          <p:cNvPr id="17" name="Conector angular 15"/>
          <p:cNvCxnSpPr>
            <a:endCxn id="16" idx="0"/>
          </p:cNvCxnSpPr>
          <p:nvPr/>
        </p:nvCxnSpPr>
        <p:spPr>
          <a:xfrm rot="5400000">
            <a:off x="5619976" y="1076882"/>
            <a:ext cx="520225" cy="440923"/>
          </a:xfrm>
          <a:prstGeom prst="bentConnector3">
            <a:avLst>
              <a:gd name="adj1" fmla="val 50000"/>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3" name="22 Conector recto de flecha"/>
          <p:cNvCxnSpPr>
            <a:stCxn id="10" idx="1"/>
            <a:endCxn id="12" idx="3"/>
          </p:cNvCxnSpPr>
          <p:nvPr/>
        </p:nvCxnSpPr>
        <p:spPr>
          <a:xfrm flipH="1">
            <a:off x="5568285" y="3544078"/>
            <a:ext cx="1237831" cy="59472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27" name="26 Conector recto de flecha"/>
          <p:cNvCxnSpPr>
            <a:stCxn id="10" idx="1"/>
          </p:cNvCxnSpPr>
          <p:nvPr/>
        </p:nvCxnSpPr>
        <p:spPr>
          <a:xfrm flipH="1">
            <a:off x="6387152" y="3544078"/>
            <a:ext cx="418964" cy="1369116"/>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5" name="34 Conector angular"/>
          <p:cNvCxnSpPr/>
          <p:nvPr/>
        </p:nvCxnSpPr>
        <p:spPr>
          <a:xfrm rot="16200000" flipH="1">
            <a:off x="6817056" y="2340590"/>
            <a:ext cx="791571" cy="286603"/>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xmlns="" val="404936444"/>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38192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4" name="CuadroTexto 3"/>
          <p:cNvSpPr txBox="1"/>
          <p:nvPr/>
        </p:nvSpPr>
        <p:spPr>
          <a:xfrm>
            <a:off x="732158" y="2774999"/>
            <a:ext cx="4823513" cy="1077218"/>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deberá considerar el efecto en la información del asunto principal y en el informe de atestiguar de hechos hasta la fecha del informe de atestiguar.</a:t>
            </a:r>
          </a:p>
        </p:txBody>
      </p:sp>
      <p:sp>
        <p:nvSpPr>
          <p:cNvPr id="5" name="CuadroTexto 4"/>
          <p:cNvSpPr txBox="1"/>
          <p:nvPr/>
        </p:nvSpPr>
        <p:spPr>
          <a:xfrm>
            <a:off x="732572" y="4194015"/>
            <a:ext cx="4892787" cy="1323439"/>
          </a:xfrm>
          <a:prstGeom prst="rect">
            <a:avLst/>
          </a:prstGeom>
          <a:noFill/>
        </p:spPr>
        <p:txBody>
          <a:bodyPr wrap="square" rtlCol="0">
            <a:spAutoFit/>
          </a:bodyPr>
          <a:lstStyle/>
          <a:p>
            <a:pPr algn="just"/>
            <a:r>
              <a:rPr lang="es-SV" sz="1600" dirty="0" smtClean="0"/>
              <a:t>El grado de consideración de los hechos posteriores depende del potencial de que dichos hechos afecten la información del asunto principal y afecten la propiedad de la conclusión del contador público.</a:t>
            </a:r>
          </a:p>
        </p:txBody>
      </p:sp>
      <p:sp>
        <p:nvSpPr>
          <p:cNvPr id="6" name="CuadroTexto 5"/>
          <p:cNvSpPr txBox="1"/>
          <p:nvPr/>
        </p:nvSpPr>
        <p:spPr>
          <a:xfrm>
            <a:off x="6003707" y="2712639"/>
            <a:ext cx="5260039" cy="1323439"/>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deberá documentar los asuntos que sean importantes para dar evidencia que soporte el informe de atestiguar y de que el trabajo se desempeñó de acuerdo con NITA.</a:t>
            </a:r>
          </a:p>
          <a:p>
            <a:pPr algn="just"/>
            <a:endParaRPr lang="es-SV" sz="1600" dirty="0"/>
          </a:p>
        </p:txBody>
      </p:sp>
      <p:sp>
        <p:nvSpPr>
          <p:cNvPr id="12" name="Rectángulo 6"/>
          <p:cNvSpPr/>
          <p:nvPr/>
        </p:nvSpPr>
        <p:spPr>
          <a:xfrm>
            <a:off x="736978" y="1634754"/>
            <a:ext cx="4667535"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Consideración de hechos posteriores</a:t>
            </a:r>
          </a:p>
        </p:txBody>
      </p:sp>
      <p:sp>
        <p:nvSpPr>
          <p:cNvPr id="7" name="Rectángulo 6"/>
          <p:cNvSpPr/>
          <p:nvPr/>
        </p:nvSpPr>
        <p:spPr>
          <a:xfrm>
            <a:off x="7246948" y="1541493"/>
            <a:ext cx="2909247"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Documentación</a:t>
            </a:r>
          </a:p>
        </p:txBody>
      </p:sp>
      <p:sp>
        <p:nvSpPr>
          <p:cNvPr id="8" name="CuadroTexto 4"/>
          <p:cNvSpPr txBox="1"/>
          <p:nvPr/>
        </p:nvSpPr>
        <p:spPr>
          <a:xfrm>
            <a:off x="6043825" y="4332767"/>
            <a:ext cx="4892787" cy="1077218"/>
          </a:xfrm>
          <a:prstGeom prst="rect">
            <a:avLst/>
          </a:prstGeom>
          <a:noFill/>
        </p:spPr>
        <p:txBody>
          <a:bodyPr wrap="square" rtlCol="0">
            <a:spAutoFit/>
          </a:bodyPr>
          <a:lstStyle/>
          <a:p>
            <a:r>
              <a:rPr lang="es-SV" sz="1600" dirty="0" smtClean="0"/>
              <a:t>La documentación incluye un registro del razonamiento del contador público sobre todos los asuntos importantes que requieren el ejercicio de juicio, y las conclusiones respectivas</a:t>
            </a:r>
          </a:p>
        </p:txBody>
      </p:sp>
      <p:sp>
        <p:nvSpPr>
          <p:cNvPr id="9" name="8 Flecha izquierda, derecha y arriba"/>
          <p:cNvSpPr/>
          <p:nvPr/>
        </p:nvSpPr>
        <p:spPr>
          <a:xfrm>
            <a:off x="3657599" y="928047"/>
            <a:ext cx="4367284" cy="532263"/>
          </a:xfrm>
          <a:prstGeom prst="leftRightUpArrow">
            <a:avLst>
              <a:gd name="adj1" fmla="val 13636"/>
              <a:gd name="adj2" fmla="val 3106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cxnSp>
        <p:nvCxnSpPr>
          <p:cNvPr id="11" name="10 Conector recto de flecha"/>
          <p:cNvCxnSpPr/>
          <p:nvPr/>
        </p:nvCxnSpPr>
        <p:spPr>
          <a:xfrm>
            <a:off x="3698543" y="2279176"/>
            <a:ext cx="0" cy="51861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12 Conector recto de flecha"/>
          <p:cNvCxnSpPr/>
          <p:nvPr/>
        </p:nvCxnSpPr>
        <p:spPr>
          <a:xfrm>
            <a:off x="8586716" y="2185917"/>
            <a:ext cx="0" cy="51861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13 Conector recto de flecha"/>
          <p:cNvCxnSpPr/>
          <p:nvPr/>
        </p:nvCxnSpPr>
        <p:spPr>
          <a:xfrm>
            <a:off x="3712194" y="3875964"/>
            <a:ext cx="0" cy="3411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17 Conector recto de flecha"/>
          <p:cNvCxnSpPr/>
          <p:nvPr/>
        </p:nvCxnSpPr>
        <p:spPr>
          <a:xfrm flipH="1">
            <a:off x="8570793" y="4036078"/>
            <a:ext cx="8342" cy="34485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38192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4" name="CuadroTexto 3"/>
          <p:cNvSpPr txBox="1"/>
          <p:nvPr/>
        </p:nvSpPr>
        <p:spPr>
          <a:xfrm>
            <a:off x="1223480" y="2297323"/>
            <a:ext cx="3976318" cy="1077218"/>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deberá concluir si se ha obtenido o no evidencia suficiente apropiada para soportar la conclusión expresada en el informe de atestiguar. </a:t>
            </a:r>
          </a:p>
        </p:txBody>
      </p:sp>
      <p:sp>
        <p:nvSpPr>
          <p:cNvPr id="6" name="CuadroTexto 5"/>
          <p:cNvSpPr txBox="1"/>
          <p:nvPr/>
        </p:nvSpPr>
        <p:spPr>
          <a:xfrm>
            <a:off x="5895833" y="2316852"/>
            <a:ext cx="5486400" cy="1077218"/>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informe de atestiguar deberá ser por escrito y deberá contener una clara expresión de la conclusión del contador público sobre la información del asunto principal.</a:t>
            </a:r>
          </a:p>
        </p:txBody>
      </p:sp>
      <p:sp>
        <p:nvSpPr>
          <p:cNvPr id="12" name="Rectángulo 6"/>
          <p:cNvSpPr/>
          <p:nvPr/>
        </p:nvSpPr>
        <p:spPr>
          <a:xfrm>
            <a:off x="3398305" y="1170729"/>
            <a:ext cx="4667535"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Preparación del informe de atestiguar</a:t>
            </a:r>
          </a:p>
        </p:txBody>
      </p:sp>
      <p:sp>
        <p:nvSpPr>
          <p:cNvPr id="8" name="CuadroTexto 4"/>
          <p:cNvSpPr txBox="1"/>
          <p:nvPr/>
        </p:nvSpPr>
        <p:spPr>
          <a:xfrm>
            <a:off x="6428094" y="4032517"/>
            <a:ext cx="5090617" cy="2062103"/>
          </a:xfrm>
          <a:prstGeom prst="rect">
            <a:avLst/>
          </a:prstGeom>
          <a:noFill/>
        </p:spPr>
        <p:txBody>
          <a:bodyPr wrap="square" rtlCol="0">
            <a:spAutoFit/>
          </a:bodyPr>
          <a:lstStyle/>
          <a:p>
            <a:pPr algn="just"/>
            <a:r>
              <a:rPr lang="es-SV" sz="1600" dirty="0" smtClean="0"/>
              <a:t>Esta NITA no requiere de un formato estandarizado para informar sobre todos los trabajos para atestiguar.</a:t>
            </a:r>
          </a:p>
          <a:p>
            <a:pPr algn="just"/>
            <a:r>
              <a:rPr lang="es-SV" sz="1600" dirty="0" smtClean="0"/>
              <a:t>Los informes de atestiguar se ajustan a la medida de las circunstancias específicas del trabajo. El contador público escoge un estilo de informe de "formato breve" o "formato largo" para facilitar la comunicación efectiva a los presuntos usuarios. </a:t>
            </a:r>
          </a:p>
        </p:txBody>
      </p:sp>
      <p:sp>
        <p:nvSpPr>
          <p:cNvPr id="17" name="Rectángulo 12"/>
          <p:cNvSpPr/>
          <p:nvPr/>
        </p:nvSpPr>
        <p:spPr>
          <a:xfrm>
            <a:off x="218364" y="3869390"/>
            <a:ext cx="5513696" cy="89368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SV" dirty="0" smtClean="0"/>
              <a:t>"formato breve" ordinariamente incluyen sólo los elementos básicos. </a:t>
            </a:r>
            <a:endParaRPr lang="es-SV" dirty="0"/>
          </a:p>
        </p:txBody>
      </p:sp>
      <p:sp>
        <p:nvSpPr>
          <p:cNvPr id="19" name="Rectángulo 13"/>
          <p:cNvSpPr/>
          <p:nvPr/>
        </p:nvSpPr>
        <p:spPr>
          <a:xfrm>
            <a:off x="112581" y="4885898"/>
            <a:ext cx="5674070" cy="176056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SV" dirty="0" smtClean="0"/>
              <a:t>"formato largo" a menudo describen en detalle los términos del trabajo, los criterios que se usan, los resultados que se relacionan con aspectos particulares del trabajo y, en algunos casos, recomendaciones, así como los elementos básicos.</a:t>
            </a:r>
            <a:endParaRPr lang="es-SV" dirty="0"/>
          </a:p>
        </p:txBody>
      </p:sp>
      <p:cxnSp>
        <p:nvCxnSpPr>
          <p:cNvPr id="22" name="21 Conector recto de flecha"/>
          <p:cNvCxnSpPr/>
          <p:nvPr/>
        </p:nvCxnSpPr>
        <p:spPr>
          <a:xfrm>
            <a:off x="7547212" y="3425588"/>
            <a:ext cx="13648" cy="64144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6" name="25 Conector recto de flecha"/>
          <p:cNvCxnSpPr>
            <a:endCxn id="17" idx="3"/>
          </p:cNvCxnSpPr>
          <p:nvPr/>
        </p:nvCxnSpPr>
        <p:spPr>
          <a:xfrm flipH="1" flipV="1">
            <a:off x="5732060" y="4316230"/>
            <a:ext cx="723331" cy="22847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8" name="27 Conector recto de flecha"/>
          <p:cNvCxnSpPr/>
          <p:nvPr/>
        </p:nvCxnSpPr>
        <p:spPr>
          <a:xfrm flipH="1">
            <a:off x="5800299" y="4558352"/>
            <a:ext cx="641444" cy="94169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9" name="28 Flecha izquierda, derecha y arriba"/>
          <p:cNvSpPr/>
          <p:nvPr/>
        </p:nvSpPr>
        <p:spPr>
          <a:xfrm>
            <a:off x="3548418" y="1869745"/>
            <a:ext cx="4080681" cy="409433"/>
          </a:xfrm>
          <a:prstGeom prst="leftRightUpArrow">
            <a:avLst>
              <a:gd name="adj1" fmla="val 20000"/>
              <a:gd name="adj2" fmla="val 26667"/>
              <a:gd name="adj3"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6"/>
          <p:cNvSpPr/>
          <p:nvPr/>
        </p:nvSpPr>
        <p:spPr>
          <a:xfrm>
            <a:off x="3562081" y="229030"/>
            <a:ext cx="4667535"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Contenido del informe de atestiguar</a:t>
            </a:r>
          </a:p>
        </p:txBody>
      </p:sp>
      <p:graphicFrame>
        <p:nvGraphicFramePr>
          <p:cNvPr id="13" name="12 Diagrama"/>
          <p:cNvGraphicFramePr/>
          <p:nvPr/>
        </p:nvGraphicFramePr>
        <p:xfrm>
          <a:off x="655093" y="1023585"/>
          <a:ext cx="10672550" cy="5752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586853" y="327533"/>
          <a:ext cx="10672550" cy="3452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12"/>
          <p:cNvSpPr/>
          <p:nvPr/>
        </p:nvSpPr>
        <p:spPr>
          <a:xfrm>
            <a:off x="1883391" y="3610079"/>
            <a:ext cx="9362364" cy="70261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sz="1600" dirty="0" smtClean="0"/>
              <a:t>Cuando sea apropiado, la conclusión deberá informar a los presuntos usuarios del contexto en que se debe leer la conclusión del contador público </a:t>
            </a:r>
            <a:endParaRPr lang="es-SV" sz="1600" dirty="0"/>
          </a:p>
        </p:txBody>
      </p:sp>
      <p:sp>
        <p:nvSpPr>
          <p:cNvPr id="4" name="Rectángulo 12"/>
          <p:cNvSpPr/>
          <p:nvPr/>
        </p:nvSpPr>
        <p:spPr>
          <a:xfrm>
            <a:off x="1885666" y="4403922"/>
            <a:ext cx="9360089" cy="6866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sz="1600" dirty="0" smtClean="0"/>
              <a:t>En un trabajo para atestiguar con certeza razonable, la conclusión deberá expresarse en forma positiva: </a:t>
            </a:r>
            <a:endParaRPr lang="es-SV" sz="1600" dirty="0"/>
          </a:p>
        </p:txBody>
      </p:sp>
      <p:sp>
        <p:nvSpPr>
          <p:cNvPr id="5" name="Rectángulo 12"/>
          <p:cNvSpPr/>
          <p:nvPr/>
        </p:nvSpPr>
        <p:spPr>
          <a:xfrm>
            <a:off x="1901587" y="5175023"/>
            <a:ext cx="9344167" cy="6866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sz="1600" dirty="0" smtClean="0"/>
              <a:t>En un trabajo para atestiguar con certeza limitada, la conclusión deberá expresarse en forma negativa: </a:t>
            </a:r>
            <a:endParaRPr lang="es-SV" sz="1600" dirty="0"/>
          </a:p>
        </p:txBody>
      </p:sp>
      <p:sp>
        <p:nvSpPr>
          <p:cNvPr id="6" name="Rectángulo 12"/>
          <p:cNvSpPr/>
          <p:nvPr/>
        </p:nvSpPr>
        <p:spPr>
          <a:xfrm>
            <a:off x="1876567" y="5952944"/>
            <a:ext cx="9369188" cy="6866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SV" sz="1600" dirty="0" smtClean="0"/>
              <a:t>Cuando el contador público exprese una conclusión que no sea libre, el informe de</a:t>
            </a:r>
          </a:p>
          <a:p>
            <a:r>
              <a:rPr lang="es-SV" sz="1600" dirty="0" smtClean="0"/>
              <a:t>atestiguar deberá contener una clara descripción de todas las razones</a:t>
            </a:r>
            <a:endParaRPr lang="es-SV" sz="1600" dirty="0"/>
          </a:p>
        </p:txBody>
      </p:sp>
      <p:cxnSp>
        <p:nvCxnSpPr>
          <p:cNvPr id="10" name="9 Forma"/>
          <p:cNvCxnSpPr>
            <a:endCxn id="6" idx="1"/>
          </p:cNvCxnSpPr>
          <p:nvPr/>
        </p:nvCxnSpPr>
        <p:spPr>
          <a:xfrm rot="16200000" flipH="1">
            <a:off x="171674" y="4591395"/>
            <a:ext cx="2911642" cy="498143"/>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12 Conector recto de flecha"/>
          <p:cNvCxnSpPr>
            <a:endCxn id="3" idx="1"/>
          </p:cNvCxnSpPr>
          <p:nvPr/>
        </p:nvCxnSpPr>
        <p:spPr>
          <a:xfrm>
            <a:off x="1392072" y="3957849"/>
            <a:ext cx="491319" cy="353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14 Conector recto de flecha"/>
          <p:cNvCxnSpPr>
            <a:endCxn id="4" idx="1"/>
          </p:cNvCxnSpPr>
          <p:nvPr/>
        </p:nvCxnSpPr>
        <p:spPr>
          <a:xfrm>
            <a:off x="1392072" y="4735771"/>
            <a:ext cx="493594" cy="1149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16 Conector recto de flecha"/>
          <p:cNvCxnSpPr>
            <a:endCxn id="5" idx="1"/>
          </p:cNvCxnSpPr>
          <p:nvPr/>
        </p:nvCxnSpPr>
        <p:spPr>
          <a:xfrm>
            <a:off x="1364776" y="5513693"/>
            <a:ext cx="536811" cy="467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586853" y="327533"/>
          <a:ext cx="10672550" cy="25521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6"/>
          <p:cNvSpPr/>
          <p:nvPr/>
        </p:nvSpPr>
        <p:spPr>
          <a:xfrm>
            <a:off x="1514896" y="2821745"/>
            <a:ext cx="9526137"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Conclusiones con salvedad, conclusiones adversas y abstenciones de conclusión</a:t>
            </a:r>
          </a:p>
        </p:txBody>
      </p:sp>
      <p:sp>
        <p:nvSpPr>
          <p:cNvPr id="4" name="CuadroTexto 7"/>
          <p:cNvSpPr txBox="1"/>
          <p:nvPr/>
        </p:nvSpPr>
        <p:spPr>
          <a:xfrm>
            <a:off x="1514902" y="3754960"/>
            <a:ext cx="9403308" cy="830997"/>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no deberá expresar una conclusión libre cuando existan las siguientes circunstancias y, a juicio del contador público, el efecto del asunto sea o pueda ser de importancia relativa:</a:t>
            </a:r>
          </a:p>
        </p:txBody>
      </p:sp>
      <p:sp>
        <p:nvSpPr>
          <p:cNvPr id="5" name="CuadroTexto 8"/>
          <p:cNvSpPr txBox="1"/>
          <p:nvPr/>
        </p:nvSpPr>
        <p:spPr>
          <a:xfrm>
            <a:off x="1897044" y="4687270"/>
            <a:ext cx="9362363" cy="1815882"/>
          </a:xfrm>
          <a:prstGeom prst="rect">
            <a:avLst/>
          </a:prstGeom>
          <a:noFill/>
        </p:spPr>
        <p:txBody>
          <a:bodyPr wrap="square" rtlCol="0">
            <a:spAutoFit/>
          </a:bodyPr>
          <a:lstStyle/>
          <a:p>
            <a:pPr marL="177800" indent="-177800" algn="just">
              <a:buFont typeface="Wingdings" pitchFamily="2" charset="2"/>
              <a:buChar char="Ø"/>
            </a:pPr>
            <a:r>
              <a:rPr lang="es-SV" sz="1600" dirty="0" smtClean="0"/>
              <a:t>Hay una limitación en el alcance del trabajo del contador público; </a:t>
            </a:r>
          </a:p>
          <a:p>
            <a:pPr marL="177800" indent="-177800" algn="just">
              <a:buFont typeface="Wingdings" pitchFamily="2" charset="2"/>
              <a:buChar char="Ø"/>
            </a:pPr>
            <a:r>
              <a:rPr lang="es-SV" sz="1600" dirty="0" smtClean="0"/>
              <a:t>En aquellos casos en que:</a:t>
            </a:r>
          </a:p>
          <a:p>
            <a:pPr marL="400050" indent="-222250" algn="just">
              <a:buFont typeface="+mj-lt"/>
              <a:buAutoNum type="romanLcPeriod"/>
            </a:pPr>
            <a:r>
              <a:rPr lang="es-SV" sz="1600" dirty="0" smtClean="0"/>
              <a:t>La conclusión del contador público se redacte en términos de la aseveración.</a:t>
            </a:r>
          </a:p>
          <a:p>
            <a:pPr marL="400050" indent="-222250" algn="just">
              <a:buFont typeface="+mj-lt"/>
              <a:buAutoNum type="romanLcPeriod"/>
            </a:pPr>
            <a:r>
              <a:rPr lang="es-SV" sz="1600" dirty="0" smtClean="0"/>
              <a:t>La conclusión del contador público esté redactada directamente en términos del asunto principal y de los criterios.</a:t>
            </a:r>
          </a:p>
          <a:p>
            <a:pPr marL="400050" indent="-222250" algn="just">
              <a:buFont typeface="+mj-lt"/>
              <a:buAutoNum type="romanLcPeriod"/>
            </a:pPr>
            <a:r>
              <a:rPr lang="es-SV" sz="1600" dirty="0" smtClean="0"/>
              <a:t>Cuando se descubra, después de que se ha aceptado el trabajo, que los criterios son inadecuados o que el asunto principal no es apropiado para un trabajo para atestiguar.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511189" y="1652992"/>
            <a:ext cx="7028596" cy="5151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SV" dirty="0" smtClean="0"/>
              <a:t>Conclusiones con salvedad, conclusiones adversas y abstenciones de conclusión</a:t>
            </a:r>
          </a:p>
        </p:txBody>
      </p:sp>
      <p:sp>
        <p:nvSpPr>
          <p:cNvPr id="5" name="Rectángulo 4"/>
          <p:cNvSpPr/>
          <p:nvPr/>
        </p:nvSpPr>
        <p:spPr>
          <a:xfrm>
            <a:off x="779174" y="2724491"/>
            <a:ext cx="5267458" cy="185651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s-SV" dirty="0" smtClean="0"/>
              <a:t>El contador público deberá expresar una conclusión con salvedad cuando el efecto de un asunto no sea de tanta importancia relativa, </a:t>
            </a:r>
            <a:endParaRPr lang="es-SV" dirty="0"/>
          </a:p>
        </p:txBody>
      </p:sp>
      <p:sp>
        <p:nvSpPr>
          <p:cNvPr id="10" name="Rectángulo redondeado 9"/>
          <p:cNvSpPr/>
          <p:nvPr/>
        </p:nvSpPr>
        <p:spPr>
          <a:xfrm>
            <a:off x="6733308" y="2742226"/>
            <a:ext cx="4904509" cy="181494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s-SV" dirty="0" smtClean="0"/>
              <a:t>Una conclusión con salvedad se expresa como "excepto por" los efectos del asunto al que se refiere la salvedad.</a:t>
            </a:r>
          </a:p>
          <a:p>
            <a:pPr algn="just"/>
            <a:endParaRPr lang="es-SV" dirty="0"/>
          </a:p>
        </p:txBody>
      </p:sp>
      <p:cxnSp>
        <p:nvCxnSpPr>
          <p:cNvPr id="16" name="Conector angular 15"/>
          <p:cNvCxnSpPr>
            <a:endCxn id="4" idx="0"/>
          </p:cNvCxnSpPr>
          <p:nvPr/>
        </p:nvCxnSpPr>
        <p:spPr>
          <a:xfrm rot="5400000">
            <a:off x="5802908" y="1355345"/>
            <a:ext cx="520226" cy="75068"/>
          </a:xfrm>
          <a:prstGeom prst="bentConnector3">
            <a:avLst>
              <a:gd name="adj1" fmla="val 50000"/>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8" name="Conector recto de flecha 17"/>
          <p:cNvCxnSpPr/>
          <p:nvPr/>
        </p:nvCxnSpPr>
        <p:spPr>
          <a:xfrm>
            <a:off x="4883539" y="2113137"/>
            <a:ext cx="138837" cy="643711"/>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0" name="Conector recto de flecha 19"/>
          <p:cNvCxnSpPr>
            <a:stCxn id="5" idx="3"/>
            <a:endCxn id="10" idx="1"/>
          </p:cNvCxnSpPr>
          <p:nvPr/>
        </p:nvCxnSpPr>
        <p:spPr>
          <a:xfrm flipV="1">
            <a:off x="6046632" y="3649701"/>
            <a:ext cx="686676" cy="304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47" name="Rectángulo 1"/>
          <p:cNvSpPr/>
          <p:nvPr/>
        </p:nvSpPr>
        <p:spPr>
          <a:xfrm>
            <a:off x="2443945" y="568237"/>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Tree>
    <p:extLst>
      <p:ext uri="{BB962C8B-B14F-4D97-AF65-F5344CB8AC3E}">
        <p14:creationId xmlns:p14="http://schemas.microsoft.com/office/powerpoint/2010/main" xmlns="" val="23949928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38192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4" name="CuadroTexto 3"/>
          <p:cNvSpPr txBox="1"/>
          <p:nvPr/>
        </p:nvSpPr>
        <p:spPr>
          <a:xfrm>
            <a:off x="914408" y="2774999"/>
            <a:ext cx="5718412" cy="1569660"/>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SV" sz="1600" dirty="0" smtClean="0"/>
              <a:t>El contador público deberá considerar otras responsabilidades de información, incluyendo lo apropiado de comunicar a los encargados del mando (gobierno corporativo) los asuntos relevantes de interés del mando (gobierno corporativo) que surjan del trabajo para atestiguar.</a:t>
            </a:r>
          </a:p>
        </p:txBody>
      </p:sp>
      <p:sp>
        <p:nvSpPr>
          <p:cNvPr id="5" name="CuadroTexto 4"/>
          <p:cNvSpPr txBox="1"/>
          <p:nvPr/>
        </p:nvSpPr>
        <p:spPr>
          <a:xfrm>
            <a:off x="1155660" y="4686713"/>
            <a:ext cx="6159549" cy="1815882"/>
          </a:xfrm>
          <a:prstGeom prst="rect">
            <a:avLst/>
          </a:prstGeom>
          <a:noFill/>
        </p:spPr>
        <p:txBody>
          <a:bodyPr wrap="square" rtlCol="0">
            <a:spAutoFit/>
          </a:bodyPr>
          <a:lstStyle/>
          <a:p>
            <a:pPr marL="177800" indent="-177800">
              <a:buFont typeface="Wingdings" pitchFamily="2" charset="2"/>
              <a:buChar char="v"/>
            </a:pPr>
            <a:r>
              <a:rPr lang="es-SV" sz="1600" u="sng" dirty="0" smtClean="0"/>
              <a:t>"mando</a:t>
            </a:r>
            <a:r>
              <a:rPr lang="es-SV" sz="1600" dirty="0" smtClean="0"/>
              <a:t>", describe el papel de las personas a las que se confía la supervisión, control y dirección de una parte responsable</a:t>
            </a:r>
          </a:p>
          <a:p>
            <a:pPr marL="177800" indent="-177800">
              <a:buFont typeface="Wingdings" pitchFamily="2" charset="2"/>
              <a:buChar char="v"/>
            </a:pPr>
            <a:r>
              <a:rPr lang="es-SV" sz="1600" u="sng" dirty="0" smtClean="0"/>
              <a:t>"asuntos relevantes de interés del mando (gobierno corporativo)"</a:t>
            </a:r>
            <a:r>
              <a:rPr lang="es-SV" sz="1600" dirty="0" smtClean="0"/>
              <a:t> son los que surgen del trabajo para atestiguar y, en opinión del contador público, son tanto importantes como relevantes para los encargados del mando.</a:t>
            </a:r>
          </a:p>
        </p:txBody>
      </p:sp>
      <p:sp>
        <p:nvSpPr>
          <p:cNvPr id="6" name="CuadroTexto 5"/>
          <p:cNvSpPr txBox="1"/>
          <p:nvPr/>
        </p:nvSpPr>
        <p:spPr>
          <a:xfrm>
            <a:off x="7478976" y="2753583"/>
            <a:ext cx="3657600" cy="584775"/>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SV" sz="1600" dirty="0" smtClean="0"/>
              <a:t>Esta norma entra en vigencia a partir del 01 de enero de 2013.</a:t>
            </a:r>
            <a:endParaRPr lang="es-SV" sz="1600" dirty="0"/>
          </a:p>
        </p:txBody>
      </p:sp>
      <p:sp>
        <p:nvSpPr>
          <p:cNvPr id="12" name="Rectángulo 6"/>
          <p:cNvSpPr/>
          <p:nvPr/>
        </p:nvSpPr>
        <p:spPr>
          <a:xfrm>
            <a:off x="928050" y="1634754"/>
            <a:ext cx="4667535"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Otras responsabilidades de información</a:t>
            </a:r>
          </a:p>
        </p:txBody>
      </p:sp>
      <p:sp>
        <p:nvSpPr>
          <p:cNvPr id="7" name="Rectángulo 6"/>
          <p:cNvSpPr/>
          <p:nvPr/>
        </p:nvSpPr>
        <p:spPr>
          <a:xfrm>
            <a:off x="7246948" y="1541493"/>
            <a:ext cx="2909247"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Fecha de Vigencia</a:t>
            </a:r>
          </a:p>
        </p:txBody>
      </p:sp>
      <p:sp>
        <p:nvSpPr>
          <p:cNvPr id="9" name="8 Flecha izquierda, derecha y arriba"/>
          <p:cNvSpPr/>
          <p:nvPr/>
        </p:nvSpPr>
        <p:spPr>
          <a:xfrm>
            <a:off x="3657599" y="928047"/>
            <a:ext cx="4367284" cy="532263"/>
          </a:xfrm>
          <a:prstGeom prst="leftRightUpArrow">
            <a:avLst>
              <a:gd name="adj1" fmla="val 13636"/>
              <a:gd name="adj2" fmla="val 31060"/>
              <a:gd name="adj3" fmla="val 25000"/>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SV"/>
          </a:p>
        </p:txBody>
      </p:sp>
      <p:cxnSp>
        <p:nvCxnSpPr>
          <p:cNvPr id="11" name="10 Conector recto de flecha"/>
          <p:cNvCxnSpPr/>
          <p:nvPr/>
        </p:nvCxnSpPr>
        <p:spPr>
          <a:xfrm>
            <a:off x="3698543" y="2279176"/>
            <a:ext cx="0" cy="51861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12 Conector recto de flecha"/>
          <p:cNvCxnSpPr/>
          <p:nvPr/>
        </p:nvCxnSpPr>
        <p:spPr>
          <a:xfrm>
            <a:off x="8586716" y="2185917"/>
            <a:ext cx="0" cy="51861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13 Conector recto de flecha"/>
          <p:cNvCxnSpPr/>
          <p:nvPr/>
        </p:nvCxnSpPr>
        <p:spPr>
          <a:xfrm>
            <a:off x="3698546" y="4326339"/>
            <a:ext cx="0" cy="3411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xmlns="" val="1838375460"/>
              </p:ext>
            </p:extLst>
          </p:nvPr>
        </p:nvGraphicFramePr>
        <p:xfrm>
          <a:off x="1978920" y="501302"/>
          <a:ext cx="556828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s://encrypted-tbn2.gstatic.com/images?q=tbn:ANd9GcTxlS30fIL2BNzHO6u7KNvEs2d9jzg8W9k5tuvpaZJHVyrrcGw6ww"/>
          <p:cNvPicPr>
            <a:picLocks noChangeAspect="1" noChangeArrowheads="1"/>
          </p:cNvPicPr>
          <p:nvPr/>
        </p:nvPicPr>
        <p:blipFill>
          <a:blip r:embed="rId7"/>
          <a:srcRect/>
          <a:stretch>
            <a:fillRect/>
          </a:stretch>
        </p:blipFill>
        <p:spPr bwMode="auto">
          <a:xfrm>
            <a:off x="7334298" y="2212595"/>
            <a:ext cx="2464795" cy="187564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137893" y="266411"/>
            <a:ext cx="7907628" cy="583596"/>
          </a:xfrm>
        </p:spPr>
        <p:style>
          <a:lnRef idx="1">
            <a:schemeClr val="accent2"/>
          </a:lnRef>
          <a:fillRef idx="2">
            <a:schemeClr val="accent2"/>
          </a:fillRef>
          <a:effectRef idx="1">
            <a:schemeClr val="accent2"/>
          </a:effectRef>
          <a:fontRef idx="minor">
            <a:schemeClr val="dk1"/>
          </a:fontRef>
        </p:style>
        <p:txBody>
          <a:bodyPr/>
          <a:lstStyle/>
          <a:p>
            <a:r>
              <a:rPr lang="es-SV" dirty="0" smtClean="0"/>
              <a:t>NORMA DE TRABAJOS PARA ATESTIGUAR (NTA 3000)</a:t>
            </a:r>
            <a:endParaRPr lang="es-SV" dirty="0"/>
          </a:p>
        </p:txBody>
      </p:sp>
      <p:sp>
        <p:nvSpPr>
          <p:cNvPr id="4" name="Rectángulo 3"/>
          <p:cNvSpPr/>
          <p:nvPr/>
        </p:nvSpPr>
        <p:spPr>
          <a:xfrm>
            <a:off x="3244087" y="1427807"/>
            <a:ext cx="2588654" cy="5151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SV" dirty="0" smtClean="0"/>
              <a:t>Propósito de la Norma</a:t>
            </a:r>
            <a:endParaRPr lang="es-SV" dirty="0"/>
          </a:p>
        </p:txBody>
      </p:sp>
      <p:sp>
        <p:nvSpPr>
          <p:cNvPr id="5" name="Rectángulo 4"/>
          <p:cNvSpPr/>
          <p:nvPr/>
        </p:nvSpPr>
        <p:spPr>
          <a:xfrm>
            <a:off x="779174" y="2678806"/>
            <a:ext cx="5267458" cy="1081824"/>
          </a:xfrm>
          <a:prstGeom prst="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SV" dirty="0" smtClean="0"/>
              <a:t>Establecer Principios Básicos y procedimientos esenciales para dar lineamientos a los Contadores </a:t>
            </a:r>
            <a:r>
              <a:rPr lang="es-SV" dirty="0"/>
              <a:t>P</a:t>
            </a:r>
            <a:r>
              <a:rPr lang="es-SV" dirty="0" smtClean="0"/>
              <a:t>rofesionales en la Práctica Pública</a:t>
            </a:r>
            <a:endParaRPr lang="es-SV" dirty="0"/>
          </a:p>
        </p:txBody>
      </p:sp>
      <p:sp>
        <p:nvSpPr>
          <p:cNvPr id="10" name="Rectángulo redondeado 9"/>
          <p:cNvSpPr/>
          <p:nvPr/>
        </p:nvSpPr>
        <p:spPr>
          <a:xfrm>
            <a:off x="7479059" y="2749639"/>
            <a:ext cx="3696236" cy="940158"/>
          </a:xfrm>
          <a:prstGeom prst="round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smtClean="0"/>
              <a:t>Desempeño de Trabajos para Atestiguar</a:t>
            </a:r>
            <a:endParaRPr lang="es-SV" dirty="0"/>
          </a:p>
        </p:txBody>
      </p:sp>
      <p:sp>
        <p:nvSpPr>
          <p:cNvPr id="11" name="Rectángulo redondeado 10"/>
          <p:cNvSpPr/>
          <p:nvPr/>
        </p:nvSpPr>
        <p:spPr>
          <a:xfrm>
            <a:off x="7479059" y="4365080"/>
            <a:ext cx="3696236" cy="940158"/>
          </a:xfrm>
          <a:prstGeom prst="round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SV" dirty="0" smtClean="0"/>
              <a:t>Distintos de auditorias o Revisiones de Información Financiera Histórica</a:t>
            </a:r>
            <a:endParaRPr lang="es-SV" dirty="0"/>
          </a:p>
        </p:txBody>
      </p:sp>
      <p:sp>
        <p:nvSpPr>
          <p:cNvPr id="12" name="Rectángulo 11"/>
          <p:cNvSpPr/>
          <p:nvPr/>
        </p:nvSpPr>
        <p:spPr>
          <a:xfrm>
            <a:off x="2504052" y="4596008"/>
            <a:ext cx="2672862" cy="4783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Términos Utilizados</a:t>
            </a:r>
            <a:endParaRPr lang="es-SV" dirty="0"/>
          </a:p>
        </p:txBody>
      </p:sp>
      <p:sp>
        <p:nvSpPr>
          <p:cNvPr id="13" name="Rectángulo 12"/>
          <p:cNvSpPr/>
          <p:nvPr/>
        </p:nvSpPr>
        <p:spPr>
          <a:xfrm>
            <a:off x="419682" y="5575361"/>
            <a:ext cx="2824405" cy="6607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Trabajo para atestiguar con certeza razonable</a:t>
            </a:r>
            <a:endParaRPr lang="es-SV" dirty="0"/>
          </a:p>
        </p:txBody>
      </p:sp>
      <p:sp>
        <p:nvSpPr>
          <p:cNvPr id="14" name="Rectángulo 13"/>
          <p:cNvSpPr/>
          <p:nvPr/>
        </p:nvSpPr>
        <p:spPr>
          <a:xfrm>
            <a:off x="4572003" y="5575361"/>
            <a:ext cx="2907322" cy="6607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Trabajo para atestiguar con certeza limitada</a:t>
            </a:r>
            <a:endParaRPr lang="es-SV" dirty="0"/>
          </a:p>
        </p:txBody>
      </p:sp>
      <p:cxnSp>
        <p:nvCxnSpPr>
          <p:cNvPr id="16" name="Conector angular 15"/>
          <p:cNvCxnSpPr>
            <a:stCxn id="3" idx="2"/>
            <a:endCxn id="4" idx="0"/>
          </p:cNvCxnSpPr>
          <p:nvPr/>
        </p:nvCxnSpPr>
        <p:spPr>
          <a:xfrm rot="5400000">
            <a:off x="5026161" y="362261"/>
            <a:ext cx="577800" cy="1553293"/>
          </a:xfrm>
          <a:prstGeom prst="bentConnector3">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8" name="Conector recto de flecha 17"/>
          <p:cNvCxnSpPr>
            <a:stCxn id="4" idx="2"/>
          </p:cNvCxnSpPr>
          <p:nvPr/>
        </p:nvCxnSpPr>
        <p:spPr>
          <a:xfrm>
            <a:off x="4538414" y="1942962"/>
            <a:ext cx="0" cy="72177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0" name="Conector recto de flecha 19"/>
          <p:cNvCxnSpPr>
            <a:stCxn id="5" idx="3"/>
            <a:endCxn id="10" idx="1"/>
          </p:cNvCxnSpPr>
          <p:nvPr/>
        </p:nvCxnSpPr>
        <p:spPr>
          <a:xfrm>
            <a:off x="6046632" y="3219718"/>
            <a:ext cx="1432427"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2" name="Conector recto de flecha 21"/>
          <p:cNvCxnSpPr>
            <a:stCxn id="10" idx="2"/>
            <a:endCxn id="11" idx="0"/>
          </p:cNvCxnSpPr>
          <p:nvPr/>
        </p:nvCxnSpPr>
        <p:spPr>
          <a:xfrm>
            <a:off x="9327177" y="3689797"/>
            <a:ext cx="0" cy="675283"/>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4" name="Conector recto de flecha 23"/>
          <p:cNvCxnSpPr>
            <a:stCxn id="11" idx="1"/>
            <a:endCxn id="12" idx="3"/>
          </p:cNvCxnSpPr>
          <p:nvPr/>
        </p:nvCxnSpPr>
        <p:spPr>
          <a:xfrm flipH="1">
            <a:off x="5176914" y="4835159"/>
            <a:ext cx="2302145"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7" name="Conector angular 26"/>
          <p:cNvCxnSpPr>
            <a:stCxn id="12" idx="2"/>
            <a:endCxn id="13" idx="3"/>
          </p:cNvCxnSpPr>
          <p:nvPr/>
        </p:nvCxnSpPr>
        <p:spPr>
          <a:xfrm rot="5400000">
            <a:off x="3126562" y="5191835"/>
            <a:ext cx="831446" cy="596396"/>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9" name="Conector angular 28"/>
          <p:cNvCxnSpPr>
            <a:stCxn id="12" idx="2"/>
            <a:endCxn id="14" idx="1"/>
          </p:cNvCxnSpPr>
          <p:nvPr/>
        </p:nvCxnSpPr>
        <p:spPr>
          <a:xfrm rot="16200000" flipH="1">
            <a:off x="3790520" y="5124273"/>
            <a:ext cx="831446" cy="73152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sp>
        <p:nvSpPr>
          <p:cNvPr id="30" name="Nube 29"/>
          <p:cNvSpPr/>
          <p:nvPr/>
        </p:nvSpPr>
        <p:spPr>
          <a:xfrm>
            <a:off x="6091708" y="1924536"/>
            <a:ext cx="2728735" cy="740202"/>
          </a:xfrm>
          <a:prstGeom prst="clou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En referencia a</a:t>
            </a:r>
            <a:endParaRPr lang="es-SV" dirty="0"/>
          </a:p>
        </p:txBody>
      </p:sp>
    </p:spTree>
    <p:extLst>
      <p:ext uri="{BB962C8B-B14F-4D97-AF65-F5344CB8AC3E}">
        <p14:creationId xmlns:p14="http://schemas.microsoft.com/office/powerpoint/2010/main" xmlns="" val="23949928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3" name="Rectángulo 2"/>
          <p:cNvSpPr/>
          <p:nvPr/>
        </p:nvSpPr>
        <p:spPr>
          <a:xfrm>
            <a:off x="773723" y="1716258"/>
            <a:ext cx="2574388" cy="4501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Requisitos </a:t>
            </a:r>
            <a:r>
              <a:rPr lang="es-SV" dirty="0"/>
              <a:t>É</a:t>
            </a:r>
            <a:r>
              <a:rPr lang="es-SV" dirty="0" smtClean="0"/>
              <a:t>ticos</a:t>
            </a:r>
            <a:endParaRPr lang="es-SV" dirty="0"/>
          </a:p>
        </p:txBody>
      </p:sp>
      <p:sp>
        <p:nvSpPr>
          <p:cNvPr id="5" name="CuadroTexto 4"/>
          <p:cNvSpPr txBox="1"/>
          <p:nvPr/>
        </p:nvSpPr>
        <p:spPr>
          <a:xfrm>
            <a:off x="773723" y="2546252"/>
            <a:ext cx="4360985" cy="646331"/>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dirty="0" smtClean="0"/>
              <a:t>Cumplimiento de Código de Ética para Contadores Profesionales de IFAC</a:t>
            </a:r>
            <a:endParaRPr lang="es-SV" dirty="0"/>
          </a:p>
        </p:txBody>
      </p:sp>
      <p:sp>
        <p:nvSpPr>
          <p:cNvPr id="6" name="CuadroTexto 5"/>
          <p:cNvSpPr txBox="1"/>
          <p:nvPr/>
        </p:nvSpPr>
        <p:spPr>
          <a:xfrm>
            <a:off x="773723" y="3848799"/>
            <a:ext cx="4487594" cy="1754326"/>
          </a:xfrm>
          <a:prstGeom prst="rect">
            <a:avLst/>
          </a:prstGeom>
          <a:noFill/>
        </p:spPr>
        <p:txBody>
          <a:bodyPr wrap="square" rtlCol="0">
            <a:spAutoFit/>
          </a:bodyPr>
          <a:lstStyle/>
          <a:p>
            <a:pPr algn="just"/>
            <a:r>
              <a:rPr lang="es-SV" dirty="0" smtClean="0"/>
              <a:t>Marco de referencia de principios que los miembros de las firmas o redes de firmas para atestiguar usan para identificar amenazas a la Independencia, y que no   la comprometa tanto mental como en apariencia</a:t>
            </a:r>
            <a:endParaRPr lang="es-SV" dirty="0"/>
          </a:p>
        </p:txBody>
      </p:sp>
      <p:sp>
        <p:nvSpPr>
          <p:cNvPr id="7" name="Rectángulo 6"/>
          <p:cNvSpPr/>
          <p:nvPr/>
        </p:nvSpPr>
        <p:spPr>
          <a:xfrm>
            <a:off x="6707944" y="1716257"/>
            <a:ext cx="2574388" cy="4501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Control de Calidad</a:t>
            </a:r>
            <a:endParaRPr lang="es-SV" dirty="0"/>
          </a:p>
        </p:txBody>
      </p:sp>
      <p:sp>
        <p:nvSpPr>
          <p:cNvPr id="8" name="CuadroTexto 7"/>
          <p:cNvSpPr txBox="1"/>
          <p:nvPr/>
        </p:nvSpPr>
        <p:spPr>
          <a:xfrm>
            <a:off x="6707944" y="2546251"/>
            <a:ext cx="4560278" cy="923330"/>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dirty="0" smtClean="0"/>
              <a:t>El Contador Publico deberá implementar procedimientos de control de calidad que sean aplicables al trabajo particular</a:t>
            </a:r>
            <a:endParaRPr lang="es-SV" dirty="0"/>
          </a:p>
        </p:txBody>
      </p:sp>
      <p:sp>
        <p:nvSpPr>
          <p:cNvPr id="9" name="CuadroTexto 8"/>
          <p:cNvSpPr txBox="1"/>
          <p:nvPr/>
        </p:nvSpPr>
        <p:spPr>
          <a:xfrm>
            <a:off x="6581336" y="3848799"/>
            <a:ext cx="4487594" cy="1200329"/>
          </a:xfrm>
          <a:prstGeom prst="rect">
            <a:avLst/>
          </a:prstGeom>
          <a:noFill/>
        </p:spPr>
        <p:txBody>
          <a:bodyPr wrap="square" rtlCol="0">
            <a:spAutoFit/>
          </a:bodyPr>
          <a:lstStyle/>
          <a:p>
            <a:pPr algn="just"/>
            <a:r>
              <a:rPr lang="es-SV" dirty="0" smtClean="0"/>
              <a:t>Bajo la Norma de Control de Calidad 1, control para firmas que desempeñan auditorias y revisiones de información financiera histórica </a:t>
            </a:r>
            <a:endParaRPr lang="es-SV" dirty="0"/>
          </a:p>
        </p:txBody>
      </p:sp>
    </p:spTree>
    <p:extLst>
      <p:ext uri="{BB962C8B-B14F-4D97-AF65-F5344CB8AC3E}">
        <p14:creationId xmlns:p14="http://schemas.microsoft.com/office/powerpoint/2010/main" xmlns="" val="2687503981"/>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3" name="Rectángulo 2"/>
          <p:cNvSpPr/>
          <p:nvPr/>
        </p:nvSpPr>
        <p:spPr>
          <a:xfrm>
            <a:off x="773723" y="1613038"/>
            <a:ext cx="3305908" cy="5533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Aceptación y continuación del trabajo</a:t>
            </a:r>
            <a:endParaRPr lang="es-SV" dirty="0"/>
          </a:p>
        </p:txBody>
      </p:sp>
      <p:sp>
        <p:nvSpPr>
          <p:cNvPr id="5" name="CuadroTexto 4"/>
          <p:cNvSpPr txBox="1"/>
          <p:nvPr/>
        </p:nvSpPr>
        <p:spPr>
          <a:xfrm>
            <a:off x="773723" y="2624909"/>
            <a:ext cx="4332849" cy="2862322"/>
          </a:xfrm>
          <a:prstGeom prst="rect">
            <a:avLst/>
          </a:prstGeom>
          <a:noFill/>
        </p:spPr>
        <p:txBody>
          <a:bodyPr wrap="square" rtlCol="0">
            <a:spAutoFit/>
          </a:bodyPr>
          <a:lstStyle/>
          <a:p>
            <a:pPr algn="just"/>
            <a:r>
              <a:rPr lang="es-SV" dirty="0" smtClean="0"/>
              <a:t>El Contador Público debe Aceptar (continuar donde sea aplicable) un trabajo para atestiguar solo si, en base a conocimiento preliminar de las circunstancias del trabajo indique  satisfacer los requisitos del Código o de la NTA; y si queda satisfecho de que las personas que realizaran el trabajo posee las competencias profesionales necesarias</a:t>
            </a:r>
            <a:endParaRPr lang="es-SV" dirty="0"/>
          </a:p>
        </p:txBody>
      </p:sp>
      <p:sp>
        <p:nvSpPr>
          <p:cNvPr id="9" name="Rectángulo 8"/>
          <p:cNvSpPr/>
          <p:nvPr/>
        </p:nvSpPr>
        <p:spPr>
          <a:xfrm>
            <a:off x="6063175" y="1613038"/>
            <a:ext cx="4135901" cy="5533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Acuerdo sobre los términos del trabajo</a:t>
            </a:r>
            <a:endParaRPr lang="es-SV" dirty="0"/>
          </a:p>
        </p:txBody>
      </p:sp>
      <p:sp>
        <p:nvSpPr>
          <p:cNvPr id="11" name="CuadroTexto 10"/>
          <p:cNvSpPr txBox="1"/>
          <p:nvPr/>
        </p:nvSpPr>
        <p:spPr>
          <a:xfrm>
            <a:off x="5887328" y="2624909"/>
            <a:ext cx="4487594" cy="2031325"/>
          </a:xfrm>
          <a:prstGeom prst="rect">
            <a:avLst/>
          </a:prstGeom>
          <a:noFill/>
        </p:spPr>
        <p:txBody>
          <a:bodyPr wrap="square" rtlCol="0">
            <a:spAutoFit/>
          </a:bodyPr>
          <a:lstStyle/>
          <a:p>
            <a:pPr algn="just"/>
            <a:r>
              <a:rPr lang="es-SV" dirty="0" smtClean="0"/>
              <a:t>El contador Público deberá acordar los términos del trabajo con la parte que contrata; así también se deberá considerar de forma apropiada a petición si se puede cambiar el trabajo a uno de no atestiguar considerando una justificación razonable</a:t>
            </a:r>
            <a:endParaRPr lang="es-SV" dirty="0"/>
          </a:p>
        </p:txBody>
      </p:sp>
    </p:spTree>
    <p:extLst>
      <p:ext uri="{BB962C8B-B14F-4D97-AF65-F5344CB8AC3E}">
        <p14:creationId xmlns:p14="http://schemas.microsoft.com/office/powerpoint/2010/main" xmlns="" val="1242119808"/>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3" name="Rectángulo 2"/>
          <p:cNvSpPr/>
          <p:nvPr/>
        </p:nvSpPr>
        <p:spPr>
          <a:xfrm>
            <a:off x="773723" y="1613037"/>
            <a:ext cx="3305908"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Planeación y Desempeño del Trabajo</a:t>
            </a:r>
            <a:endParaRPr lang="es-SV" dirty="0"/>
          </a:p>
        </p:txBody>
      </p:sp>
      <p:sp>
        <p:nvSpPr>
          <p:cNvPr id="4" name="CuadroTexto 3"/>
          <p:cNvSpPr txBox="1"/>
          <p:nvPr/>
        </p:nvSpPr>
        <p:spPr>
          <a:xfrm>
            <a:off x="773723" y="2546252"/>
            <a:ext cx="4360985" cy="830997"/>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deberá de planear el trabajo de modo que se desempeñe de manera efectiva </a:t>
            </a:r>
            <a:endParaRPr lang="es-SV" sz="1600" dirty="0"/>
          </a:p>
        </p:txBody>
      </p:sp>
      <p:sp>
        <p:nvSpPr>
          <p:cNvPr id="5" name="CuadroTexto 4"/>
          <p:cNvSpPr txBox="1"/>
          <p:nvPr/>
        </p:nvSpPr>
        <p:spPr>
          <a:xfrm>
            <a:off x="773723" y="3672671"/>
            <a:ext cx="4332849" cy="3046988"/>
          </a:xfrm>
          <a:prstGeom prst="rect">
            <a:avLst/>
          </a:prstGeom>
          <a:noFill/>
        </p:spPr>
        <p:txBody>
          <a:bodyPr wrap="square" rtlCol="0">
            <a:spAutoFit/>
          </a:bodyPr>
          <a:lstStyle/>
          <a:p>
            <a:pPr marL="285750" indent="-285750" algn="just">
              <a:buFont typeface="Arial" panose="020B0604020202020204" pitchFamily="34" charset="0"/>
              <a:buChar char="•"/>
            </a:pPr>
            <a:r>
              <a:rPr lang="es-SV" sz="1600" dirty="0" smtClean="0"/>
              <a:t>Los Términos del Trabajo</a:t>
            </a:r>
          </a:p>
          <a:p>
            <a:pPr marL="285750" indent="-285750" algn="just">
              <a:buFont typeface="Arial" panose="020B0604020202020204" pitchFamily="34" charset="0"/>
              <a:buChar char="•"/>
            </a:pPr>
            <a:r>
              <a:rPr lang="es-SV" sz="1600" dirty="0" smtClean="0"/>
              <a:t>Características de asunto principal y los criterios identificados</a:t>
            </a:r>
          </a:p>
          <a:p>
            <a:pPr marL="285750" indent="-285750" algn="just">
              <a:buFont typeface="Arial" panose="020B0604020202020204" pitchFamily="34" charset="0"/>
              <a:buChar char="•"/>
            </a:pPr>
            <a:r>
              <a:rPr lang="es-SV" sz="1600" dirty="0" smtClean="0"/>
              <a:t>Proceso de trabajo y posibles fuentes de evidencia</a:t>
            </a:r>
          </a:p>
          <a:p>
            <a:pPr marL="285750" indent="-285750" algn="just">
              <a:buFont typeface="Arial" panose="020B0604020202020204" pitchFamily="34" charset="0"/>
              <a:buChar char="•"/>
            </a:pPr>
            <a:r>
              <a:rPr lang="es-SV" sz="1600" dirty="0" smtClean="0"/>
              <a:t>Entendimiento de la Entidad y su entorno</a:t>
            </a:r>
          </a:p>
          <a:p>
            <a:pPr marL="285750" indent="-285750" algn="just">
              <a:buFont typeface="Arial" panose="020B0604020202020204" pitchFamily="34" charset="0"/>
              <a:buChar char="•"/>
            </a:pPr>
            <a:r>
              <a:rPr lang="es-SV" sz="1600" dirty="0" smtClean="0"/>
              <a:t>Consideración de la importancia relativa y componentes del riesgo de trabajo para atestiguar</a:t>
            </a:r>
          </a:p>
          <a:p>
            <a:pPr marL="285750" indent="-285750" algn="just">
              <a:buFont typeface="Arial" panose="020B0604020202020204" pitchFamily="34" charset="0"/>
              <a:buChar char="•"/>
            </a:pPr>
            <a:r>
              <a:rPr lang="es-SV" sz="1600" dirty="0" smtClean="0"/>
              <a:t>Requisitos del personal y pericia, incluyendo la naturaleza y extensión de implicación de expertos</a:t>
            </a:r>
          </a:p>
        </p:txBody>
      </p:sp>
      <p:sp>
        <p:nvSpPr>
          <p:cNvPr id="6" name="CuadroTexto 5"/>
          <p:cNvSpPr txBox="1"/>
          <p:nvPr/>
        </p:nvSpPr>
        <p:spPr>
          <a:xfrm>
            <a:off x="5948289" y="1762656"/>
            <a:ext cx="4360985" cy="338554"/>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Actitud de escepticismo profesional</a:t>
            </a:r>
            <a:endParaRPr lang="es-SV" sz="1600" dirty="0"/>
          </a:p>
        </p:txBody>
      </p:sp>
      <p:cxnSp>
        <p:nvCxnSpPr>
          <p:cNvPr id="8" name="Conector recto de flecha 7"/>
          <p:cNvCxnSpPr>
            <a:stCxn id="3" idx="3"/>
            <a:endCxn id="6" idx="1"/>
          </p:cNvCxnSpPr>
          <p:nvPr/>
        </p:nvCxnSpPr>
        <p:spPr>
          <a:xfrm flipV="1">
            <a:off x="4079631" y="1931933"/>
            <a:ext cx="1868658" cy="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9" name="Rectángulo 8"/>
          <p:cNvSpPr/>
          <p:nvPr/>
        </p:nvSpPr>
        <p:spPr>
          <a:xfrm>
            <a:off x="6212058" y="2518116"/>
            <a:ext cx="3833446"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Importancia relativa y riesgo de trabajo para atestiguar </a:t>
            </a:r>
            <a:endParaRPr lang="es-SV" dirty="0"/>
          </a:p>
        </p:txBody>
      </p:sp>
      <p:sp>
        <p:nvSpPr>
          <p:cNvPr id="10" name="CuadroTexto 9"/>
          <p:cNvSpPr txBox="1"/>
          <p:nvPr/>
        </p:nvSpPr>
        <p:spPr>
          <a:xfrm>
            <a:off x="5976425" y="3572815"/>
            <a:ext cx="4332849" cy="1815882"/>
          </a:xfrm>
          <a:prstGeom prst="rect">
            <a:avLst/>
          </a:prstGeom>
          <a:noFill/>
        </p:spPr>
        <p:txBody>
          <a:bodyPr wrap="square" rtlCol="0">
            <a:spAutoFit/>
          </a:bodyPr>
          <a:lstStyle/>
          <a:p>
            <a:pPr marL="285750" indent="-285750" algn="just">
              <a:buFont typeface="Arial" panose="020B0604020202020204" pitchFamily="34" charset="0"/>
              <a:buChar char="•"/>
            </a:pPr>
            <a:r>
              <a:rPr lang="es-SV" sz="1600" dirty="0" smtClean="0"/>
              <a:t>Se deberá tomar en consideración en la Planeación y desempeño del trabajo</a:t>
            </a:r>
          </a:p>
          <a:p>
            <a:pPr algn="just"/>
            <a:endParaRPr lang="es-SV" sz="1600" dirty="0" smtClean="0"/>
          </a:p>
          <a:p>
            <a:pPr marL="285750" indent="-285750" algn="just">
              <a:buFont typeface="Arial" panose="020B0604020202020204" pitchFamily="34" charset="0"/>
              <a:buChar char="•"/>
            </a:pPr>
            <a:r>
              <a:rPr lang="es-SV" sz="1600" dirty="0" smtClean="0"/>
              <a:t>El contador público deberá de reducir el riesgo del trabajo para atestiguar a un nivel razonablemente bajo en las circunstancias del trabajo</a:t>
            </a:r>
          </a:p>
        </p:txBody>
      </p:sp>
      <p:sp>
        <p:nvSpPr>
          <p:cNvPr id="11" name="Nube 10"/>
          <p:cNvSpPr/>
          <p:nvPr/>
        </p:nvSpPr>
        <p:spPr>
          <a:xfrm>
            <a:off x="4192172" y="1181686"/>
            <a:ext cx="2152357" cy="75024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SV" dirty="0" smtClean="0"/>
              <a:t>Mantener</a:t>
            </a:r>
            <a:endParaRPr lang="es-SV" dirty="0"/>
          </a:p>
        </p:txBody>
      </p:sp>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3" name="Rectángulo 2"/>
          <p:cNvSpPr/>
          <p:nvPr/>
        </p:nvSpPr>
        <p:spPr>
          <a:xfrm>
            <a:off x="773723" y="1613037"/>
            <a:ext cx="3305908"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Uso del trabajo de un experto</a:t>
            </a:r>
            <a:endParaRPr lang="es-SV" dirty="0"/>
          </a:p>
        </p:txBody>
      </p:sp>
      <p:sp>
        <p:nvSpPr>
          <p:cNvPr id="4" name="CuadroTexto 3"/>
          <p:cNvSpPr txBox="1"/>
          <p:nvPr/>
        </p:nvSpPr>
        <p:spPr>
          <a:xfrm>
            <a:off x="773723" y="2546252"/>
            <a:ext cx="4360985" cy="1569660"/>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publico y el experto deberán de manera combinada poseer la habilidad y el conocimiento respecto al asunto principal y los criterios para que el contador determine que se ha obtenido evidencia suficiente apropiada</a:t>
            </a:r>
            <a:endParaRPr lang="es-SV" sz="1600" dirty="0"/>
          </a:p>
        </p:txBody>
      </p:sp>
      <p:sp>
        <p:nvSpPr>
          <p:cNvPr id="6" name="CuadroTexto 5"/>
          <p:cNvSpPr txBox="1"/>
          <p:nvPr/>
        </p:nvSpPr>
        <p:spPr>
          <a:xfrm>
            <a:off x="773723" y="4411334"/>
            <a:ext cx="4332849" cy="1077218"/>
          </a:xfrm>
          <a:prstGeom prst="rect">
            <a:avLst/>
          </a:prstGeom>
          <a:noFill/>
        </p:spPr>
        <p:txBody>
          <a:bodyPr wrap="square" rtlCol="0">
            <a:spAutoFit/>
          </a:bodyPr>
          <a:lstStyle/>
          <a:p>
            <a:pPr algn="just"/>
            <a:r>
              <a:rPr lang="es-SV" sz="1600" dirty="0" smtClean="0"/>
              <a:t>El contador deberá obtener evidencia suficiente apropiada de que el trabajo del experto es adecuado para los fines del trabajo para atestiguar</a:t>
            </a:r>
          </a:p>
        </p:txBody>
      </p:sp>
      <p:sp>
        <p:nvSpPr>
          <p:cNvPr id="7" name="Rectángulo 6"/>
          <p:cNvSpPr/>
          <p:nvPr/>
        </p:nvSpPr>
        <p:spPr>
          <a:xfrm>
            <a:off x="6961163" y="1613037"/>
            <a:ext cx="3305908"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Obtención de evidencia</a:t>
            </a:r>
            <a:endParaRPr lang="es-SV" dirty="0"/>
          </a:p>
        </p:txBody>
      </p:sp>
      <p:sp>
        <p:nvSpPr>
          <p:cNvPr id="8" name="CuadroTexto 7"/>
          <p:cNvSpPr txBox="1"/>
          <p:nvPr/>
        </p:nvSpPr>
        <p:spPr>
          <a:xfrm>
            <a:off x="6285914" y="2546252"/>
            <a:ext cx="4360985" cy="830997"/>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SV" sz="1600" dirty="0" smtClean="0"/>
              <a:t>El Contador Público deberá de obtener evidencia suficiente apropiada en el cual basar la conclusión</a:t>
            </a:r>
            <a:endParaRPr lang="es-SV" sz="1600" dirty="0"/>
          </a:p>
        </p:txBody>
      </p:sp>
      <p:sp>
        <p:nvSpPr>
          <p:cNvPr id="9" name="CuadroTexto 8"/>
          <p:cNvSpPr txBox="1"/>
          <p:nvPr/>
        </p:nvSpPr>
        <p:spPr>
          <a:xfrm>
            <a:off x="6285914" y="3833410"/>
            <a:ext cx="4332849" cy="1815882"/>
          </a:xfrm>
          <a:prstGeom prst="rect">
            <a:avLst/>
          </a:prstGeom>
          <a:noFill/>
        </p:spPr>
        <p:txBody>
          <a:bodyPr wrap="square" rtlCol="0">
            <a:spAutoFit/>
          </a:bodyPr>
          <a:lstStyle/>
          <a:p>
            <a:pPr algn="just"/>
            <a:r>
              <a:rPr lang="es-SV" sz="1600" dirty="0" smtClean="0"/>
              <a:t>* La suficiencia es la medida de la cantidad de evidencia</a:t>
            </a:r>
          </a:p>
          <a:p>
            <a:pPr algn="just"/>
            <a:r>
              <a:rPr lang="es-SV" sz="1600" dirty="0" smtClean="0"/>
              <a:t>*Propiedad es la medida de calidad de la evidencia, o sea su relevancia y su confiabilidad para soportar el informe de atestiguar</a:t>
            </a:r>
          </a:p>
          <a:p>
            <a:pPr algn="just"/>
            <a:endParaRPr lang="es-SV" sz="1600" dirty="0" smtClean="0"/>
          </a:p>
        </p:txBody>
      </p:sp>
    </p:spTree>
    <p:extLst>
      <p:ext uri="{BB962C8B-B14F-4D97-AF65-F5344CB8AC3E}">
        <p14:creationId xmlns:p14="http://schemas.microsoft.com/office/powerpoint/2010/main" xmlns="" val="40493644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58764"/>
          <a:stretch/>
        </p:blipFill>
        <p:spPr bwMode="auto">
          <a:xfrm>
            <a:off x="0" y="6165274"/>
            <a:ext cx="12240683" cy="7114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337" name="Rectangle 1"/>
          <p:cNvSpPr>
            <a:spLocks noChangeArrowheads="1"/>
          </p:cNvSpPr>
          <p:nvPr/>
        </p:nvSpPr>
        <p:spPr bwMode="auto">
          <a:xfrm>
            <a:off x="335360" y="3361497"/>
            <a:ext cx="11521280"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lnSpc>
                <a:spcPct val="150000"/>
              </a:lnSpc>
            </a:pPr>
            <a:endParaRPr lang="es-SV" sz="1400" dirty="0" smtClean="0">
              <a:latin typeface="Arial" pitchFamily="34" charset="0"/>
              <a:cs typeface="Arial" pitchFamily="34" charset="0"/>
            </a:endParaRPr>
          </a:p>
          <a:p>
            <a:pPr algn="ctr">
              <a:lnSpc>
                <a:spcPct val="150000"/>
              </a:lnSpc>
            </a:pPr>
            <a:endParaRPr lang="es-SV" sz="1400" i="1" dirty="0">
              <a:latin typeface="Arial" pitchFamily="34" charset="0"/>
              <a:cs typeface="Arial" pitchFamily="34" charset="0"/>
            </a:endParaRPr>
          </a:p>
          <a:p>
            <a:pPr algn="ctr">
              <a:lnSpc>
                <a:spcPct val="150000"/>
              </a:lnSpc>
            </a:pPr>
            <a:endParaRPr lang="es-SV" sz="1400" i="1" dirty="0">
              <a:latin typeface="Arial" pitchFamily="34" charset="0"/>
              <a:cs typeface="Arial" pitchFamily="34" charset="0"/>
            </a:endParaRPr>
          </a:p>
          <a:p>
            <a:pPr algn="ctr" fontAlgn="base">
              <a:lnSpc>
                <a:spcPct val="150000"/>
              </a:lnSpc>
              <a:spcBef>
                <a:spcPct val="0"/>
              </a:spcBef>
              <a:spcAft>
                <a:spcPct val="0"/>
              </a:spcAft>
            </a:pPr>
            <a:r>
              <a:rPr lang="es-SV" sz="1400" dirty="0">
                <a:solidFill>
                  <a:prstClr val="black"/>
                </a:solidFill>
                <a:latin typeface="Arial" pitchFamily="34" charset="0"/>
                <a:cs typeface="Arial" pitchFamily="34" charset="0"/>
              </a:rPr>
              <a:t> </a:t>
            </a:r>
          </a:p>
          <a:p>
            <a:pPr algn="ctr" eaLnBrk="0" fontAlgn="base" hangingPunct="0">
              <a:spcBef>
                <a:spcPct val="0"/>
              </a:spcBef>
              <a:spcAft>
                <a:spcPct val="0"/>
              </a:spcAft>
            </a:pPr>
            <a:endParaRPr lang="es-SV" dirty="0">
              <a:solidFill>
                <a:prstClr val="black"/>
              </a:solidFill>
              <a:latin typeface="Arial" pitchFamily="34" charset="0"/>
              <a:cs typeface="Arial" pitchFamily="34" charset="0"/>
            </a:endParaRPr>
          </a:p>
          <a:p>
            <a:pPr algn="ctr" eaLnBrk="0" fontAlgn="base" hangingPunct="0">
              <a:spcBef>
                <a:spcPct val="0"/>
              </a:spcBef>
              <a:spcAft>
                <a:spcPct val="0"/>
              </a:spcAft>
            </a:pPr>
            <a:endParaRPr lang="es-SV" sz="1600" b="1" dirty="0">
              <a:solidFill>
                <a:prstClr val="black"/>
              </a:solidFill>
              <a:latin typeface="Arial Narrow" pitchFamily="34" charset="0"/>
              <a:cs typeface="Arial" pitchFamily="34" charset="0"/>
            </a:endParaRPr>
          </a:p>
          <a:p>
            <a:pPr algn="ctr" eaLnBrk="0" fontAlgn="base" hangingPunct="0">
              <a:spcBef>
                <a:spcPct val="0"/>
              </a:spcBef>
              <a:spcAft>
                <a:spcPct val="0"/>
              </a:spcAft>
            </a:pPr>
            <a:endParaRPr lang="es-SV" sz="1600" b="1" dirty="0">
              <a:solidFill>
                <a:prstClr val="black"/>
              </a:solidFill>
              <a:latin typeface="Arial Narrow" pitchFamily="34" charset="0"/>
              <a:cs typeface="Arial" pitchFamily="34" charset="0"/>
            </a:endParaRPr>
          </a:p>
          <a:p>
            <a:pPr algn="ctr" eaLnBrk="0" fontAlgn="base" hangingPunct="0">
              <a:spcBef>
                <a:spcPct val="0"/>
              </a:spcBef>
              <a:spcAft>
                <a:spcPct val="0"/>
              </a:spcAft>
            </a:pPr>
            <a:endParaRPr lang="es-SV" sz="2400" dirty="0">
              <a:solidFill>
                <a:prstClr val="black"/>
              </a:solidFill>
              <a:latin typeface="Arial" pitchFamily="34" charset="0"/>
              <a:cs typeface="Arial" pitchFamily="34" charset="0"/>
            </a:endParaRPr>
          </a:p>
        </p:txBody>
      </p:sp>
      <p:sp>
        <p:nvSpPr>
          <p:cNvPr id="1025" name="Rectangle 1"/>
          <p:cNvSpPr>
            <a:spLocks noChangeArrowheads="1"/>
          </p:cNvSpPr>
          <p:nvPr/>
        </p:nvSpPr>
        <p:spPr bwMode="auto">
          <a:xfrm>
            <a:off x="2244436" y="4499"/>
            <a:ext cx="9947564" cy="1295109"/>
          </a:xfrm>
          <a:prstGeom prst="rect">
            <a:avLst/>
          </a:prstGeom>
          <a:solidFill>
            <a:srgbClr val="E3EAF7"/>
          </a:solidFill>
          <a:ln w="9525">
            <a:noFill/>
            <a:miter lim="800000"/>
            <a:headEnd/>
            <a:tailEnd/>
          </a:ln>
          <a:effectLst/>
        </p:spPr>
        <p:txBody>
          <a:bodyPr vert="horz" wrap="square" lIns="91440" tIns="304704" rIns="91440" bIns="63480" numCol="1" anchor="ctr" anchorCtr="0" compatLnSpc="1">
            <a:prstTxWarp prst="textNoShape">
              <a:avLst/>
            </a:prstTxWarp>
            <a:spAutoFit/>
          </a:bodyPr>
          <a:lstStyle/>
          <a:p>
            <a:r>
              <a:rPr lang="es-SV" dirty="0" smtClean="0">
                <a:solidFill>
                  <a:schemeClr val="bg1"/>
                </a:solidFill>
              </a:rPr>
              <a:t>La evidencia suficiente apropiada en un trabajo para atestiguar con certeza razonable, se obtiene como parte de un proceso repetitivo sistemático del trabajo que implica:</a:t>
            </a:r>
          </a:p>
          <a:p>
            <a:pPr algn="ctr" fontAlgn="base">
              <a:spcBef>
                <a:spcPct val="0"/>
              </a:spcBef>
              <a:spcAft>
                <a:spcPct val="0"/>
              </a:spcAft>
            </a:pPr>
            <a:endParaRPr kumimoji="0" lang="en-US" sz="2400" b="1" u="none" strike="noStrike" cap="none" normalizeH="0" baseline="0" dirty="0" smtClean="0">
              <a:ln>
                <a:noFill/>
              </a:ln>
              <a:solidFill>
                <a:srgbClr val="244482"/>
              </a:solidFill>
              <a:effectLst/>
              <a:latin typeface="Arial" pitchFamily="34" charset="0"/>
              <a:ea typeface="Times New Roman" pitchFamily="18" charset="0"/>
              <a:cs typeface="Arial" pitchFamily="34" charset="0"/>
            </a:endParaRPr>
          </a:p>
        </p:txBody>
      </p:sp>
      <p:sp>
        <p:nvSpPr>
          <p:cNvPr id="1028" name="Rectangle 4"/>
          <p:cNvSpPr>
            <a:spLocks noChangeArrowheads="1"/>
          </p:cNvSpPr>
          <p:nvPr/>
        </p:nvSpPr>
        <p:spPr bwMode="auto">
          <a:xfrm>
            <a:off x="734285" y="1311964"/>
            <a:ext cx="11000510" cy="4901281"/>
          </a:xfrm>
          <a:prstGeom prst="rect">
            <a:avLst/>
          </a:prstGeom>
          <a:noFill/>
          <a:ln w="9525">
            <a:noFill/>
            <a:miter lim="800000"/>
            <a:headEnd/>
            <a:tailEnd/>
          </a:ln>
          <a:effectLst/>
        </p:spPr>
        <p:txBody>
          <a:bodyPr vert="horz" wrap="square" lIns="92046" tIns="126960" rIns="91440" bIns="63480" numCol="1" anchor="ctr" anchorCtr="0" compatLnSpc="1">
            <a:prstTxWarp prst="textNoShape">
              <a:avLst/>
            </a:prstTxWarp>
            <a:spAutoFit/>
          </a:bodyPr>
          <a:lstStyle/>
          <a:p>
            <a:pPr marL="514350" indent="-514350" algn="just">
              <a:buFont typeface="+mj-lt"/>
              <a:buAutoNum type="alphaLcParenR"/>
            </a:pPr>
            <a:r>
              <a:rPr lang="es-SV" dirty="0" smtClean="0"/>
              <a:t>Obtener un entendimiento del asunto principal y otras circunstancias del trabajo que, dependiendo del asunto principal, incluye obtener un entendimiento del control interno;</a:t>
            </a:r>
          </a:p>
          <a:p>
            <a:pPr marL="514350" indent="-514350" algn="just">
              <a:buFont typeface="+mj-lt"/>
              <a:buAutoNum type="alphaLcParenR"/>
            </a:pPr>
            <a:endParaRPr lang="es-SV" dirty="0" smtClean="0"/>
          </a:p>
          <a:p>
            <a:pPr marL="514350" indent="-514350" algn="just">
              <a:buFont typeface="+mj-lt"/>
              <a:buAutoNum type="alphaLcParenR"/>
            </a:pPr>
            <a:r>
              <a:rPr lang="es-SV" dirty="0" smtClean="0"/>
              <a:t>Con base en dicho entendimiento, evaluar los riesgos de que la información del asunto principal pueda estar representada erróneamente en una forma de importancia relativa;</a:t>
            </a:r>
          </a:p>
          <a:p>
            <a:pPr marL="514350" indent="-514350" algn="just">
              <a:buFont typeface="+mj-lt"/>
              <a:buAutoNum type="alphaLcParenR"/>
            </a:pPr>
            <a:endParaRPr lang="es-SV" dirty="0" smtClean="0"/>
          </a:p>
          <a:p>
            <a:pPr marL="514350" indent="-514350" algn="just">
              <a:buFont typeface="+mj-lt"/>
              <a:buAutoNum type="alphaLcParenR"/>
            </a:pPr>
            <a:r>
              <a:rPr lang="es-SV" dirty="0" smtClean="0"/>
              <a:t>Responder a los riesgos evaluados, incluyendo desarrollar respuestas globales, y determinar la naturaleza, oportunidad y extensión de los procedimientos adicionales;</a:t>
            </a:r>
          </a:p>
          <a:p>
            <a:pPr marL="514350" indent="-514350" algn="just">
              <a:buFont typeface="+mj-lt"/>
              <a:buAutoNum type="alphaLcParenR"/>
            </a:pPr>
            <a:endParaRPr lang="es-SV" dirty="0" smtClean="0"/>
          </a:p>
          <a:p>
            <a:pPr marL="514350" indent="-514350" algn="just">
              <a:buFont typeface="+mj-lt"/>
              <a:buAutoNum type="alphaLcParenR"/>
            </a:pPr>
            <a:r>
              <a:rPr lang="es-SV" dirty="0" smtClean="0"/>
              <a:t>Desempeñar procedimientos adicionales claramente vinculados a los riesgos identificados, usando una combinación de inspección, observación, confirmación, volver a calcular, volver a desempeñar, procedimientos analíticos e investigación. Estos procedimientos adicionales implican procedimientos sustantivos, incluyendo obtener en fuentes independientes de la entidad información que ratifique, y dependiendo de la naturaleza del asunto principal, pruebas de la efectividad operativa de los controles; y</a:t>
            </a:r>
          </a:p>
          <a:p>
            <a:pPr marL="514350" indent="-514350" algn="just">
              <a:buFont typeface="+mj-lt"/>
              <a:buAutoNum type="alphaLcParenR"/>
            </a:pPr>
            <a:endParaRPr lang="es-SV" dirty="0" smtClean="0"/>
          </a:p>
          <a:p>
            <a:pPr marL="514350" indent="-514350" algn="just">
              <a:buFont typeface="+mj-lt"/>
              <a:buAutoNum type="alphaLcParenR"/>
            </a:pPr>
            <a:r>
              <a:rPr lang="es-SV" dirty="0" smtClean="0"/>
              <a:t>Evaluar la suficiencia y propiedad de la evidencia.</a:t>
            </a:r>
          </a:p>
        </p:txBody>
      </p:sp>
      <p:sp>
        <p:nvSpPr>
          <p:cNvPr id="6" name="Rectángulo 6"/>
          <p:cNvSpPr/>
          <p:nvPr/>
        </p:nvSpPr>
        <p:spPr>
          <a:xfrm>
            <a:off x="0" y="0"/>
            <a:ext cx="2202873"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Obtención </a:t>
            </a:r>
          </a:p>
          <a:p>
            <a:pPr algn="ctr"/>
            <a:r>
              <a:rPr lang="es-SV" dirty="0" smtClean="0"/>
              <a:t>de evidencia</a:t>
            </a:r>
            <a:endParaRPr lang="es-SV" dirty="0"/>
          </a:p>
        </p:txBody>
      </p:sp>
    </p:spTree>
    <p:extLst>
      <p:ext uri="{BB962C8B-B14F-4D97-AF65-F5344CB8AC3E}">
        <p14:creationId xmlns:p14="http://schemas.microsoft.com/office/powerpoint/2010/main" xmlns="" val="3056014568"/>
      </p:ext>
    </p:extLst>
  </p:cSld>
  <p:clrMapOvr>
    <a:masterClrMapping/>
  </p:clrMapOvr>
  <p:transition spd="med">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46960" y="450166"/>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
        <p:nvSpPr>
          <p:cNvPr id="4" name="CuadroTexto 3"/>
          <p:cNvSpPr txBox="1"/>
          <p:nvPr/>
        </p:nvSpPr>
        <p:spPr>
          <a:xfrm>
            <a:off x="732158" y="2324615"/>
            <a:ext cx="4823513" cy="1323439"/>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SV" sz="1600" dirty="0" smtClean="0"/>
              <a:t>"Certeza razonable" es menos que certeza absoluta. Rara vez puede lograrse reducir el riesgo del trabajo para atestiguar a cero o tener un beneficio en cuanto a costo como resultado de factores como los siguientes:</a:t>
            </a:r>
          </a:p>
        </p:txBody>
      </p:sp>
      <p:sp>
        <p:nvSpPr>
          <p:cNvPr id="5" name="CuadroTexto 4"/>
          <p:cNvSpPr txBox="1"/>
          <p:nvPr/>
        </p:nvSpPr>
        <p:spPr>
          <a:xfrm>
            <a:off x="759868" y="3907407"/>
            <a:ext cx="4892787" cy="2554545"/>
          </a:xfrm>
          <a:prstGeom prst="rect">
            <a:avLst/>
          </a:prstGeom>
          <a:noFill/>
        </p:spPr>
        <p:txBody>
          <a:bodyPr wrap="square" rtlCol="0">
            <a:spAutoFit/>
          </a:bodyPr>
          <a:lstStyle/>
          <a:p>
            <a:pPr marL="285750" indent="-285750" algn="just">
              <a:buFont typeface="Arial" panose="020B0604020202020204" pitchFamily="34" charset="0"/>
              <a:buChar char="•"/>
            </a:pPr>
            <a:r>
              <a:rPr lang="es-SV" sz="1600" dirty="0" smtClean="0"/>
              <a:t>El uso de pruebas selectivas.</a:t>
            </a:r>
          </a:p>
          <a:p>
            <a:pPr marL="285750" indent="-285750" algn="just">
              <a:buFont typeface="Arial" panose="020B0604020202020204" pitchFamily="34" charset="0"/>
              <a:buChar char="•"/>
            </a:pPr>
            <a:r>
              <a:rPr lang="es-SV" sz="1600" dirty="0" smtClean="0"/>
              <a:t>Las limitaciones inherentes del control interno.</a:t>
            </a:r>
          </a:p>
          <a:p>
            <a:pPr marL="285750" indent="-285750" algn="just">
              <a:buFont typeface="Arial" panose="020B0604020202020204" pitchFamily="34" charset="0"/>
              <a:buChar char="•"/>
            </a:pPr>
            <a:r>
              <a:rPr lang="es-SV" sz="1600" dirty="0" smtClean="0"/>
              <a:t>El hecho de que mucha de la evidencia disponible al contador público sea persuasiva más que conclusiva.</a:t>
            </a:r>
          </a:p>
          <a:p>
            <a:pPr marL="285750" indent="-285750" algn="just">
              <a:buFont typeface="Arial" panose="020B0604020202020204" pitchFamily="34" charset="0"/>
              <a:buChar char="•"/>
            </a:pPr>
            <a:r>
              <a:rPr lang="es-SV" sz="1600" dirty="0" smtClean="0"/>
              <a:t>El uso de juicio al compilar y evaluar la evidencia y formar conclusiones con base en dicha evidencia.</a:t>
            </a:r>
          </a:p>
          <a:p>
            <a:pPr marL="285750" indent="-285750" algn="just">
              <a:buFont typeface="Arial" panose="020B0604020202020204" pitchFamily="34" charset="0"/>
              <a:buChar char="•"/>
            </a:pPr>
            <a:r>
              <a:rPr lang="es-SV" sz="1600" dirty="0" smtClean="0"/>
              <a:t>En algunos casos, las características del asunto principal.</a:t>
            </a:r>
          </a:p>
        </p:txBody>
      </p:sp>
      <p:sp>
        <p:nvSpPr>
          <p:cNvPr id="6" name="CuadroTexto 5"/>
          <p:cNvSpPr txBox="1"/>
          <p:nvPr/>
        </p:nvSpPr>
        <p:spPr>
          <a:xfrm>
            <a:off x="6003707" y="2316847"/>
            <a:ext cx="5260039" cy="1815882"/>
          </a:xfrm>
          <a:prstGeom prst="rect">
            <a:avLst/>
          </a:prstGeom>
          <a:solidFill>
            <a:schemeClr val="accent5">
              <a:alpha val="62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SV" sz="1600" dirty="0" smtClean="0"/>
              <a:t>Tanto los trabajos con certeza razonable como con certeza limitada requieren de la aplicación de habilidades y técnicas para atestiguar y la compilación de evidencia suficiente apropiada como parte de un proceso del trabajo repetitivo y sistemático, que incluye obtener un entendimiento del asunto principal y otras circunstancias del trabajo</a:t>
            </a:r>
            <a:endParaRPr lang="es-SV" sz="1600" dirty="0"/>
          </a:p>
        </p:txBody>
      </p:sp>
      <p:sp>
        <p:nvSpPr>
          <p:cNvPr id="12" name="Rectángulo 6"/>
          <p:cNvSpPr/>
          <p:nvPr/>
        </p:nvSpPr>
        <p:spPr>
          <a:xfrm>
            <a:off x="4273377" y="1238965"/>
            <a:ext cx="3305908" cy="63779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Obtención de evidencia</a:t>
            </a:r>
            <a:endParaRPr lang="es-SV" dirty="0"/>
          </a:p>
        </p:txBody>
      </p:sp>
      <p:cxnSp>
        <p:nvCxnSpPr>
          <p:cNvPr id="14" name="13 Conector recto de flecha"/>
          <p:cNvCxnSpPr/>
          <p:nvPr/>
        </p:nvCxnSpPr>
        <p:spPr>
          <a:xfrm>
            <a:off x="2866030" y="3671248"/>
            <a:ext cx="0" cy="27295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14 Flecha izquierda, derecha y arriba"/>
          <p:cNvSpPr/>
          <p:nvPr/>
        </p:nvSpPr>
        <p:spPr>
          <a:xfrm>
            <a:off x="4476461" y="1910686"/>
            <a:ext cx="2811438" cy="286603"/>
          </a:xfrm>
          <a:prstGeom prst="leftRightUp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xmlns="" val="787882184"/>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34189" y="1652992"/>
            <a:ext cx="5250873" cy="5151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SV" dirty="0" smtClean="0"/>
          </a:p>
          <a:p>
            <a:pPr algn="ctr"/>
            <a:r>
              <a:rPr lang="es-SV" dirty="0" smtClean="0"/>
              <a:t>Representaciones por la parte responsable</a:t>
            </a:r>
          </a:p>
          <a:p>
            <a:pPr algn="ctr"/>
            <a:endParaRPr lang="es-SV" dirty="0"/>
          </a:p>
        </p:txBody>
      </p:sp>
      <p:sp>
        <p:nvSpPr>
          <p:cNvPr id="5" name="Rectángulo 4"/>
          <p:cNvSpPr/>
          <p:nvPr/>
        </p:nvSpPr>
        <p:spPr>
          <a:xfrm>
            <a:off x="779174" y="2724491"/>
            <a:ext cx="5267458" cy="1856516"/>
          </a:xfrm>
          <a:prstGeom prst="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dirty="0" smtClean="0"/>
              <a:t>El contador público deberá obtener representaciones de la parte responsable, según sea apropiado. La confirmación por escrito de las representaciones orales reduce la posibilidad de malentendidos entre el contador público y la parte responsable</a:t>
            </a:r>
            <a:endParaRPr lang="es-SV" dirty="0"/>
          </a:p>
        </p:txBody>
      </p:sp>
      <p:sp>
        <p:nvSpPr>
          <p:cNvPr id="10" name="Rectángulo redondeado 9"/>
          <p:cNvSpPr/>
          <p:nvPr/>
        </p:nvSpPr>
        <p:spPr>
          <a:xfrm>
            <a:off x="6733308" y="2742226"/>
            <a:ext cx="4904509" cy="1814949"/>
          </a:xfrm>
          <a:prstGeom prst="roundRect">
            <a:avLst/>
          </a:prstGeom>
          <a:solidFill>
            <a:schemeClr val="accent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SV" dirty="0" smtClean="0"/>
              <a:t>El no tener representación por escrito puede dar como resultado una conclusión con salvedad o una abstención de conclusión sobre la base de una limitación en el alcance del trabajo</a:t>
            </a:r>
            <a:endParaRPr lang="es-SV" dirty="0"/>
          </a:p>
        </p:txBody>
      </p:sp>
      <p:cxnSp>
        <p:nvCxnSpPr>
          <p:cNvPr id="16" name="Conector angular 15"/>
          <p:cNvCxnSpPr>
            <a:endCxn id="4" idx="0"/>
          </p:cNvCxnSpPr>
          <p:nvPr/>
        </p:nvCxnSpPr>
        <p:spPr>
          <a:xfrm rot="5400000">
            <a:off x="5619976" y="1172418"/>
            <a:ext cx="520225" cy="440923"/>
          </a:xfrm>
          <a:prstGeom prst="bentConnector3">
            <a:avLst>
              <a:gd name="adj1" fmla="val 50000"/>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8" name="Conector recto de flecha 17"/>
          <p:cNvCxnSpPr/>
          <p:nvPr/>
        </p:nvCxnSpPr>
        <p:spPr>
          <a:xfrm>
            <a:off x="4883539" y="2113137"/>
            <a:ext cx="138837" cy="643711"/>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0" name="Conector recto de flecha 19"/>
          <p:cNvCxnSpPr>
            <a:stCxn id="5" idx="3"/>
            <a:endCxn id="10" idx="1"/>
          </p:cNvCxnSpPr>
          <p:nvPr/>
        </p:nvCxnSpPr>
        <p:spPr>
          <a:xfrm flipV="1">
            <a:off x="6046632" y="3649701"/>
            <a:ext cx="686676" cy="304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47" name="Rectángulo 1"/>
          <p:cNvSpPr/>
          <p:nvPr/>
        </p:nvSpPr>
        <p:spPr>
          <a:xfrm>
            <a:off x="2443945" y="568237"/>
            <a:ext cx="6865034" cy="5627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SV" dirty="0" smtClean="0"/>
              <a:t>Consideraciones de la Norma de trabajo para Atestiguar 3000</a:t>
            </a:r>
            <a:endParaRPr lang="es-SV" dirty="0"/>
          </a:p>
        </p:txBody>
      </p:sp>
    </p:spTree>
    <p:extLst>
      <p:ext uri="{BB962C8B-B14F-4D97-AF65-F5344CB8AC3E}">
        <p14:creationId xmlns:p14="http://schemas.microsoft.com/office/powerpoint/2010/main" xmlns="" val="23949928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TC104033921[[fn=Damasco]]</Template>
  <TotalTime>351</TotalTime>
  <Words>2053</Words>
  <Application>Microsoft Office PowerPoint</Application>
  <PresentationFormat>Personalizado</PresentationFormat>
  <Paragraphs>169</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Damask</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Kyrie</dc:creator>
  <cp:lastModifiedBy>Elisa</cp:lastModifiedBy>
  <cp:revision>39</cp:revision>
  <dcterms:created xsi:type="dcterms:W3CDTF">2013-10-30T04:25:19Z</dcterms:created>
  <dcterms:modified xsi:type="dcterms:W3CDTF">2013-11-19T03:27:24Z</dcterms:modified>
</cp:coreProperties>
</file>