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s-S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3" d="100"/>
          <a:sy n="83" d="100"/>
        </p:scale>
        <p:origin x="-102" y="-19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945E6C60-5ED4-46A5-87FD-F2529737E321}" type="datetimeFigureOut">
              <a:rPr lang="es-SV" smtClean="0"/>
              <a:t>17/11/2015</a:t>
            </a:fld>
            <a:endParaRPr lang="es-SV"/>
          </a:p>
        </p:txBody>
      </p:sp>
      <p:sp>
        <p:nvSpPr>
          <p:cNvPr id="5" name="Footer Placeholder 4"/>
          <p:cNvSpPr>
            <a:spLocks noGrp="1"/>
          </p:cNvSpPr>
          <p:nvPr>
            <p:ph type="ftr" sz="quarter" idx="11"/>
          </p:nvPr>
        </p:nvSpPr>
        <p:spPr/>
        <p:txBody>
          <a:bodyPr/>
          <a:lstStyle/>
          <a:p>
            <a:endParaRPr lang="es-SV"/>
          </a:p>
        </p:txBody>
      </p:sp>
      <p:sp>
        <p:nvSpPr>
          <p:cNvPr id="6" name="Slide Number Placeholder 5"/>
          <p:cNvSpPr>
            <a:spLocks noGrp="1"/>
          </p:cNvSpPr>
          <p:nvPr>
            <p:ph type="sldNum" sz="quarter" idx="12"/>
          </p:nvPr>
        </p:nvSpPr>
        <p:spPr/>
        <p:txBody>
          <a:bodyPr/>
          <a:lstStyle/>
          <a:p>
            <a:fld id="{1B93DC2C-90D5-47F7-ACBE-002E07F19A6A}" type="slidenum">
              <a:rPr lang="es-SV" smtClean="0"/>
              <a:t>‹Nº›</a:t>
            </a:fld>
            <a:endParaRPr lang="es-SV"/>
          </a:p>
        </p:txBody>
      </p:sp>
    </p:spTree>
    <p:extLst>
      <p:ext uri="{BB962C8B-B14F-4D97-AF65-F5344CB8AC3E}">
        <p14:creationId xmlns:p14="http://schemas.microsoft.com/office/powerpoint/2010/main" val="23856259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45E6C60-5ED4-46A5-87FD-F2529737E321}" type="datetimeFigureOut">
              <a:rPr lang="es-SV" smtClean="0"/>
              <a:t>17/11/2015</a:t>
            </a:fld>
            <a:endParaRPr lang="es-SV"/>
          </a:p>
        </p:txBody>
      </p:sp>
      <p:sp>
        <p:nvSpPr>
          <p:cNvPr id="5" name="Footer Placeholder 4"/>
          <p:cNvSpPr>
            <a:spLocks noGrp="1"/>
          </p:cNvSpPr>
          <p:nvPr>
            <p:ph type="ftr" sz="quarter" idx="11"/>
          </p:nvPr>
        </p:nvSpPr>
        <p:spPr/>
        <p:txBody>
          <a:bodyPr/>
          <a:lstStyle/>
          <a:p>
            <a:endParaRPr lang="es-SV"/>
          </a:p>
        </p:txBody>
      </p:sp>
      <p:sp>
        <p:nvSpPr>
          <p:cNvPr id="6" name="Slide Number Placeholder 5"/>
          <p:cNvSpPr>
            <a:spLocks noGrp="1"/>
          </p:cNvSpPr>
          <p:nvPr>
            <p:ph type="sldNum" sz="quarter" idx="12"/>
          </p:nvPr>
        </p:nvSpPr>
        <p:spPr/>
        <p:txBody>
          <a:bodyPr/>
          <a:lstStyle/>
          <a:p>
            <a:fld id="{1B93DC2C-90D5-47F7-ACBE-002E07F19A6A}" type="slidenum">
              <a:rPr lang="es-SV" smtClean="0"/>
              <a:t>‹Nº›</a:t>
            </a:fld>
            <a:endParaRPr lang="es-SV"/>
          </a:p>
        </p:txBody>
      </p:sp>
    </p:spTree>
    <p:extLst>
      <p:ext uri="{BB962C8B-B14F-4D97-AF65-F5344CB8AC3E}">
        <p14:creationId xmlns:p14="http://schemas.microsoft.com/office/powerpoint/2010/main" val="38277789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45E6C60-5ED4-46A5-87FD-F2529737E321}" type="datetimeFigureOut">
              <a:rPr lang="es-SV" smtClean="0"/>
              <a:t>17/11/2015</a:t>
            </a:fld>
            <a:endParaRPr lang="es-SV"/>
          </a:p>
        </p:txBody>
      </p:sp>
      <p:sp>
        <p:nvSpPr>
          <p:cNvPr id="5" name="Footer Placeholder 4"/>
          <p:cNvSpPr>
            <a:spLocks noGrp="1"/>
          </p:cNvSpPr>
          <p:nvPr>
            <p:ph type="ftr" sz="quarter" idx="11"/>
          </p:nvPr>
        </p:nvSpPr>
        <p:spPr/>
        <p:txBody>
          <a:bodyPr/>
          <a:lstStyle/>
          <a:p>
            <a:endParaRPr lang="es-SV"/>
          </a:p>
        </p:txBody>
      </p:sp>
      <p:sp>
        <p:nvSpPr>
          <p:cNvPr id="6" name="Slide Number Placeholder 5"/>
          <p:cNvSpPr>
            <a:spLocks noGrp="1"/>
          </p:cNvSpPr>
          <p:nvPr>
            <p:ph type="sldNum" sz="quarter" idx="12"/>
          </p:nvPr>
        </p:nvSpPr>
        <p:spPr/>
        <p:txBody>
          <a:bodyPr/>
          <a:lstStyle/>
          <a:p>
            <a:fld id="{1B93DC2C-90D5-47F7-ACBE-002E07F19A6A}" type="slidenum">
              <a:rPr lang="es-SV" smtClean="0"/>
              <a:t>‹Nº›</a:t>
            </a:fld>
            <a:endParaRPr lang="es-SV"/>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8339330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45E6C60-5ED4-46A5-87FD-F2529737E321}" type="datetimeFigureOut">
              <a:rPr lang="es-SV" smtClean="0"/>
              <a:t>17/11/2015</a:t>
            </a:fld>
            <a:endParaRPr lang="es-SV"/>
          </a:p>
        </p:txBody>
      </p:sp>
      <p:sp>
        <p:nvSpPr>
          <p:cNvPr id="5" name="Footer Placeholder 4"/>
          <p:cNvSpPr>
            <a:spLocks noGrp="1"/>
          </p:cNvSpPr>
          <p:nvPr>
            <p:ph type="ftr" sz="quarter" idx="11"/>
          </p:nvPr>
        </p:nvSpPr>
        <p:spPr/>
        <p:txBody>
          <a:bodyPr/>
          <a:lstStyle/>
          <a:p>
            <a:endParaRPr lang="es-SV"/>
          </a:p>
        </p:txBody>
      </p:sp>
      <p:sp>
        <p:nvSpPr>
          <p:cNvPr id="6" name="Slide Number Placeholder 5"/>
          <p:cNvSpPr>
            <a:spLocks noGrp="1"/>
          </p:cNvSpPr>
          <p:nvPr>
            <p:ph type="sldNum" sz="quarter" idx="12"/>
          </p:nvPr>
        </p:nvSpPr>
        <p:spPr/>
        <p:txBody>
          <a:bodyPr/>
          <a:lstStyle/>
          <a:p>
            <a:fld id="{1B93DC2C-90D5-47F7-ACBE-002E07F19A6A}" type="slidenum">
              <a:rPr lang="es-SV" smtClean="0"/>
              <a:t>‹Nº›</a:t>
            </a:fld>
            <a:endParaRPr lang="es-SV"/>
          </a:p>
        </p:txBody>
      </p:sp>
    </p:spTree>
    <p:extLst>
      <p:ext uri="{BB962C8B-B14F-4D97-AF65-F5344CB8AC3E}">
        <p14:creationId xmlns:p14="http://schemas.microsoft.com/office/powerpoint/2010/main" val="38362906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45E6C60-5ED4-46A5-87FD-F2529737E321}" type="datetimeFigureOut">
              <a:rPr lang="es-SV" smtClean="0"/>
              <a:t>17/11/2015</a:t>
            </a:fld>
            <a:endParaRPr lang="es-SV"/>
          </a:p>
        </p:txBody>
      </p:sp>
      <p:sp>
        <p:nvSpPr>
          <p:cNvPr id="5" name="Footer Placeholder 4"/>
          <p:cNvSpPr>
            <a:spLocks noGrp="1"/>
          </p:cNvSpPr>
          <p:nvPr>
            <p:ph type="ftr" sz="quarter" idx="11"/>
          </p:nvPr>
        </p:nvSpPr>
        <p:spPr/>
        <p:txBody>
          <a:bodyPr/>
          <a:lstStyle/>
          <a:p>
            <a:endParaRPr lang="es-SV"/>
          </a:p>
        </p:txBody>
      </p:sp>
      <p:sp>
        <p:nvSpPr>
          <p:cNvPr id="6" name="Slide Number Placeholder 5"/>
          <p:cNvSpPr>
            <a:spLocks noGrp="1"/>
          </p:cNvSpPr>
          <p:nvPr>
            <p:ph type="sldNum" sz="quarter" idx="12"/>
          </p:nvPr>
        </p:nvSpPr>
        <p:spPr/>
        <p:txBody>
          <a:bodyPr/>
          <a:lstStyle/>
          <a:p>
            <a:fld id="{1B93DC2C-90D5-47F7-ACBE-002E07F19A6A}" type="slidenum">
              <a:rPr lang="es-SV" smtClean="0"/>
              <a:t>‹Nº›</a:t>
            </a:fld>
            <a:endParaRPr lang="es-SV"/>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2270440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45E6C60-5ED4-46A5-87FD-F2529737E321}" type="datetimeFigureOut">
              <a:rPr lang="es-SV" smtClean="0"/>
              <a:t>17/11/2015</a:t>
            </a:fld>
            <a:endParaRPr lang="es-SV"/>
          </a:p>
        </p:txBody>
      </p:sp>
      <p:sp>
        <p:nvSpPr>
          <p:cNvPr id="5" name="Footer Placeholder 4"/>
          <p:cNvSpPr>
            <a:spLocks noGrp="1"/>
          </p:cNvSpPr>
          <p:nvPr>
            <p:ph type="ftr" sz="quarter" idx="11"/>
          </p:nvPr>
        </p:nvSpPr>
        <p:spPr/>
        <p:txBody>
          <a:bodyPr/>
          <a:lstStyle/>
          <a:p>
            <a:endParaRPr lang="es-SV"/>
          </a:p>
        </p:txBody>
      </p:sp>
      <p:sp>
        <p:nvSpPr>
          <p:cNvPr id="6" name="Slide Number Placeholder 5"/>
          <p:cNvSpPr>
            <a:spLocks noGrp="1"/>
          </p:cNvSpPr>
          <p:nvPr>
            <p:ph type="sldNum" sz="quarter" idx="12"/>
          </p:nvPr>
        </p:nvSpPr>
        <p:spPr/>
        <p:txBody>
          <a:bodyPr/>
          <a:lstStyle/>
          <a:p>
            <a:fld id="{1B93DC2C-90D5-47F7-ACBE-002E07F19A6A}" type="slidenum">
              <a:rPr lang="es-SV" smtClean="0"/>
              <a:t>‹Nº›</a:t>
            </a:fld>
            <a:endParaRPr lang="es-SV"/>
          </a:p>
        </p:txBody>
      </p:sp>
    </p:spTree>
    <p:extLst>
      <p:ext uri="{BB962C8B-B14F-4D97-AF65-F5344CB8AC3E}">
        <p14:creationId xmlns:p14="http://schemas.microsoft.com/office/powerpoint/2010/main" val="16253639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45E6C60-5ED4-46A5-87FD-F2529737E321}" type="datetimeFigureOut">
              <a:rPr lang="es-SV" smtClean="0"/>
              <a:t>17/11/2015</a:t>
            </a:fld>
            <a:endParaRPr lang="es-SV"/>
          </a:p>
        </p:txBody>
      </p:sp>
      <p:sp>
        <p:nvSpPr>
          <p:cNvPr id="5" name="Footer Placeholder 4"/>
          <p:cNvSpPr>
            <a:spLocks noGrp="1"/>
          </p:cNvSpPr>
          <p:nvPr>
            <p:ph type="ftr" sz="quarter" idx="11"/>
          </p:nvPr>
        </p:nvSpPr>
        <p:spPr/>
        <p:txBody>
          <a:bodyPr/>
          <a:lstStyle/>
          <a:p>
            <a:endParaRPr lang="es-SV"/>
          </a:p>
        </p:txBody>
      </p:sp>
      <p:sp>
        <p:nvSpPr>
          <p:cNvPr id="6" name="Slide Number Placeholder 5"/>
          <p:cNvSpPr>
            <a:spLocks noGrp="1"/>
          </p:cNvSpPr>
          <p:nvPr>
            <p:ph type="sldNum" sz="quarter" idx="12"/>
          </p:nvPr>
        </p:nvSpPr>
        <p:spPr/>
        <p:txBody>
          <a:bodyPr/>
          <a:lstStyle/>
          <a:p>
            <a:fld id="{1B93DC2C-90D5-47F7-ACBE-002E07F19A6A}" type="slidenum">
              <a:rPr lang="es-SV" smtClean="0"/>
              <a:t>‹Nº›</a:t>
            </a:fld>
            <a:endParaRPr lang="es-SV"/>
          </a:p>
        </p:txBody>
      </p:sp>
    </p:spTree>
    <p:extLst>
      <p:ext uri="{BB962C8B-B14F-4D97-AF65-F5344CB8AC3E}">
        <p14:creationId xmlns:p14="http://schemas.microsoft.com/office/powerpoint/2010/main" val="36470732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45E6C60-5ED4-46A5-87FD-F2529737E321}" type="datetimeFigureOut">
              <a:rPr lang="es-SV" smtClean="0"/>
              <a:t>17/11/2015</a:t>
            </a:fld>
            <a:endParaRPr lang="es-SV"/>
          </a:p>
        </p:txBody>
      </p:sp>
      <p:sp>
        <p:nvSpPr>
          <p:cNvPr id="5" name="Footer Placeholder 4"/>
          <p:cNvSpPr>
            <a:spLocks noGrp="1"/>
          </p:cNvSpPr>
          <p:nvPr>
            <p:ph type="ftr" sz="quarter" idx="11"/>
          </p:nvPr>
        </p:nvSpPr>
        <p:spPr/>
        <p:txBody>
          <a:bodyPr/>
          <a:lstStyle/>
          <a:p>
            <a:endParaRPr lang="es-SV"/>
          </a:p>
        </p:txBody>
      </p:sp>
      <p:sp>
        <p:nvSpPr>
          <p:cNvPr id="6" name="Slide Number Placeholder 5"/>
          <p:cNvSpPr>
            <a:spLocks noGrp="1"/>
          </p:cNvSpPr>
          <p:nvPr>
            <p:ph type="sldNum" sz="quarter" idx="12"/>
          </p:nvPr>
        </p:nvSpPr>
        <p:spPr/>
        <p:txBody>
          <a:bodyPr/>
          <a:lstStyle/>
          <a:p>
            <a:fld id="{1B93DC2C-90D5-47F7-ACBE-002E07F19A6A}" type="slidenum">
              <a:rPr lang="es-SV" smtClean="0"/>
              <a:t>‹Nº›</a:t>
            </a:fld>
            <a:endParaRPr lang="es-SV"/>
          </a:p>
        </p:txBody>
      </p:sp>
    </p:spTree>
    <p:extLst>
      <p:ext uri="{BB962C8B-B14F-4D97-AF65-F5344CB8AC3E}">
        <p14:creationId xmlns:p14="http://schemas.microsoft.com/office/powerpoint/2010/main" val="13382380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45E6C60-5ED4-46A5-87FD-F2529737E321}" type="datetimeFigureOut">
              <a:rPr lang="es-SV" smtClean="0"/>
              <a:t>17/11/2015</a:t>
            </a:fld>
            <a:endParaRPr lang="es-SV"/>
          </a:p>
        </p:txBody>
      </p:sp>
      <p:sp>
        <p:nvSpPr>
          <p:cNvPr id="5" name="Footer Placeholder 4"/>
          <p:cNvSpPr>
            <a:spLocks noGrp="1"/>
          </p:cNvSpPr>
          <p:nvPr>
            <p:ph type="ftr" sz="quarter" idx="11"/>
          </p:nvPr>
        </p:nvSpPr>
        <p:spPr/>
        <p:txBody>
          <a:bodyPr/>
          <a:lstStyle/>
          <a:p>
            <a:endParaRPr lang="es-SV"/>
          </a:p>
        </p:txBody>
      </p:sp>
      <p:sp>
        <p:nvSpPr>
          <p:cNvPr id="6" name="Slide Number Placeholder 5"/>
          <p:cNvSpPr>
            <a:spLocks noGrp="1"/>
          </p:cNvSpPr>
          <p:nvPr>
            <p:ph type="sldNum" sz="quarter" idx="12"/>
          </p:nvPr>
        </p:nvSpPr>
        <p:spPr/>
        <p:txBody>
          <a:bodyPr/>
          <a:lstStyle/>
          <a:p>
            <a:fld id="{1B93DC2C-90D5-47F7-ACBE-002E07F19A6A}" type="slidenum">
              <a:rPr lang="es-SV" smtClean="0"/>
              <a:t>‹Nº›</a:t>
            </a:fld>
            <a:endParaRPr lang="es-SV"/>
          </a:p>
        </p:txBody>
      </p:sp>
    </p:spTree>
    <p:extLst>
      <p:ext uri="{BB962C8B-B14F-4D97-AF65-F5344CB8AC3E}">
        <p14:creationId xmlns:p14="http://schemas.microsoft.com/office/powerpoint/2010/main" val="27312215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45E6C60-5ED4-46A5-87FD-F2529737E321}" type="datetimeFigureOut">
              <a:rPr lang="es-SV" smtClean="0"/>
              <a:t>17/11/2015</a:t>
            </a:fld>
            <a:endParaRPr lang="es-SV"/>
          </a:p>
        </p:txBody>
      </p:sp>
      <p:sp>
        <p:nvSpPr>
          <p:cNvPr id="5" name="Footer Placeholder 4"/>
          <p:cNvSpPr>
            <a:spLocks noGrp="1"/>
          </p:cNvSpPr>
          <p:nvPr>
            <p:ph type="ftr" sz="quarter" idx="11"/>
          </p:nvPr>
        </p:nvSpPr>
        <p:spPr/>
        <p:txBody>
          <a:bodyPr/>
          <a:lstStyle/>
          <a:p>
            <a:endParaRPr lang="es-SV"/>
          </a:p>
        </p:txBody>
      </p:sp>
      <p:sp>
        <p:nvSpPr>
          <p:cNvPr id="6" name="Slide Number Placeholder 5"/>
          <p:cNvSpPr>
            <a:spLocks noGrp="1"/>
          </p:cNvSpPr>
          <p:nvPr>
            <p:ph type="sldNum" sz="quarter" idx="12"/>
          </p:nvPr>
        </p:nvSpPr>
        <p:spPr/>
        <p:txBody>
          <a:bodyPr/>
          <a:lstStyle/>
          <a:p>
            <a:fld id="{1B93DC2C-90D5-47F7-ACBE-002E07F19A6A}" type="slidenum">
              <a:rPr lang="es-SV" smtClean="0"/>
              <a:t>‹Nº›</a:t>
            </a:fld>
            <a:endParaRPr lang="es-SV"/>
          </a:p>
        </p:txBody>
      </p:sp>
    </p:spTree>
    <p:extLst>
      <p:ext uri="{BB962C8B-B14F-4D97-AF65-F5344CB8AC3E}">
        <p14:creationId xmlns:p14="http://schemas.microsoft.com/office/powerpoint/2010/main" val="32859761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945E6C60-5ED4-46A5-87FD-F2529737E321}" type="datetimeFigureOut">
              <a:rPr lang="es-SV" smtClean="0"/>
              <a:t>17/11/2015</a:t>
            </a:fld>
            <a:endParaRPr lang="es-SV"/>
          </a:p>
        </p:txBody>
      </p:sp>
      <p:sp>
        <p:nvSpPr>
          <p:cNvPr id="6" name="Footer Placeholder 5"/>
          <p:cNvSpPr>
            <a:spLocks noGrp="1"/>
          </p:cNvSpPr>
          <p:nvPr>
            <p:ph type="ftr" sz="quarter" idx="11"/>
          </p:nvPr>
        </p:nvSpPr>
        <p:spPr/>
        <p:txBody>
          <a:bodyPr/>
          <a:lstStyle/>
          <a:p>
            <a:endParaRPr lang="es-SV"/>
          </a:p>
        </p:txBody>
      </p:sp>
      <p:sp>
        <p:nvSpPr>
          <p:cNvPr id="7" name="Slide Number Placeholder 6"/>
          <p:cNvSpPr>
            <a:spLocks noGrp="1"/>
          </p:cNvSpPr>
          <p:nvPr>
            <p:ph type="sldNum" sz="quarter" idx="12"/>
          </p:nvPr>
        </p:nvSpPr>
        <p:spPr/>
        <p:txBody>
          <a:bodyPr/>
          <a:lstStyle/>
          <a:p>
            <a:fld id="{1B93DC2C-90D5-47F7-ACBE-002E07F19A6A}" type="slidenum">
              <a:rPr lang="es-SV" smtClean="0"/>
              <a:t>‹Nº›</a:t>
            </a:fld>
            <a:endParaRPr lang="es-SV"/>
          </a:p>
        </p:txBody>
      </p:sp>
    </p:spTree>
    <p:extLst>
      <p:ext uri="{BB962C8B-B14F-4D97-AF65-F5344CB8AC3E}">
        <p14:creationId xmlns:p14="http://schemas.microsoft.com/office/powerpoint/2010/main" val="570627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945E6C60-5ED4-46A5-87FD-F2529737E321}" type="datetimeFigureOut">
              <a:rPr lang="es-SV" smtClean="0"/>
              <a:t>17/11/2015</a:t>
            </a:fld>
            <a:endParaRPr lang="es-SV"/>
          </a:p>
        </p:txBody>
      </p:sp>
      <p:sp>
        <p:nvSpPr>
          <p:cNvPr id="8" name="Footer Placeholder 7"/>
          <p:cNvSpPr>
            <a:spLocks noGrp="1"/>
          </p:cNvSpPr>
          <p:nvPr>
            <p:ph type="ftr" sz="quarter" idx="11"/>
          </p:nvPr>
        </p:nvSpPr>
        <p:spPr/>
        <p:txBody>
          <a:bodyPr/>
          <a:lstStyle/>
          <a:p>
            <a:endParaRPr lang="es-SV"/>
          </a:p>
        </p:txBody>
      </p:sp>
      <p:sp>
        <p:nvSpPr>
          <p:cNvPr id="9" name="Slide Number Placeholder 8"/>
          <p:cNvSpPr>
            <a:spLocks noGrp="1"/>
          </p:cNvSpPr>
          <p:nvPr>
            <p:ph type="sldNum" sz="quarter" idx="12"/>
          </p:nvPr>
        </p:nvSpPr>
        <p:spPr/>
        <p:txBody>
          <a:bodyPr/>
          <a:lstStyle/>
          <a:p>
            <a:fld id="{1B93DC2C-90D5-47F7-ACBE-002E07F19A6A}" type="slidenum">
              <a:rPr lang="es-SV" smtClean="0"/>
              <a:t>‹Nº›</a:t>
            </a:fld>
            <a:endParaRPr lang="es-SV"/>
          </a:p>
        </p:txBody>
      </p:sp>
    </p:spTree>
    <p:extLst>
      <p:ext uri="{BB962C8B-B14F-4D97-AF65-F5344CB8AC3E}">
        <p14:creationId xmlns:p14="http://schemas.microsoft.com/office/powerpoint/2010/main" val="26221354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945E6C60-5ED4-46A5-87FD-F2529737E321}" type="datetimeFigureOut">
              <a:rPr lang="es-SV" smtClean="0"/>
              <a:t>17/11/2015</a:t>
            </a:fld>
            <a:endParaRPr lang="es-SV"/>
          </a:p>
        </p:txBody>
      </p:sp>
      <p:sp>
        <p:nvSpPr>
          <p:cNvPr id="4" name="Footer Placeholder 3"/>
          <p:cNvSpPr>
            <a:spLocks noGrp="1"/>
          </p:cNvSpPr>
          <p:nvPr>
            <p:ph type="ftr" sz="quarter" idx="11"/>
          </p:nvPr>
        </p:nvSpPr>
        <p:spPr/>
        <p:txBody>
          <a:bodyPr/>
          <a:lstStyle/>
          <a:p>
            <a:endParaRPr lang="es-SV"/>
          </a:p>
        </p:txBody>
      </p:sp>
      <p:sp>
        <p:nvSpPr>
          <p:cNvPr id="5" name="Slide Number Placeholder 4"/>
          <p:cNvSpPr>
            <a:spLocks noGrp="1"/>
          </p:cNvSpPr>
          <p:nvPr>
            <p:ph type="sldNum" sz="quarter" idx="12"/>
          </p:nvPr>
        </p:nvSpPr>
        <p:spPr/>
        <p:txBody>
          <a:bodyPr/>
          <a:lstStyle/>
          <a:p>
            <a:fld id="{1B93DC2C-90D5-47F7-ACBE-002E07F19A6A}" type="slidenum">
              <a:rPr lang="es-SV" smtClean="0"/>
              <a:t>‹Nº›</a:t>
            </a:fld>
            <a:endParaRPr lang="es-SV"/>
          </a:p>
        </p:txBody>
      </p:sp>
    </p:spTree>
    <p:extLst>
      <p:ext uri="{BB962C8B-B14F-4D97-AF65-F5344CB8AC3E}">
        <p14:creationId xmlns:p14="http://schemas.microsoft.com/office/powerpoint/2010/main" val="38271093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5E6C60-5ED4-46A5-87FD-F2529737E321}" type="datetimeFigureOut">
              <a:rPr lang="es-SV" smtClean="0"/>
              <a:t>17/11/2015</a:t>
            </a:fld>
            <a:endParaRPr lang="es-SV"/>
          </a:p>
        </p:txBody>
      </p:sp>
      <p:sp>
        <p:nvSpPr>
          <p:cNvPr id="3" name="Footer Placeholder 2"/>
          <p:cNvSpPr>
            <a:spLocks noGrp="1"/>
          </p:cNvSpPr>
          <p:nvPr>
            <p:ph type="ftr" sz="quarter" idx="11"/>
          </p:nvPr>
        </p:nvSpPr>
        <p:spPr/>
        <p:txBody>
          <a:bodyPr/>
          <a:lstStyle/>
          <a:p>
            <a:endParaRPr lang="es-SV"/>
          </a:p>
        </p:txBody>
      </p:sp>
      <p:sp>
        <p:nvSpPr>
          <p:cNvPr id="4" name="Slide Number Placeholder 3"/>
          <p:cNvSpPr>
            <a:spLocks noGrp="1"/>
          </p:cNvSpPr>
          <p:nvPr>
            <p:ph type="sldNum" sz="quarter" idx="12"/>
          </p:nvPr>
        </p:nvSpPr>
        <p:spPr/>
        <p:txBody>
          <a:bodyPr/>
          <a:lstStyle/>
          <a:p>
            <a:fld id="{1B93DC2C-90D5-47F7-ACBE-002E07F19A6A}" type="slidenum">
              <a:rPr lang="es-SV" smtClean="0"/>
              <a:t>‹Nº›</a:t>
            </a:fld>
            <a:endParaRPr lang="es-SV"/>
          </a:p>
        </p:txBody>
      </p:sp>
    </p:spTree>
    <p:extLst>
      <p:ext uri="{BB962C8B-B14F-4D97-AF65-F5344CB8AC3E}">
        <p14:creationId xmlns:p14="http://schemas.microsoft.com/office/powerpoint/2010/main" val="16095313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45E6C60-5ED4-46A5-87FD-F2529737E321}" type="datetimeFigureOut">
              <a:rPr lang="es-SV" smtClean="0"/>
              <a:t>17/11/2015</a:t>
            </a:fld>
            <a:endParaRPr lang="es-SV"/>
          </a:p>
        </p:txBody>
      </p:sp>
      <p:sp>
        <p:nvSpPr>
          <p:cNvPr id="6" name="Footer Placeholder 5"/>
          <p:cNvSpPr>
            <a:spLocks noGrp="1"/>
          </p:cNvSpPr>
          <p:nvPr>
            <p:ph type="ftr" sz="quarter" idx="11"/>
          </p:nvPr>
        </p:nvSpPr>
        <p:spPr/>
        <p:txBody>
          <a:bodyPr/>
          <a:lstStyle/>
          <a:p>
            <a:endParaRPr lang="es-SV"/>
          </a:p>
        </p:txBody>
      </p:sp>
      <p:sp>
        <p:nvSpPr>
          <p:cNvPr id="7" name="Slide Number Placeholder 6"/>
          <p:cNvSpPr>
            <a:spLocks noGrp="1"/>
          </p:cNvSpPr>
          <p:nvPr>
            <p:ph type="sldNum" sz="quarter" idx="12"/>
          </p:nvPr>
        </p:nvSpPr>
        <p:spPr/>
        <p:txBody>
          <a:bodyPr/>
          <a:lstStyle/>
          <a:p>
            <a:fld id="{1B93DC2C-90D5-47F7-ACBE-002E07F19A6A}" type="slidenum">
              <a:rPr lang="es-SV" smtClean="0"/>
              <a:t>‹Nº›</a:t>
            </a:fld>
            <a:endParaRPr lang="es-SV"/>
          </a:p>
        </p:txBody>
      </p:sp>
    </p:spTree>
    <p:extLst>
      <p:ext uri="{BB962C8B-B14F-4D97-AF65-F5344CB8AC3E}">
        <p14:creationId xmlns:p14="http://schemas.microsoft.com/office/powerpoint/2010/main" val="2266622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45E6C60-5ED4-46A5-87FD-F2529737E321}" type="datetimeFigureOut">
              <a:rPr lang="es-SV" smtClean="0"/>
              <a:t>17/11/2015</a:t>
            </a:fld>
            <a:endParaRPr lang="es-SV"/>
          </a:p>
        </p:txBody>
      </p:sp>
      <p:sp>
        <p:nvSpPr>
          <p:cNvPr id="6" name="Footer Placeholder 5"/>
          <p:cNvSpPr>
            <a:spLocks noGrp="1"/>
          </p:cNvSpPr>
          <p:nvPr>
            <p:ph type="ftr" sz="quarter" idx="11"/>
          </p:nvPr>
        </p:nvSpPr>
        <p:spPr/>
        <p:txBody>
          <a:bodyPr/>
          <a:lstStyle/>
          <a:p>
            <a:endParaRPr lang="es-SV"/>
          </a:p>
        </p:txBody>
      </p:sp>
      <p:sp>
        <p:nvSpPr>
          <p:cNvPr id="7" name="Slide Number Placeholder 6"/>
          <p:cNvSpPr>
            <a:spLocks noGrp="1"/>
          </p:cNvSpPr>
          <p:nvPr>
            <p:ph type="sldNum" sz="quarter" idx="12"/>
          </p:nvPr>
        </p:nvSpPr>
        <p:spPr/>
        <p:txBody>
          <a:bodyPr/>
          <a:lstStyle/>
          <a:p>
            <a:fld id="{1B93DC2C-90D5-47F7-ACBE-002E07F19A6A}" type="slidenum">
              <a:rPr lang="es-SV" smtClean="0"/>
              <a:t>‹Nº›</a:t>
            </a:fld>
            <a:endParaRPr lang="es-SV"/>
          </a:p>
        </p:txBody>
      </p:sp>
    </p:spTree>
    <p:extLst>
      <p:ext uri="{BB962C8B-B14F-4D97-AF65-F5344CB8AC3E}">
        <p14:creationId xmlns:p14="http://schemas.microsoft.com/office/powerpoint/2010/main" val="24690907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45E6C60-5ED4-46A5-87FD-F2529737E321}" type="datetimeFigureOut">
              <a:rPr lang="es-SV" smtClean="0"/>
              <a:t>17/11/2015</a:t>
            </a:fld>
            <a:endParaRPr lang="es-SV"/>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SV"/>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1B93DC2C-90D5-47F7-ACBE-002E07F19A6A}" type="slidenum">
              <a:rPr lang="es-SV" smtClean="0"/>
              <a:t>‹Nº›</a:t>
            </a:fld>
            <a:endParaRPr lang="es-SV"/>
          </a:p>
        </p:txBody>
      </p:sp>
    </p:spTree>
    <p:extLst>
      <p:ext uri="{BB962C8B-B14F-4D97-AF65-F5344CB8AC3E}">
        <p14:creationId xmlns:p14="http://schemas.microsoft.com/office/powerpoint/2010/main" val="635055120"/>
      </p:ext>
    </p:extLst>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 id="2147483803" r:id="rId5"/>
    <p:sldLayoutId id="2147483804" r:id="rId6"/>
    <p:sldLayoutId id="2147483805" r:id="rId7"/>
    <p:sldLayoutId id="2147483806" r:id="rId8"/>
    <p:sldLayoutId id="2147483807" r:id="rId9"/>
    <p:sldLayoutId id="2147483808" r:id="rId10"/>
    <p:sldLayoutId id="2147483809" r:id="rId11"/>
    <p:sldLayoutId id="2147483810" r:id="rId12"/>
    <p:sldLayoutId id="2147483811" r:id="rId13"/>
    <p:sldLayoutId id="2147483812" r:id="rId14"/>
    <p:sldLayoutId id="2147483813" r:id="rId15"/>
    <p:sldLayoutId id="2147483814"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875764" y="656823"/>
            <a:ext cx="1560711" cy="1457070"/>
          </a:xfrm>
          <a:prstGeom prst="rect">
            <a:avLst/>
          </a:prstGeom>
        </p:spPr>
      </p:pic>
      <p:sp>
        <p:nvSpPr>
          <p:cNvPr id="3" name="Subtítulo 2"/>
          <p:cNvSpPr>
            <a:spLocks noGrp="1"/>
          </p:cNvSpPr>
          <p:nvPr>
            <p:ph type="subTitle" idx="1"/>
          </p:nvPr>
        </p:nvSpPr>
        <p:spPr>
          <a:xfrm>
            <a:off x="1537252" y="543339"/>
            <a:ext cx="9144000" cy="5022574"/>
          </a:xfrm>
        </p:spPr>
        <p:txBody>
          <a:bodyPr>
            <a:normAutofit fontScale="85000" lnSpcReduction="20000"/>
          </a:bodyPr>
          <a:lstStyle/>
          <a:p>
            <a:endParaRPr lang="es-SV" b="1" dirty="0" smtClean="0"/>
          </a:p>
          <a:p>
            <a:pPr algn="ctr"/>
            <a:r>
              <a:rPr lang="es-SV" b="1" dirty="0" smtClean="0"/>
              <a:t>UNIVERSIDAD DE EL SALVADOR</a:t>
            </a:r>
          </a:p>
          <a:p>
            <a:pPr algn="ctr"/>
            <a:r>
              <a:rPr lang="es-SV" b="1" dirty="0" smtClean="0"/>
              <a:t>FACULTAD DE CIECIAS ECONOMICAS</a:t>
            </a:r>
          </a:p>
          <a:p>
            <a:pPr algn="ctr"/>
            <a:r>
              <a:rPr lang="es-SV" b="1" dirty="0" smtClean="0"/>
              <a:t>ESCUELA DE CONTADURIA PUBLICA</a:t>
            </a:r>
          </a:p>
          <a:p>
            <a:endParaRPr lang="es-SV" b="1" dirty="0"/>
          </a:p>
          <a:p>
            <a:r>
              <a:rPr lang="es-SV" b="1" dirty="0" smtClean="0"/>
              <a:t>TEMA: DIVERSIDAD DE FUENTES DE INFORMACION RELACIONADA CON AUDITORIA FORENCE</a:t>
            </a:r>
            <a:endParaRPr lang="es-SV" dirty="0" smtClean="0"/>
          </a:p>
          <a:p>
            <a:endParaRPr lang="es-SV" b="1" dirty="0"/>
          </a:p>
          <a:p>
            <a:pPr algn="l"/>
            <a:r>
              <a:rPr lang="es-SV" b="1" dirty="0" smtClean="0"/>
              <a:t>	CATEDRA</a:t>
            </a:r>
            <a:r>
              <a:rPr lang="es-SV" b="1" dirty="0"/>
              <a:t>:                                     </a:t>
            </a:r>
            <a:r>
              <a:rPr lang="es-SV" b="1" dirty="0" smtClean="0"/>
              <a:t> </a:t>
            </a:r>
            <a:r>
              <a:rPr lang="es-SV" b="1" dirty="0"/>
              <a:t>SEMINARIO DE AUDITORIA </a:t>
            </a:r>
            <a:endParaRPr lang="es-SV" dirty="0"/>
          </a:p>
          <a:p>
            <a:pPr algn="l"/>
            <a:r>
              <a:rPr lang="es-SV" b="1" dirty="0"/>
              <a:t> 	CATEDRATICO:                               LIC. JAVIER ENRIQUE MIRANDA R. </a:t>
            </a:r>
            <a:endParaRPr lang="es-SV" dirty="0"/>
          </a:p>
          <a:p>
            <a:pPr algn="l"/>
            <a:r>
              <a:rPr lang="es-SV" b="1" dirty="0"/>
              <a:t> 	GRUPO TEORICO:                         </a:t>
            </a:r>
            <a:r>
              <a:rPr lang="es-SV" b="1" dirty="0" smtClean="0"/>
              <a:t>  </a:t>
            </a:r>
            <a:r>
              <a:rPr lang="es-SV" b="1" dirty="0"/>
              <a:t>03</a:t>
            </a:r>
            <a:endParaRPr lang="es-SV" dirty="0"/>
          </a:p>
          <a:p>
            <a:pPr algn="l"/>
            <a:r>
              <a:rPr lang="es-SV" b="1" dirty="0"/>
              <a:t> 	EQUIPO DE TRABAJO:                  </a:t>
            </a:r>
            <a:r>
              <a:rPr lang="es-SV" b="1" dirty="0" smtClean="0"/>
              <a:t>   02</a:t>
            </a:r>
            <a:endParaRPr lang="es-SV" dirty="0"/>
          </a:p>
          <a:p>
            <a:endParaRPr lang="es-SV" dirty="0" smtClean="0"/>
          </a:p>
          <a:p>
            <a:pPr algn="l"/>
            <a:r>
              <a:rPr lang="es-SV" b="1" dirty="0" smtClean="0"/>
              <a:t> 	NOMBRES:</a:t>
            </a:r>
            <a:r>
              <a:rPr lang="es-SV" b="1" dirty="0"/>
              <a:t>			                    </a:t>
            </a:r>
            <a:r>
              <a:rPr lang="es-SV" b="1" dirty="0" smtClean="0"/>
              <a:t>                                           CARNE</a:t>
            </a:r>
            <a:endParaRPr lang="es-SV" dirty="0"/>
          </a:p>
          <a:p>
            <a:pPr algn="l"/>
            <a:endParaRPr lang="es-SV" dirty="0" smtClean="0"/>
          </a:p>
          <a:p>
            <a:pPr algn="l"/>
            <a:r>
              <a:rPr lang="es-SV" dirty="0"/>
              <a:t> </a:t>
            </a:r>
            <a:r>
              <a:rPr lang="es-SV" dirty="0" smtClean="0"/>
              <a:t>                     BENJAMIN ERNESTO AGUILAR BARRERA  	                  AB03002	                                                  </a:t>
            </a:r>
          </a:p>
          <a:p>
            <a:pPr algn="l"/>
            <a:r>
              <a:rPr lang="es-SV" dirty="0" smtClean="0"/>
              <a:t>                       LUZ REBECA BARRERA DE MERINO    	                           BJ09002	</a:t>
            </a:r>
          </a:p>
          <a:p>
            <a:endParaRPr lang="es-SV" dirty="0"/>
          </a:p>
        </p:txBody>
      </p:sp>
    </p:spTree>
    <p:extLst>
      <p:ext uri="{BB962C8B-B14F-4D97-AF65-F5344CB8AC3E}">
        <p14:creationId xmlns:p14="http://schemas.microsoft.com/office/powerpoint/2010/main" val="18789083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SV" b="1" dirty="0" smtClean="0"/>
              <a:t>AUDITORÍA FORENSE</a:t>
            </a:r>
            <a:endParaRPr lang="es-SV" dirty="0"/>
          </a:p>
        </p:txBody>
      </p:sp>
      <p:sp>
        <p:nvSpPr>
          <p:cNvPr id="3" name="Marcador de contenido 2"/>
          <p:cNvSpPr>
            <a:spLocks noGrp="1"/>
          </p:cNvSpPr>
          <p:nvPr>
            <p:ph idx="1"/>
          </p:nvPr>
        </p:nvSpPr>
        <p:spPr/>
        <p:txBody>
          <a:bodyPr/>
          <a:lstStyle/>
          <a:p>
            <a:endParaRPr lang="es-SV" dirty="0"/>
          </a:p>
          <a:p>
            <a:pPr marL="0" indent="0">
              <a:buNone/>
            </a:pPr>
            <a:r>
              <a:rPr lang="es-SV" b="1" dirty="0"/>
              <a:t>FUENTES PARA RECOLECCION DE LA INFORMACION</a:t>
            </a:r>
            <a:endParaRPr lang="es-SV" dirty="0"/>
          </a:p>
          <a:p>
            <a:r>
              <a:rPr lang="es-SV" dirty="0" smtClean="0"/>
              <a:t>La </a:t>
            </a:r>
            <a:r>
              <a:rPr lang="es-SV" dirty="0"/>
              <a:t>información que se utilizará en el proceso debe ser solicitada de forma ordenada, completa y oportuna</a:t>
            </a:r>
            <a:r>
              <a:rPr lang="es-SV" dirty="0" smtClean="0"/>
              <a:t>.</a:t>
            </a:r>
          </a:p>
          <a:p>
            <a:r>
              <a:rPr lang="es-SV" dirty="0" smtClean="0"/>
              <a:t>Formatos de datos completos y precisos sobre el hecho ocurrido.</a:t>
            </a:r>
            <a:endParaRPr lang="es-SV" dirty="0"/>
          </a:p>
          <a:p>
            <a:r>
              <a:rPr lang="es-SV" dirty="0"/>
              <a:t>Entrevistas: Esta técnica se empleará para conseguir informaciones necesarias que sirvan de aval para el buen desempeño de nuestro trabajo de investigación para la realización de la entrevista se utilizara el cuestionario de auditoría.</a:t>
            </a:r>
          </a:p>
          <a:p>
            <a:endParaRPr lang="es-SV" dirty="0"/>
          </a:p>
        </p:txBody>
      </p:sp>
    </p:spTree>
    <p:extLst>
      <p:ext uri="{BB962C8B-B14F-4D97-AF65-F5344CB8AC3E}">
        <p14:creationId xmlns:p14="http://schemas.microsoft.com/office/powerpoint/2010/main" val="32858860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715617"/>
            <a:ext cx="10515600" cy="5461346"/>
          </a:xfrm>
        </p:spPr>
        <p:txBody>
          <a:bodyPr>
            <a:normAutofit fontScale="92500" lnSpcReduction="10000"/>
          </a:bodyPr>
          <a:lstStyle/>
          <a:p>
            <a:pPr marL="0" indent="0" algn="ctr">
              <a:buNone/>
            </a:pPr>
            <a:r>
              <a:rPr lang="es-SV" dirty="0">
                <a:solidFill>
                  <a:schemeClr val="accent1">
                    <a:lumMod val="50000"/>
                  </a:schemeClr>
                </a:solidFill>
              </a:rPr>
              <a:t>La fuente de información </a:t>
            </a:r>
            <a:r>
              <a:rPr lang="es-SV" dirty="0" smtClean="0">
                <a:solidFill>
                  <a:schemeClr val="accent1">
                    <a:lumMod val="50000"/>
                  </a:schemeClr>
                </a:solidFill>
              </a:rPr>
              <a:t>Relacionada con la Auditoria forense</a:t>
            </a:r>
            <a:endParaRPr lang="es-SV" dirty="0">
              <a:solidFill>
                <a:schemeClr val="accent1">
                  <a:lumMod val="50000"/>
                </a:schemeClr>
              </a:solidFill>
            </a:endParaRPr>
          </a:p>
          <a:p>
            <a:pPr lvl="0"/>
            <a:r>
              <a:rPr lang="es-SV" dirty="0">
                <a:solidFill>
                  <a:schemeClr val="tx1"/>
                </a:solidFill>
              </a:rPr>
              <a:t>Identificación de las personas </a:t>
            </a:r>
          </a:p>
          <a:p>
            <a:pPr lvl="0"/>
            <a:r>
              <a:rPr lang="es-SV" dirty="0">
                <a:solidFill>
                  <a:schemeClr val="tx1"/>
                </a:solidFill>
              </a:rPr>
              <a:t>Registros y controles que se tengan establecidos</a:t>
            </a:r>
          </a:p>
          <a:p>
            <a:pPr lvl="0"/>
            <a:r>
              <a:rPr lang="es-SV" dirty="0" smtClean="0">
                <a:solidFill>
                  <a:schemeClr val="tx1"/>
                </a:solidFill>
              </a:rPr>
              <a:t>cámara </a:t>
            </a:r>
            <a:r>
              <a:rPr lang="es-SV" dirty="0">
                <a:solidFill>
                  <a:schemeClr val="tx1"/>
                </a:solidFill>
              </a:rPr>
              <a:t>de comercio y otros tipos de entidades la legalidad de los suplidores y empleados.</a:t>
            </a:r>
          </a:p>
          <a:p>
            <a:pPr lvl="0"/>
            <a:r>
              <a:rPr lang="es-SV" dirty="0" smtClean="0">
                <a:solidFill>
                  <a:schemeClr val="tx1"/>
                </a:solidFill>
              </a:rPr>
              <a:t>Solicitar </a:t>
            </a:r>
            <a:r>
              <a:rPr lang="es-SV" dirty="0">
                <a:solidFill>
                  <a:schemeClr val="tx1"/>
                </a:solidFill>
              </a:rPr>
              <a:t>datos completos y precisos, copia de documentos que soporten la información.</a:t>
            </a:r>
          </a:p>
          <a:p>
            <a:pPr marL="0" indent="0">
              <a:buNone/>
            </a:pPr>
            <a:endParaRPr lang="es-SV" dirty="0" smtClean="0">
              <a:solidFill>
                <a:schemeClr val="tx1"/>
              </a:solidFill>
            </a:endParaRPr>
          </a:p>
          <a:p>
            <a:pPr marL="0" indent="0">
              <a:buNone/>
            </a:pPr>
            <a:r>
              <a:rPr lang="es-SV" dirty="0" smtClean="0">
                <a:solidFill>
                  <a:schemeClr val="tx1"/>
                </a:solidFill>
              </a:rPr>
              <a:t>El </a:t>
            </a:r>
            <a:r>
              <a:rPr lang="es-SV" dirty="0">
                <a:solidFill>
                  <a:schemeClr val="tx1"/>
                </a:solidFill>
              </a:rPr>
              <a:t>investigador puede ampliar el circulo de personas jurídicas a </a:t>
            </a:r>
            <a:r>
              <a:rPr lang="es-SV" dirty="0" smtClean="0">
                <a:solidFill>
                  <a:schemeClr val="tx1"/>
                </a:solidFill>
              </a:rPr>
              <a:t>investigar</a:t>
            </a:r>
          </a:p>
          <a:p>
            <a:r>
              <a:rPr lang="es-SV" dirty="0" smtClean="0">
                <a:solidFill>
                  <a:schemeClr val="tx1"/>
                </a:solidFill>
              </a:rPr>
              <a:t> </a:t>
            </a:r>
            <a:r>
              <a:rPr lang="es-SV" dirty="0">
                <a:solidFill>
                  <a:schemeClr val="tx1"/>
                </a:solidFill>
              </a:rPr>
              <a:t>tales como </a:t>
            </a:r>
            <a:r>
              <a:rPr lang="es-SV" dirty="0" smtClean="0">
                <a:solidFill>
                  <a:schemeClr val="tx1"/>
                </a:solidFill>
              </a:rPr>
              <a:t>familiares</a:t>
            </a:r>
          </a:p>
          <a:p>
            <a:r>
              <a:rPr lang="es-SV" dirty="0" smtClean="0">
                <a:solidFill>
                  <a:schemeClr val="tx1"/>
                </a:solidFill>
              </a:rPr>
              <a:t> amigos</a:t>
            </a:r>
          </a:p>
          <a:p>
            <a:r>
              <a:rPr lang="es-SV" dirty="0" smtClean="0">
                <a:solidFill>
                  <a:schemeClr val="tx1"/>
                </a:solidFill>
              </a:rPr>
              <a:t> socios</a:t>
            </a:r>
          </a:p>
          <a:p>
            <a:r>
              <a:rPr lang="es-SV" dirty="0" smtClean="0">
                <a:solidFill>
                  <a:schemeClr val="tx1"/>
                </a:solidFill>
              </a:rPr>
              <a:t> </a:t>
            </a:r>
            <a:r>
              <a:rPr lang="es-SV" dirty="0">
                <a:solidFill>
                  <a:schemeClr val="tx1"/>
                </a:solidFill>
              </a:rPr>
              <a:t>sociedades o firmas que se puedan identificar mediante el análisis de </a:t>
            </a:r>
            <a:r>
              <a:rPr lang="es-SV" dirty="0" smtClean="0">
                <a:solidFill>
                  <a:schemeClr val="tx1"/>
                </a:solidFill>
              </a:rPr>
              <a:t>documentos</a:t>
            </a:r>
          </a:p>
          <a:p>
            <a:pPr lvl="1"/>
            <a:r>
              <a:rPr lang="es-SV" dirty="0" smtClean="0">
                <a:solidFill>
                  <a:schemeClr val="tx1"/>
                </a:solidFill>
              </a:rPr>
              <a:t> </a:t>
            </a:r>
            <a:r>
              <a:rPr lang="es-SV" dirty="0">
                <a:solidFill>
                  <a:schemeClr val="tx1"/>
                </a:solidFill>
              </a:rPr>
              <a:t>declaraciones de </a:t>
            </a:r>
            <a:r>
              <a:rPr lang="es-SV" dirty="0" smtClean="0">
                <a:solidFill>
                  <a:schemeClr val="tx1"/>
                </a:solidFill>
              </a:rPr>
              <a:t>renta</a:t>
            </a:r>
          </a:p>
          <a:p>
            <a:pPr lvl="1"/>
            <a:r>
              <a:rPr lang="es-SV" dirty="0" smtClean="0">
                <a:solidFill>
                  <a:schemeClr val="tx1"/>
                </a:solidFill>
              </a:rPr>
              <a:t> </a:t>
            </a:r>
            <a:r>
              <a:rPr lang="es-SV" dirty="0">
                <a:solidFill>
                  <a:schemeClr val="tx1"/>
                </a:solidFill>
              </a:rPr>
              <a:t>extractos de cuentas </a:t>
            </a:r>
            <a:r>
              <a:rPr lang="es-SV" dirty="0" smtClean="0">
                <a:solidFill>
                  <a:schemeClr val="tx1"/>
                </a:solidFill>
              </a:rPr>
              <a:t>bancarias</a:t>
            </a:r>
          </a:p>
          <a:p>
            <a:pPr lvl="1"/>
            <a:r>
              <a:rPr lang="es-SV" dirty="0" smtClean="0">
                <a:solidFill>
                  <a:schemeClr val="tx1"/>
                </a:solidFill>
              </a:rPr>
              <a:t> </a:t>
            </a:r>
            <a:r>
              <a:rPr lang="es-SV" dirty="0">
                <a:solidFill>
                  <a:schemeClr val="tx1"/>
                </a:solidFill>
              </a:rPr>
              <a:t>escrituras de constitución de sociedades </a:t>
            </a:r>
            <a:endParaRPr lang="es-SV" dirty="0" smtClean="0">
              <a:solidFill>
                <a:schemeClr val="tx1"/>
              </a:solidFill>
            </a:endParaRPr>
          </a:p>
          <a:p>
            <a:pPr lvl="1"/>
            <a:r>
              <a:rPr lang="es-SV" dirty="0" smtClean="0">
                <a:solidFill>
                  <a:schemeClr val="tx1"/>
                </a:solidFill>
              </a:rPr>
              <a:t>Escritura de compra </a:t>
            </a:r>
            <a:r>
              <a:rPr lang="es-SV" dirty="0">
                <a:solidFill>
                  <a:schemeClr val="tx1"/>
                </a:solidFill>
              </a:rPr>
              <a:t>de bienes </a:t>
            </a:r>
            <a:r>
              <a:rPr lang="es-SV" dirty="0" smtClean="0">
                <a:solidFill>
                  <a:schemeClr val="tx1"/>
                </a:solidFill>
              </a:rPr>
              <a:t>inmuebles</a:t>
            </a:r>
            <a:r>
              <a:rPr lang="es-SV" dirty="0" smtClean="0">
                <a:solidFill>
                  <a:schemeClr val="tx1"/>
                </a:solidFill>
              </a:rPr>
              <a:t>.</a:t>
            </a:r>
          </a:p>
          <a:p>
            <a:pPr marL="457200" lvl="1" indent="0">
              <a:buNone/>
            </a:pPr>
            <a:endParaRPr lang="es-SV" dirty="0">
              <a:solidFill>
                <a:schemeClr val="tx1"/>
              </a:solidFill>
            </a:endParaRPr>
          </a:p>
          <a:p>
            <a:endParaRPr lang="es-SV" dirty="0"/>
          </a:p>
        </p:txBody>
      </p:sp>
    </p:spTree>
    <p:extLst>
      <p:ext uri="{BB962C8B-B14F-4D97-AF65-F5344CB8AC3E}">
        <p14:creationId xmlns:p14="http://schemas.microsoft.com/office/powerpoint/2010/main" val="11682222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543339"/>
            <a:ext cx="10515600" cy="5633624"/>
          </a:xfrm>
        </p:spPr>
        <p:txBody>
          <a:bodyPr>
            <a:normAutofit/>
          </a:bodyPr>
          <a:lstStyle/>
          <a:p>
            <a:pPr marL="0" indent="0">
              <a:buNone/>
            </a:pPr>
            <a:r>
              <a:rPr lang="es-SV" b="1" dirty="0"/>
              <a:t>LEY REGULADORA DEL EJERCICIO DE LA CONTADURÍA PÚBLICA</a:t>
            </a:r>
            <a:endParaRPr lang="es-SV" dirty="0"/>
          </a:p>
          <a:p>
            <a:r>
              <a:rPr lang="es-SV" dirty="0" smtClean="0"/>
              <a:t> </a:t>
            </a:r>
            <a:r>
              <a:rPr lang="es-SV" dirty="0"/>
              <a:t>Art. 17, la aplicable a la Auditoría Forense es en el literal j) Realizar la compulsiva de libros y documentos en la dilucidación de asuntos contables relacionados con toda clase de juicios, a petición del juez de la causa o las partes en conflicto. (CVPCPA, 2000, pág. 18</a:t>
            </a:r>
            <a:r>
              <a:rPr lang="es-SV" dirty="0" smtClean="0"/>
              <a:t>)</a:t>
            </a:r>
            <a:r>
              <a:rPr lang="es-SV" b="1" dirty="0"/>
              <a:t> CÓDIGO  </a:t>
            </a:r>
            <a:endParaRPr lang="es-SV" b="1" dirty="0" smtClean="0"/>
          </a:p>
          <a:p>
            <a:pPr marL="0" indent="0">
              <a:buNone/>
            </a:pPr>
            <a:endParaRPr lang="es-SV" b="1" dirty="0" smtClean="0"/>
          </a:p>
          <a:p>
            <a:pPr marL="0" indent="0">
              <a:buNone/>
            </a:pPr>
            <a:r>
              <a:rPr lang="es-SV" b="1" dirty="0" smtClean="0"/>
              <a:t>CODIGO </a:t>
            </a:r>
            <a:r>
              <a:rPr lang="es-SV" b="1" dirty="0" smtClean="0"/>
              <a:t>PENAL</a:t>
            </a:r>
            <a:endParaRPr lang="es-SV" dirty="0"/>
          </a:p>
          <a:p>
            <a:r>
              <a:rPr lang="es-SV" dirty="0" smtClean="0"/>
              <a:t>sanciona </a:t>
            </a:r>
            <a:r>
              <a:rPr lang="es-SV" dirty="0"/>
              <a:t>la falsedad en la </a:t>
            </a:r>
            <a:r>
              <a:rPr lang="es-SV" dirty="0" smtClean="0"/>
              <a:t>declaración</a:t>
            </a:r>
          </a:p>
          <a:p>
            <a:pPr lvl="1"/>
            <a:r>
              <a:rPr lang="es-SV" dirty="0" smtClean="0"/>
              <a:t> </a:t>
            </a:r>
            <a:r>
              <a:rPr lang="es-SV" dirty="0"/>
              <a:t>incluyendo la de los peritos, a través del </a:t>
            </a:r>
            <a:r>
              <a:rPr lang="es-SV" dirty="0" smtClean="0"/>
              <a:t>	</a:t>
            </a:r>
          </a:p>
          <a:p>
            <a:pPr lvl="2"/>
            <a:r>
              <a:rPr lang="es-SV" sz="1800" dirty="0" smtClean="0"/>
              <a:t>Art</a:t>
            </a:r>
            <a:r>
              <a:rPr lang="es-SV" sz="1800" dirty="0"/>
              <a:t>. 305 el cual establece: El que en declaración como testigo ante autoridad competente, afirmare una falsedad, negare o callare, en todo o en parte, lo que supiere acerca de los hechos y circunstancias sobre los cuales fuere interrogado, será sancionado con prisión de dos a cinco años.</a:t>
            </a:r>
          </a:p>
          <a:p>
            <a:endParaRPr lang="es-SV" dirty="0"/>
          </a:p>
          <a:p>
            <a:endParaRPr lang="es-SV" dirty="0"/>
          </a:p>
        </p:txBody>
      </p:sp>
    </p:spTree>
    <p:extLst>
      <p:ext uri="{BB962C8B-B14F-4D97-AF65-F5344CB8AC3E}">
        <p14:creationId xmlns:p14="http://schemas.microsoft.com/office/powerpoint/2010/main" val="24569991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72490" y="539464"/>
            <a:ext cx="10515600" cy="5648929"/>
          </a:xfrm>
        </p:spPr>
        <p:txBody>
          <a:bodyPr>
            <a:normAutofit fontScale="92500" lnSpcReduction="10000"/>
          </a:bodyPr>
          <a:lstStyle/>
          <a:p>
            <a:pPr marL="0" indent="0">
              <a:buNone/>
            </a:pPr>
            <a:r>
              <a:rPr lang="es-SV" b="1" dirty="0"/>
              <a:t>CÓDIGO PROCESAL </a:t>
            </a:r>
            <a:r>
              <a:rPr lang="es-SV" b="1" dirty="0" smtClean="0"/>
              <a:t>PENAL</a:t>
            </a:r>
            <a:endParaRPr lang="es-SV" dirty="0"/>
          </a:p>
          <a:p>
            <a:pPr marL="0" indent="0">
              <a:buNone/>
            </a:pPr>
            <a:r>
              <a:rPr lang="es-SV" b="1" dirty="0"/>
              <a:t> </a:t>
            </a:r>
            <a:endParaRPr lang="es-SV" dirty="0"/>
          </a:p>
          <a:p>
            <a:pPr marL="0" indent="0">
              <a:buNone/>
            </a:pPr>
            <a:r>
              <a:rPr lang="es-SV" b="1" dirty="0"/>
              <a:t>	</a:t>
            </a:r>
            <a:r>
              <a:rPr lang="es-SV" sz="1900" b="1" dirty="0" smtClean="0">
                <a:latin typeface="Arial" pitchFamily="34" charset="0"/>
                <a:cs typeface="Arial" pitchFamily="34" charset="0"/>
              </a:rPr>
              <a:t> </a:t>
            </a:r>
            <a:r>
              <a:rPr lang="es-SV" sz="1900" b="1" dirty="0" smtClean="0">
                <a:latin typeface="Arial" pitchFamily="34" charset="0"/>
                <a:cs typeface="Arial" pitchFamily="34" charset="0"/>
              </a:rPr>
              <a:t>LEGALIDAD DE </a:t>
            </a:r>
            <a:r>
              <a:rPr lang="es-SV" sz="1900" b="1" dirty="0" smtClean="0">
                <a:latin typeface="Arial" panose="020B0604020202020204" pitchFamily="34" charset="0"/>
                <a:cs typeface="Arial" panose="020B0604020202020204" pitchFamily="34" charset="0"/>
              </a:rPr>
              <a:t>LA </a:t>
            </a:r>
            <a:r>
              <a:rPr lang="es-SV" sz="1900" b="1" dirty="0">
                <a:latin typeface="Arial" panose="020B0604020202020204" pitchFamily="34" charset="0"/>
                <a:cs typeface="Arial" panose="020B0604020202020204" pitchFamily="34" charset="0"/>
              </a:rPr>
              <a:t>PRUEBA</a:t>
            </a:r>
          </a:p>
          <a:p>
            <a:r>
              <a:rPr lang="es-SV" dirty="0" smtClean="0"/>
              <a:t>Art</a:t>
            </a:r>
            <a:r>
              <a:rPr lang="es-SV" dirty="0"/>
              <a:t>. 15.</a:t>
            </a:r>
            <a:r>
              <a:rPr lang="es-SV" b="1" dirty="0"/>
              <a:t> </a:t>
            </a:r>
            <a:r>
              <a:rPr lang="es-SV" dirty="0"/>
              <a:t>Los elementos de prueba sólo tendrán valor si han sido obtenidos por un medio lícito e incorporados al procedimiento conforme a las disposiciones de este Código</a:t>
            </a:r>
            <a:r>
              <a:rPr lang="es-SV" dirty="0" smtClean="0"/>
              <a:t>.</a:t>
            </a:r>
            <a:r>
              <a:rPr lang="es-SV" b="1" dirty="0"/>
              <a:t> </a:t>
            </a:r>
            <a:endParaRPr lang="es-SV" b="1" dirty="0"/>
          </a:p>
          <a:p>
            <a:endParaRPr lang="es-SV" b="1" dirty="0" smtClean="0"/>
          </a:p>
          <a:p>
            <a:r>
              <a:rPr lang="es-SV" b="1" dirty="0" smtClean="0"/>
              <a:t>LOS </a:t>
            </a:r>
            <a:r>
              <a:rPr lang="es-SV" b="1" dirty="0"/>
              <a:t>PERITOS</a:t>
            </a:r>
            <a:endParaRPr lang="es-SV" dirty="0"/>
          </a:p>
          <a:p>
            <a:r>
              <a:rPr lang="es-SV" dirty="0" smtClean="0"/>
              <a:t>En </a:t>
            </a:r>
            <a:r>
              <a:rPr lang="es-SV" dirty="0"/>
              <a:t>el Art. 73 del Código Procesal Penal se enumeran las siguientes condiciones:</a:t>
            </a:r>
          </a:p>
          <a:p>
            <a:r>
              <a:rPr lang="es-SV" dirty="0"/>
              <a:t>El parentesco de consanguinidad o de afinidad dentro de determinados grados, y las situaciones de convivencia, con el querellante (acusador) o con el imputado. (Legislativo, 1996, pág. 25)</a:t>
            </a:r>
          </a:p>
          <a:p>
            <a:r>
              <a:rPr lang="es-SV" dirty="0"/>
              <a:t>En interés directo o indirecto en la causa o en otras </a:t>
            </a:r>
            <a:r>
              <a:rPr lang="es-SV" dirty="0" smtClean="0"/>
              <a:t>semejantes.</a:t>
            </a:r>
          </a:p>
          <a:p>
            <a:r>
              <a:rPr lang="es-SV" dirty="0" smtClean="0"/>
              <a:t>La </a:t>
            </a:r>
            <a:r>
              <a:rPr lang="es-SV" dirty="0"/>
              <a:t>amistad íntima o enemistad manifiesta. </a:t>
            </a:r>
            <a:endParaRPr lang="es-SV" dirty="0" smtClean="0"/>
          </a:p>
          <a:p>
            <a:r>
              <a:rPr lang="es-SV" dirty="0" smtClean="0"/>
              <a:t>Art</a:t>
            </a:r>
            <a:r>
              <a:rPr lang="es-SV" dirty="0"/>
              <a:t>. 195. El Juez o Tribunal ordenará </a:t>
            </a:r>
            <a:r>
              <a:rPr lang="es-SV" dirty="0" smtClean="0"/>
              <a:t>peritajes</a:t>
            </a:r>
          </a:p>
          <a:p>
            <a:r>
              <a:rPr lang="es-SV" dirty="0"/>
              <a:t>1. Solicita al </a:t>
            </a:r>
            <a:r>
              <a:rPr lang="es-SV" dirty="0" smtClean="0"/>
              <a:t>CVPCPA la </a:t>
            </a:r>
            <a:r>
              <a:rPr lang="es-SV" dirty="0"/>
              <a:t>lista de los profesionales autorizados.</a:t>
            </a:r>
            <a:endParaRPr lang="es-SV" sz="1600" dirty="0"/>
          </a:p>
          <a:p>
            <a:r>
              <a:rPr lang="es-SV" dirty="0"/>
              <a:t>2. Selecciona de forma aleatoria a quien actuará en el caso.</a:t>
            </a:r>
            <a:endParaRPr lang="es-SV" sz="1600" dirty="0"/>
          </a:p>
          <a:p>
            <a:r>
              <a:rPr lang="es-SV" dirty="0"/>
              <a:t>3. El Auditor Forense adquiere responsabilidad desde su aceptación y nombramiento al </a:t>
            </a:r>
            <a:r>
              <a:rPr lang="es-SV" dirty="0" smtClean="0"/>
              <a:t>cargo.</a:t>
            </a:r>
            <a:endParaRPr lang="es-SV" sz="1600" dirty="0"/>
          </a:p>
          <a:p>
            <a:pPr lvl="1"/>
            <a:endParaRPr lang="es-SV" dirty="0"/>
          </a:p>
          <a:p>
            <a:endParaRPr lang="es-SV" dirty="0"/>
          </a:p>
        </p:txBody>
      </p:sp>
    </p:spTree>
    <p:extLst>
      <p:ext uri="{BB962C8B-B14F-4D97-AF65-F5344CB8AC3E}">
        <p14:creationId xmlns:p14="http://schemas.microsoft.com/office/powerpoint/2010/main" val="36078296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35169" y="1030308"/>
            <a:ext cx="10515600" cy="4927713"/>
          </a:xfrm>
        </p:spPr>
        <p:txBody>
          <a:bodyPr>
            <a:normAutofit fontScale="92500" lnSpcReduction="10000"/>
          </a:bodyPr>
          <a:lstStyle/>
          <a:p>
            <a:pPr marL="0" indent="0">
              <a:buNone/>
            </a:pPr>
            <a:r>
              <a:rPr lang="es-SV" b="1" dirty="0"/>
              <a:t>CÓDIGO DE ÉTICA PROFESIONAL PARA CONTADORES PÚBLICOS</a:t>
            </a:r>
            <a:endParaRPr lang="es-SV" dirty="0"/>
          </a:p>
          <a:p>
            <a:r>
              <a:rPr lang="es-SV" dirty="0" smtClean="0"/>
              <a:t>Principios Fundamentales</a:t>
            </a:r>
          </a:p>
          <a:p>
            <a:pPr lvl="1"/>
            <a:r>
              <a:rPr lang="es-SV" sz="1900" dirty="0" smtClean="0"/>
              <a:t>Independencia </a:t>
            </a:r>
            <a:r>
              <a:rPr lang="es-SV" sz="1900" dirty="0"/>
              <a:t>de criterio, Calidad profesional de los servicios, Preparación y calidad del profesional, Responsabilidad personal, Secreto profesional, Rechazar tareas que no cumplan con la moral, Lealtad, Retribución económica, Respeto a los colegas y a la profesión, Dignificación profesional y Difusión de conocimientos técnicos. </a:t>
            </a:r>
          </a:p>
          <a:p>
            <a:pPr marL="0" indent="0">
              <a:buNone/>
            </a:pPr>
            <a:endParaRPr lang="es-SV" b="1" dirty="0" smtClean="0"/>
          </a:p>
          <a:p>
            <a:pPr marL="0" indent="0">
              <a:buNone/>
            </a:pPr>
            <a:r>
              <a:rPr lang="es-SV" b="1" dirty="0" smtClean="0"/>
              <a:t>NORMAS </a:t>
            </a:r>
            <a:r>
              <a:rPr lang="es-SV" b="1" dirty="0"/>
              <a:t>INTERNACIONALES DE AUDITORÍA</a:t>
            </a:r>
            <a:endParaRPr lang="es-SV" dirty="0"/>
          </a:p>
          <a:p>
            <a:r>
              <a:rPr lang="es-SV" b="1" dirty="0" smtClean="0"/>
              <a:t>E</a:t>
            </a:r>
            <a:r>
              <a:rPr lang="es-SV" b="1" dirty="0" smtClean="0"/>
              <a:t>STABLECE Y SEÑALA LINEAMIENTOS GENERALES</a:t>
            </a:r>
          </a:p>
          <a:p>
            <a:pPr lvl="1"/>
            <a:r>
              <a:rPr lang="es-SV" dirty="0" smtClean="0"/>
              <a:t>NIA </a:t>
            </a:r>
            <a:r>
              <a:rPr lang="es-SV" dirty="0"/>
              <a:t>200 “OBJETIVO Y PRINCIPIOS GENERALES QUE GOBIERNAN UNA AUDITORÍA DE ESTADOS FINANCIEROS”</a:t>
            </a:r>
          </a:p>
          <a:p>
            <a:pPr lvl="1"/>
            <a:r>
              <a:rPr lang="es-SV" dirty="0"/>
              <a:t>NIA 240 “RESPONSABILIDAD DEL AUDITOR DE CONSIDERAR EL FRAUDE EN UNA AUDITORÍA DE ESTADOS FINANCIEROS”</a:t>
            </a:r>
          </a:p>
          <a:p>
            <a:pPr lvl="1"/>
            <a:r>
              <a:rPr lang="es-SV" dirty="0"/>
              <a:t>NIA 300 “PLANEACIÓN DE LA AUDITORÍA DE ESTADOS FINANCIEROS”</a:t>
            </a:r>
          </a:p>
          <a:p>
            <a:pPr lvl="1"/>
            <a:r>
              <a:rPr lang="es-SV" dirty="0"/>
              <a:t>NIA 500 “EVIDENCIA DE AUDITORÍA”</a:t>
            </a:r>
          </a:p>
          <a:p>
            <a:pPr lvl="1"/>
            <a:r>
              <a:rPr lang="es-SV" dirty="0"/>
              <a:t>NIA 620 “USO DEL TRABAJO DE UN EXPERTO”</a:t>
            </a:r>
          </a:p>
          <a:p>
            <a:endParaRPr lang="es-SV" dirty="0"/>
          </a:p>
          <a:p>
            <a:endParaRPr lang="es-SV" dirty="0"/>
          </a:p>
        </p:txBody>
      </p:sp>
    </p:spTree>
    <p:extLst>
      <p:ext uri="{BB962C8B-B14F-4D97-AF65-F5344CB8AC3E}">
        <p14:creationId xmlns:p14="http://schemas.microsoft.com/office/powerpoint/2010/main" val="27793010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7036" y="2528552"/>
            <a:ext cx="8596668" cy="1320800"/>
          </a:xfrm>
        </p:spPr>
        <p:txBody>
          <a:bodyPr>
            <a:normAutofit/>
          </a:bodyPr>
          <a:lstStyle/>
          <a:p>
            <a:r>
              <a:rPr lang="es-SV" sz="7200" dirty="0" smtClean="0"/>
              <a:t>MUCHAS GRACIAS</a:t>
            </a:r>
            <a:endParaRPr lang="es-SV" sz="7200" dirty="0"/>
          </a:p>
        </p:txBody>
      </p:sp>
    </p:spTree>
    <p:extLst>
      <p:ext uri="{BB962C8B-B14F-4D97-AF65-F5344CB8AC3E}">
        <p14:creationId xmlns:p14="http://schemas.microsoft.com/office/powerpoint/2010/main" val="1742914510"/>
      </p:ext>
    </p:extLst>
  </p:cSld>
  <p:clrMapOvr>
    <a:masterClrMapping/>
  </p:clrMapOvr>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44</TotalTime>
  <Words>423</Words>
  <Application>Microsoft Office PowerPoint</Application>
  <PresentationFormat>Personalizado</PresentationFormat>
  <Paragraphs>70</Paragraphs>
  <Slides>7</Slides>
  <Notes>0</Notes>
  <HiddenSlides>0</HiddenSlides>
  <MMClips>0</MMClips>
  <ScaleCrop>false</ScaleCrop>
  <HeadingPairs>
    <vt:vector size="4" baseType="variant">
      <vt:variant>
        <vt:lpstr>Tema</vt:lpstr>
      </vt:variant>
      <vt:variant>
        <vt:i4>1</vt:i4>
      </vt:variant>
      <vt:variant>
        <vt:lpstr>Títulos de diapositiva</vt:lpstr>
      </vt:variant>
      <vt:variant>
        <vt:i4>7</vt:i4>
      </vt:variant>
    </vt:vector>
  </HeadingPairs>
  <TitlesOfParts>
    <vt:vector size="8" baseType="lpstr">
      <vt:lpstr>Faceta</vt:lpstr>
      <vt:lpstr>Presentación de PowerPoint</vt:lpstr>
      <vt:lpstr>AUDITORÍA FORENSE</vt:lpstr>
      <vt:lpstr>Presentación de PowerPoint</vt:lpstr>
      <vt:lpstr>Presentación de PowerPoint</vt:lpstr>
      <vt:lpstr>Presentación de PowerPoint</vt:lpstr>
      <vt:lpstr>Presentación de PowerPoint</vt:lpstr>
      <vt:lpstr>MUCHAS GRACIAS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Acer</dc:creator>
  <cp:lastModifiedBy>Estudiante</cp:lastModifiedBy>
  <cp:revision>9</cp:revision>
  <dcterms:created xsi:type="dcterms:W3CDTF">2015-11-13T17:34:53Z</dcterms:created>
  <dcterms:modified xsi:type="dcterms:W3CDTF">2015-11-17T23:42:37Z</dcterms:modified>
</cp:coreProperties>
</file>