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4" r:id="rId2"/>
    <p:sldId id="327" r:id="rId3"/>
    <p:sldId id="328" r:id="rId4"/>
    <p:sldId id="329" r:id="rId5"/>
    <p:sldId id="330" r:id="rId6"/>
    <p:sldId id="331" r:id="rId7"/>
    <p:sldId id="33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53" autoAdjust="0"/>
    <p:restoredTop sz="94660"/>
  </p:normalViewPr>
  <p:slideViewPr>
    <p:cSldViewPr>
      <p:cViewPr varScale="1">
        <p:scale>
          <a:sx n="70" d="100"/>
          <a:sy n="70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30DD6D-7E1F-493B-B062-CC602C687D9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0251691F-4A22-452B-A00F-1B3A83BF1E27}">
      <dgm:prSet phldrT="[Texto]"/>
      <dgm:spPr>
        <a:solidFill>
          <a:srgbClr val="FFFF00"/>
        </a:solidFill>
      </dgm:spPr>
      <dgm:t>
        <a:bodyPr/>
        <a:lstStyle/>
        <a:p>
          <a:r>
            <a:rPr lang="es-SV" b="1" dirty="0" smtClean="0">
              <a:solidFill>
                <a:schemeClr val="tx1"/>
              </a:solidFill>
            </a:rPr>
            <a:t>FISICAS</a:t>
          </a:r>
          <a:endParaRPr lang="es-SV" b="1" dirty="0">
            <a:solidFill>
              <a:schemeClr val="tx1"/>
            </a:solidFill>
          </a:endParaRPr>
        </a:p>
      </dgm:t>
    </dgm:pt>
    <dgm:pt modelId="{22413C27-900B-4946-A965-8D0C3CAF68F3}" type="parTrans" cxnId="{ACFD3F56-82E9-4012-8863-8E14DC9FC3BF}">
      <dgm:prSet/>
      <dgm:spPr/>
      <dgm:t>
        <a:bodyPr/>
        <a:lstStyle/>
        <a:p>
          <a:endParaRPr lang="es-SV"/>
        </a:p>
      </dgm:t>
    </dgm:pt>
    <dgm:pt modelId="{A504DB7C-5B9E-47F1-837C-C77D9151153D}" type="sibTrans" cxnId="{ACFD3F56-82E9-4012-8863-8E14DC9FC3BF}">
      <dgm:prSet/>
      <dgm:spPr/>
      <dgm:t>
        <a:bodyPr/>
        <a:lstStyle/>
        <a:p>
          <a:endParaRPr lang="es-SV"/>
        </a:p>
      </dgm:t>
    </dgm:pt>
    <dgm:pt modelId="{196A539E-3015-4888-A215-3A0B6FA84C70}">
      <dgm:prSet phldrT="[Texto]"/>
      <dgm:spPr>
        <a:solidFill>
          <a:srgbClr val="92D050"/>
        </a:solidFill>
      </dgm:spPr>
      <dgm:t>
        <a:bodyPr/>
        <a:lstStyle/>
        <a:p>
          <a:r>
            <a:rPr lang="es-SV" b="1" dirty="0" smtClean="0">
              <a:solidFill>
                <a:schemeClr val="tx1"/>
              </a:solidFill>
            </a:rPr>
            <a:t>DOCUMENTAL</a:t>
          </a:r>
          <a:endParaRPr lang="es-SV" b="1" dirty="0">
            <a:solidFill>
              <a:schemeClr val="tx1"/>
            </a:solidFill>
          </a:endParaRPr>
        </a:p>
      </dgm:t>
    </dgm:pt>
    <dgm:pt modelId="{7E9E9C52-D57A-4930-8455-5C76535EFA8E}" type="parTrans" cxnId="{DE323603-C940-4E33-BD44-2CA7CACE03A9}">
      <dgm:prSet/>
      <dgm:spPr/>
      <dgm:t>
        <a:bodyPr/>
        <a:lstStyle/>
        <a:p>
          <a:endParaRPr lang="es-SV"/>
        </a:p>
      </dgm:t>
    </dgm:pt>
    <dgm:pt modelId="{1F9B3B6F-F939-459D-81E0-64AF5CD6579A}" type="sibTrans" cxnId="{DE323603-C940-4E33-BD44-2CA7CACE03A9}">
      <dgm:prSet/>
      <dgm:spPr/>
      <dgm:t>
        <a:bodyPr/>
        <a:lstStyle/>
        <a:p>
          <a:endParaRPr lang="es-SV"/>
        </a:p>
      </dgm:t>
    </dgm:pt>
    <dgm:pt modelId="{204A2B6D-E8D1-453E-A79C-C614E1A23ECC}">
      <dgm:prSet phldrT="[Texto]"/>
      <dgm:spPr>
        <a:solidFill>
          <a:srgbClr val="00B0F0"/>
        </a:solidFill>
      </dgm:spPr>
      <dgm:t>
        <a:bodyPr/>
        <a:lstStyle/>
        <a:p>
          <a:r>
            <a:rPr lang="es-SV" b="1" dirty="0" smtClean="0">
              <a:solidFill>
                <a:schemeClr val="tx1"/>
              </a:solidFill>
            </a:rPr>
            <a:t>TESTIMONIAL</a:t>
          </a:r>
          <a:endParaRPr lang="es-SV" b="1" dirty="0">
            <a:solidFill>
              <a:schemeClr val="tx1"/>
            </a:solidFill>
          </a:endParaRPr>
        </a:p>
      </dgm:t>
    </dgm:pt>
    <dgm:pt modelId="{5C4F2ED3-7CFF-41DA-BEEA-4322343CCE45}" type="parTrans" cxnId="{89E68DF2-1B16-4522-B6A3-13FA8FE602BF}">
      <dgm:prSet/>
      <dgm:spPr/>
      <dgm:t>
        <a:bodyPr/>
        <a:lstStyle/>
        <a:p>
          <a:endParaRPr lang="es-SV"/>
        </a:p>
      </dgm:t>
    </dgm:pt>
    <dgm:pt modelId="{E53C4EE4-EB84-4FAC-B992-76D53A2E5DB7}" type="sibTrans" cxnId="{89E68DF2-1B16-4522-B6A3-13FA8FE602BF}">
      <dgm:prSet/>
      <dgm:spPr/>
      <dgm:t>
        <a:bodyPr/>
        <a:lstStyle/>
        <a:p>
          <a:endParaRPr lang="es-SV"/>
        </a:p>
      </dgm:t>
    </dgm:pt>
    <dgm:pt modelId="{0893FD9D-2449-4B0B-B775-87B61CF5F877}">
      <dgm:prSet phldrT="[Texto]"/>
      <dgm:spPr>
        <a:solidFill>
          <a:srgbClr val="FF0000"/>
        </a:solidFill>
      </dgm:spPr>
      <dgm:t>
        <a:bodyPr/>
        <a:lstStyle/>
        <a:p>
          <a:r>
            <a:rPr lang="es-SV" b="1" dirty="0" smtClean="0">
              <a:solidFill>
                <a:schemeClr val="tx1"/>
              </a:solidFill>
            </a:rPr>
            <a:t>ANALITICA</a:t>
          </a:r>
          <a:endParaRPr lang="es-SV" b="1" dirty="0">
            <a:solidFill>
              <a:schemeClr val="tx1"/>
            </a:solidFill>
          </a:endParaRPr>
        </a:p>
      </dgm:t>
    </dgm:pt>
    <dgm:pt modelId="{36A9FEC1-C621-40DC-99D0-3E2457E05F53}" type="parTrans" cxnId="{BAAAFFE2-2764-4E12-956F-F8E0FCB994A5}">
      <dgm:prSet/>
      <dgm:spPr/>
      <dgm:t>
        <a:bodyPr/>
        <a:lstStyle/>
        <a:p>
          <a:endParaRPr lang="es-SV"/>
        </a:p>
      </dgm:t>
    </dgm:pt>
    <dgm:pt modelId="{0CDF6B61-AF50-452E-AB77-278A3A31BA57}" type="sibTrans" cxnId="{BAAAFFE2-2764-4E12-956F-F8E0FCB994A5}">
      <dgm:prSet/>
      <dgm:spPr/>
      <dgm:t>
        <a:bodyPr/>
        <a:lstStyle/>
        <a:p>
          <a:endParaRPr lang="es-SV"/>
        </a:p>
      </dgm:t>
    </dgm:pt>
    <dgm:pt modelId="{94DCAB74-3D43-4362-893D-13037C296AD8}">
      <dgm:prSet phldrT="[Texto]"/>
      <dgm:spPr>
        <a:solidFill>
          <a:srgbClr val="7030A0"/>
        </a:solidFill>
      </dgm:spPr>
      <dgm:t>
        <a:bodyPr/>
        <a:lstStyle/>
        <a:p>
          <a:r>
            <a:rPr lang="es-SV" b="1" dirty="0" smtClean="0">
              <a:solidFill>
                <a:schemeClr val="tx1"/>
              </a:solidFill>
            </a:rPr>
            <a:t>DIGITAL</a:t>
          </a:r>
          <a:endParaRPr lang="es-SV" b="1" dirty="0">
            <a:solidFill>
              <a:schemeClr val="tx1"/>
            </a:solidFill>
          </a:endParaRPr>
        </a:p>
      </dgm:t>
    </dgm:pt>
    <dgm:pt modelId="{85B4CFBB-8440-4144-92C8-4D3AE1FDC152}" type="parTrans" cxnId="{EE0F1633-51DD-4431-8D83-DD12DA0902C8}">
      <dgm:prSet/>
      <dgm:spPr/>
      <dgm:t>
        <a:bodyPr/>
        <a:lstStyle/>
        <a:p>
          <a:endParaRPr lang="es-SV"/>
        </a:p>
      </dgm:t>
    </dgm:pt>
    <dgm:pt modelId="{ADFDCA2F-10E1-410D-9CB9-557112B5EE82}" type="sibTrans" cxnId="{EE0F1633-51DD-4431-8D83-DD12DA0902C8}">
      <dgm:prSet/>
      <dgm:spPr/>
      <dgm:t>
        <a:bodyPr/>
        <a:lstStyle/>
        <a:p>
          <a:endParaRPr lang="es-SV"/>
        </a:p>
      </dgm:t>
    </dgm:pt>
    <dgm:pt modelId="{43B9F77B-A057-45D4-8A00-67D378D0F538}" type="pres">
      <dgm:prSet presAssocID="{5C30DD6D-7E1F-493B-B062-CC602C687D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512C1881-BF09-44A6-9162-972196741112}" type="pres">
      <dgm:prSet presAssocID="{0251691F-4A22-452B-A00F-1B3A83BF1E27}" presName="parentLin" presStyleCnt="0"/>
      <dgm:spPr/>
    </dgm:pt>
    <dgm:pt modelId="{360F1D9D-AFFD-41DB-9F3C-253F4C2361E9}" type="pres">
      <dgm:prSet presAssocID="{0251691F-4A22-452B-A00F-1B3A83BF1E27}" presName="parentLeftMargin" presStyleLbl="node1" presStyleIdx="0" presStyleCnt="5"/>
      <dgm:spPr/>
      <dgm:t>
        <a:bodyPr/>
        <a:lstStyle/>
        <a:p>
          <a:endParaRPr lang="es-SV"/>
        </a:p>
      </dgm:t>
    </dgm:pt>
    <dgm:pt modelId="{15618AD0-3A7B-476B-9D9A-2F0524CC189C}" type="pres">
      <dgm:prSet presAssocID="{0251691F-4A22-452B-A00F-1B3A83BF1E2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CADB09E-F427-4E9D-9812-80ACC22F1105}" type="pres">
      <dgm:prSet presAssocID="{0251691F-4A22-452B-A00F-1B3A83BF1E27}" presName="negativeSpace" presStyleCnt="0"/>
      <dgm:spPr/>
    </dgm:pt>
    <dgm:pt modelId="{A5110186-3374-4320-B947-8657F9475239}" type="pres">
      <dgm:prSet presAssocID="{0251691F-4A22-452B-A00F-1B3A83BF1E27}" presName="childText" presStyleLbl="conFgAcc1" presStyleIdx="0" presStyleCnt="5">
        <dgm:presLayoutVars>
          <dgm:bulletEnabled val="1"/>
        </dgm:presLayoutVars>
      </dgm:prSet>
      <dgm:spPr/>
    </dgm:pt>
    <dgm:pt modelId="{0C8EEF50-F9C5-4660-A6DC-7A4F5526155C}" type="pres">
      <dgm:prSet presAssocID="{A504DB7C-5B9E-47F1-837C-C77D9151153D}" presName="spaceBetweenRectangles" presStyleCnt="0"/>
      <dgm:spPr/>
    </dgm:pt>
    <dgm:pt modelId="{F241E4CB-F31B-4926-A8B7-7CAA2654CDCB}" type="pres">
      <dgm:prSet presAssocID="{196A539E-3015-4888-A215-3A0B6FA84C70}" presName="parentLin" presStyleCnt="0"/>
      <dgm:spPr/>
    </dgm:pt>
    <dgm:pt modelId="{2EBB05F1-877F-4A7B-A265-E4D553E79733}" type="pres">
      <dgm:prSet presAssocID="{196A539E-3015-4888-A215-3A0B6FA84C70}" presName="parentLeftMargin" presStyleLbl="node1" presStyleIdx="0" presStyleCnt="5"/>
      <dgm:spPr/>
      <dgm:t>
        <a:bodyPr/>
        <a:lstStyle/>
        <a:p>
          <a:endParaRPr lang="es-SV"/>
        </a:p>
      </dgm:t>
    </dgm:pt>
    <dgm:pt modelId="{87AD6CF0-ACF9-4C43-999C-BA54FF520B90}" type="pres">
      <dgm:prSet presAssocID="{196A539E-3015-4888-A215-3A0B6FA84C7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BBAC725D-6065-46CF-B9C6-D5B3C85F369B}" type="pres">
      <dgm:prSet presAssocID="{196A539E-3015-4888-A215-3A0B6FA84C70}" presName="negativeSpace" presStyleCnt="0"/>
      <dgm:spPr/>
    </dgm:pt>
    <dgm:pt modelId="{B740D450-2C0E-4870-8A29-D415F5B188F4}" type="pres">
      <dgm:prSet presAssocID="{196A539E-3015-4888-A215-3A0B6FA84C70}" presName="childText" presStyleLbl="conFgAcc1" presStyleIdx="1" presStyleCnt="5">
        <dgm:presLayoutVars>
          <dgm:bulletEnabled val="1"/>
        </dgm:presLayoutVars>
      </dgm:prSet>
      <dgm:spPr/>
    </dgm:pt>
    <dgm:pt modelId="{69EAD660-A0E8-4126-B767-24602DDB30FB}" type="pres">
      <dgm:prSet presAssocID="{1F9B3B6F-F939-459D-81E0-64AF5CD6579A}" presName="spaceBetweenRectangles" presStyleCnt="0"/>
      <dgm:spPr/>
    </dgm:pt>
    <dgm:pt modelId="{997A2BE6-0C41-4991-9455-2EBC6FAA2DA9}" type="pres">
      <dgm:prSet presAssocID="{204A2B6D-E8D1-453E-A79C-C614E1A23ECC}" presName="parentLin" presStyleCnt="0"/>
      <dgm:spPr/>
    </dgm:pt>
    <dgm:pt modelId="{6EBFF681-460F-432D-8753-1A97FB38817C}" type="pres">
      <dgm:prSet presAssocID="{204A2B6D-E8D1-453E-A79C-C614E1A23ECC}" presName="parentLeftMargin" presStyleLbl="node1" presStyleIdx="1" presStyleCnt="5"/>
      <dgm:spPr/>
      <dgm:t>
        <a:bodyPr/>
        <a:lstStyle/>
        <a:p>
          <a:endParaRPr lang="es-SV"/>
        </a:p>
      </dgm:t>
    </dgm:pt>
    <dgm:pt modelId="{F3773B02-2131-48BE-A52B-D6250BD7A54C}" type="pres">
      <dgm:prSet presAssocID="{204A2B6D-E8D1-453E-A79C-C614E1A23EC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EED0DEC-7D89-469E-AC3F-6D6BCE0AEC53}" type="pres">
      <dgm:prSet presAssocID="{204A2B6D-E8D1-453E-A79C-C614E1A23ECC}" presName="negativeSpace" presStyleCnt="0"/>
      <dgm:spPr/>
    </dgm:pt>
    <dgm:pt modelId="{F8BFBA1B-A126-4530-AAD7-BE1D17934B47}" type="pres">
      <dgm:prSet presAssocID="{204A2B6D-E8D1-453E-A79C-C614E1A23ECC}" presName="childText" presStyleLbl="conFgAcc1" presStyleIdx="2" presStyleCnt="5">
        <dgm:presLayoutVars>
          <dgm:bulletEnabled val="1"/>
        </dgm:presLayoutVars>
      </dgm:prSet>
      <dgm:spPr/>
    </dgm:pt>
    <dgm:pt modelId="{683D72E7-FC66-4E79-ABEE-ED810ECFB8B6}" type="pres">
      <dgm:prSet presAssocID="{E53C4EE4-EB84-4FAC-B992-76D53A2E5DB7}" presName="spaceBetweenRectangles" presStyleCnt="0"/>
      <dgm:spPr/>
    </dgm:pt>
    <dgm:pt modelId="{12E28BF1-A4D0-4FCC-BA67-24783254072E}" type="pres">
      <dgm:prSet presAssocID="{0893FD9D-2449-4B0B-B775-87B61CF5F877}" presName="parentLin" presStyleCnt="0"/>
      <dgm:spPr/>
    </dgm:pt>
    <dgm:pt modelId="{078F67D5-BBF0-4BA6-8D3E-805639B5BAA8}" type="pres">
      <dgm:prSet presAssocID="{0893FD9D-2449-4B0B-B775-87B61CF5F877}" presName="parentLeftMargin" presStyleLbl="node1" presStyleIdx="2" presStyleCnt="5"/>
      <dgm:spPr/>
      <dgm:t>
        <a:bodyPr/>
        <a:lstStyle/>
        <a:p>
          <a:endParaRPr lang="es-SV"/>
        </a:p>
      </dgm:t>
    </dgm:pt>
    <dgm:pt modelId="{6EC061B9-EE68-41B7-89BB-40DAABD4F036}" type="pres">
      <dgm:prSet presAssocID="{0893FD9D-2449-4B0B-B775-87B61CF5F87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D490875-9AB0-46AA-BD7F-8821BE63072B}" type="pres">
      <dgm:prSet presAssocID="{0893FD9D-2449-4B0B-B775-87B61CF5F877}" presName="negativeSpace" presStyleCnt="0"/>
      <dgm:spPr/>
    </dgm:pt>
    <dgm:pt modelId="{B6BB9DBB-C456-4C13-B887-745F59153A68}" type="pres">
      <dgm:prSet presAssocID="{0893FD9D-2449-4B0B-B775-87B61CF5F877}" presName="childText" presStyleLbl="conFgAcc1" presStyleIdx="3" presStyleCnt="5">
        <dgm:presLayoutVars>
          <dgm:bulletEnabled val="1"/>
        </dgm:presLayoutVars>
      </dgm:prSet>
      <dgm:spPr/>
    </dgm:pt>
    <dgm:pt modelId="{A3E51F5A-FD29-42CA-AC63-E10E4AB33CC2}" type="pres">
      <dgm:prSet presAssocID="{0CDF6B61-AF50-452E-AB77-278A3A31BA57}" presName="spaceBetweenRectangles" presStyleCnt="0"/>
      <dgm:spPr/>
    </dgm:pt>
    <dgm:pt modelId="{6325D864-816E-4E35-A242-92378CEE1D12}" type="pres">
      <dgm:prSet presAssocID="{94DCAB74-3D43-4362-893D-13037C296AD8}" presName="parentLin" presStyleCnt="0"/>
      <dgm:spPr/>
    </dgm:pt>
    <dgm:pt modelId="{0BEF720E-5BFC-4D5E-A449-CE3CC36F0D20}" type="pres">
      <dgm:prSet presAssocID="{94DCAB74-3D43-4362-893D-13037C296AD8}" presName="parentLeftMargin" presStyleLbl="node1" presStyleIdx="3" presStyleCnt="5"/>
      <dgm:spPr/>
      <dgm:t>
        <a:bodyPr/>
        <a:lstStyle/>
        <a:p>
          <a:endParaRPr lang="es-SV"/>
        </a:p>
      </dgm:t>
    </dgm:pt>
    <dgm:pt modelId="{BF29E633-821B-463B-B65B-6EAD18A0D604}" type="pres">
      <dgm:prSet presAssocID="{94DCAB74-3D43-4362-893D-13037C296AD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738C99E3-D598-44D2-BF3D-DEAF33C2A598}" type="pres">
      <dgm:prSet presAssocID="{94DCAB74-3D43-4362-893D-13037C296AD8}" presName="negativeSpace" presStyleCnt="0"/>
      <dgm:spPr/>
    </dgm:pt>
    <dgm:pt modelId="{C8354A7C-982C-4FDF-9095-63FAF6F89A60}" type="pres">
      <dgm:prSet presAssocID="{94DCAB74-3D43-4362-893D-13037C296AD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A98EDD8-2DC1-4D97-936D-E5DCAA15B344}" type="presOf" srcId="{0251691F-4A22-452B-A00F-1B3A83BF1E27}" destId="{360F1D9D-AFFD-41DB-9F3C-253F4C2361E9}" srcOrd="0" destOrd="0" presId="urn:microsoft.com/office/officeart/2005/8/layout/list1"/>
    <dgm:cxn modelId="{41426AD5-5718-478B-A6A3-6249F357A41B}" type="presOf" srcId="{94DCAB74-3D43-4362-893D-13037C296AD8}" destId="{0BEF720E-5BFC-4D5E-A449-CE3CC36F0D20}" srcOrd="0" destOrd="0" presId="urn:microsoft.com/office/officeart/2005/8/layout/list1"/>
    <dgm:cxn modelId="{0A5DE2DD-CCF9-4CE7-92DE-DE18D00B6726}" type="presOf" srcId="{0893FD9D-2449-4B0B-B775-87B61CF5F877}" destId="{6EC061B9-EE68-41B7-89BB-40DAABD4F036}" srcOrd="1" destOrd="0" presId="urn:microsoft.com/office/officeart/2005/8/layout/list1"/>
    <dgm:cxn modelId="{EE0F1633-51DD-4431-8D83-DD12DA0902C8}" srcId="{5C30DD6D-7E1F-493B-B062-CC602C687D9F}" destId="{94DCAB74-3D43-4362-893D-13037C296AD8}" srcOrd="4" destOrd="0" parTransId="{85B4CFBB-8440-4144-92C8-4D3AE1FDC152}" sibTransId="{ADFDCA2F-10E1-410D-9CB9-557112B5EE82}"/>
    <dgm:cxn modelId="{D780BE8F-EFC0-4AB2-963E-4682DD1D3215}" type="presOf" srcId="{204A2B6D-E8D1-453E-A79C-C614E1A23ECC}" destId="{6EBFF681-460F-432D-8753-1A97FB38817C}" srcOrd="0" destOrd="0" presId="urn:microsoft.com/office/officeart/2005/8/layout/list1"/>
    <dgm:cxn modelId="{DE323603-C940-4E33-BD44-2CA7CACE03A9}" srcId="{5C30DD6D-7E1F-493B-B062-CC602C687D9F}" destId="{196A539E-3015-4888-A215-3A0B6FA84C70}" srcOrd="1" destOrd="0" parTransId="{7E9E9C52-D57A-4930-8455-5C76535EFA8E}" sibTransId="{1F9B3B6F-F939-459D-81E0-64AF5CD6579A}"/>
    <dgm:cxn modelId="{6F78ADC1-40E8-4189-9A8D-5BC03CD954EB}" type="presOf" srcId="{5C30DD6D-7E1F-493B-B062-CC602C687D9F}" destId="{43B9F77B-A057-45D4-8A00-67D378D0F538}" srcOrd="0" destOrd="0" presId="urn:microsoft.com/office/officeart/2005/8/layout/list1"/>
    <dgm:cxn modelId="{3F70EA68-0DA4-480A-8B9F-F425F484D6A7}" type="presOf" srcId="{0251691F-4A22-452B-A00F-1B3A83BF1E27}" destId="{15618AD0-3A7B-476B-9D9A-2F0524CC189C}" srcOrd="1" destOrd="0" presId="urn:microsoft.com/office/officeart/2005/8/layout/list1"/>
    <dgm:cxn modelId="{89E68DF2-1B16-4522-B6A3-13FA8FE602BF}" srcId="{5C30DD6D-7E1F-493B-B062-CC602C687D9F}" destId="{204A2B6D-E8D1-453E-A79C-C614E1A23ECC}" srcOrd="2" destOrd="0" parTransId="{5C4F2ED3-7CFF-41DA-BEEA-4322343CCE45}" sibTransId="{E53C4EE4-EB84-4FAC-B992-76D53A2E5DB7}"/>
    <dgm:cxn modelId="{ACFD3F56-82E9-4012-8863-8E14DC9FC3BF}" srcId="{5C30DD6D-7E1F-493B-B062-CC602C687D9F}" destId="{0251691F-4A22-452B-A00F-1B3A83BF1E27}" srcOrd="0" destOrd="0" parTransId="{22413C27-900B-4946-A965-8D0C3CAF68F3}" sibTransId="{A504DB7C-5B9E-47F1-837C-C77D9151153D}"/>
    <dgm:cxn modelId="{B3370AD5-A848-46DE-99F5-349BDBA149ED}" type="presOf" srcId="{94DCAB74-3D43-4362-893D-13037C296AD8}" destId="{BF29E633-821B-463B-B65B-6EAD18A0D604}" srcOrd="1" destOrd="0" presId="urn:microsoft.com/office/officeart/2005/8/layout/list1"/>
    <dgm:cxn modelId="{B6DE8311-D547-4E79-8300-BF5C71A377AD}" type="presOf" srcId="{204A2B6D-E8D1-453E-A79C-C614E1A23ECC}" destId="{F3773B02-2131-48BE-A52B-D6250BD7A54C}" srcOrd="1" destOrd="0" presId="urn:microsoft.com/office/officeart/2005/8/layout/list1"/>
    <dgm:cxn modelId="{E44EE8B8-E52A-432E-BE62-D7564D29592E}" type="presOf" srcId="{196A539E-3015-4888-A215-3A0B6FA84C70}" destId="{2EBB05F1-877F-4A7B-A265-E4D553E79733}" srcOrd="0" destOrd="0" presId="urn:microsoft.com/office/officeart/2005/8/layout/list1"/>
    <dgm:cxn modelId="{D52F640D-48AF-4740-968A-10F3385D0EAC}" type="presOf" srcId="{196A539E-3015-4888-A215-3A0B6FA84C70}" destId="{87AD6CF0-ACF9-4C43-999C-BA54FF520B90}" srcOrd="1" destOrd="0" presId="urn:microsoft.com/office/officeart/2005/8/layout/list1"/>
    <dgm:cxn modelId="{BAAAFFE2-2764-4E12-956F-F8E0FCB994A5}" srcId="{5C30DD6D-7E1F-493B-B062-CC602C687D9F}" destId="{0893FD9D-2449-4B0B-B775-87B61CF5F877}" srcOrd="3" destOrd="0" parTransId="{36A9FEC1-C621-40DC-99D0-3E2457E05F53}" sibTransId="{0CDF6B61-AF50-452E-AB77-278A3A31BA57}"/>
    <dgm:cxn modelId="{5BFA85EB-0B5B-47B5-BBE7-E4381BB36CF2}" type="presOf" srcId="{0893FD9D-2449-4B0B-B775-87B61CF5F877}" destId="{078F67D5-BBF0-4BA6-8D3E-805639B5BAA8}" srcOrd="0" destOrd="0" presId="urn:microsoft.com/office/officeart/2005/8/layout/list1"/>
    <dgm:cxn modelId="{66FCD639-7278-464B-9B62-E0B75A45230C}" type="presParOf" srcId="{43B9F77B-A057-45D4-8A00-67D378D0F538}" destId="{512C1881-BF09-44A6-9162-972196741112}" srcOrd="0" destOrd="0" presId="urn:microsoft.com/office/officeart/2005/8/layout/list1"/>
    <dgm:cxn modelId="{2E045DDD-4EF5-4931-AAE8-5E0B736A10E4}" type="presParOf" srcId="{512C1881-BF09-44A6-9162-972196741112}" destId="{360F1D9D-AFFD-41DB-9F3C-253F4C2361E9}" srcOrd="0" destOrd="0" presId="urn:microsoft.com/office/officeart/2005/8/layout/list1"/>
    <dgm:cxn modelId="{35EC09F6-48FC-4060-9ECA-4DBD6AEA7DA1}" type="presParOf" srcId="{512C1881-BF09-44A6-9162-972196741112}" destId="{15618AD0-3A7B-476B-9D9A-2F0524CC189C}" srcOrd="1" destOrd="0" presId="urn:microsoft.com/office/officeart/2005/8/layout/list1"/>
    <dgm:cxn modelId="{3D5B55BE-A063-45A4-ACBA-27D16697C5EE}" type="presParOf" srcId="{43B9F77B-A057-45D4-8A00-67D378D0F538}" destId="{6CADB09E-F427-4E9D-9812-80ACC22F1105}" srcOrd="1" destOrd="0" presId="urn:microsoft.com/office/officeart/2005/8/layout/list1"/>
    <dgm:cxn modelId="{201F6807-269E-4861-BC0A-00E38DEE75A4}" type="presParOf" srcId="{43B9F77B-A057-45D4-8A00-67D378D0F538}" destId="{A5110186-3374-4320-B947-8657F9475239}" srcOrd="2" destOrd="0" presId="urn:microsoft.com/office/officeart/2005/8/layout/list1"/>
    <dgm:cxn modelId="{A0E84217-81D0-417D-82A6-7450E3D621A8}" type="presParOf" srcId="{43B9F77B-A057-45D4-8A00-67D378D0F538}" destId="{0C8EEF50-F9C5-4660-A6DC-7A4F5526155C}" srcOrd="3" destOrd="0" presId="urn:microsoft.com/office/officeart/2005/8/layout/list1"/>
    <dgm:cxn modelId="{4743C3E9-C0D9-4AFC-9878-BFFE43965171}" type="presParOf" srcId="{43B9F77B-A057-45D4-8A00-67D378D0F538}" destId="{F241E4CB-F31B-4926-A8B7-7CAA2654CDCB}" srcOrd="4" destOrd="0" presId="urn:microsoft.com/office/officeart/2005/8/layout/list1"/>
    <dgm:cxn modelId="{4AC38E78-97C0-4F69-8A13-FDA0BF8606DB}" type="presParOf" srcId="{F241E4CB-F31B-4926-A8B7-7CAA2654CDCB}" destId="{2EBB05F1-877F-4A7B-A265-E4D553E79733}" srcOrd="0" destOrd="0" presId="urn:microsoft.com/office/officeart/2005/8/layout/list1"/>
    <dgm:cxn modelId="{FF5F8D01-35C1-4262-B1B9-25D8300E6A1C}" type="presParOf" srcId="{F241E4CB-F31B-4926-A8B7-7CAA2654CDCB}" destId="{87AD6CF0-ACF9-4C43-999C-BA54FF520B90}" srcOrd="1" destOrd="0" presId="urn:microsoft.com/office/officeart/2005/8/layout/list1"/>
    <dgm:cxn modelId="{877610A8-0788-4EB0-A13D-4788F44F875A}" type="presParOf" srcId="{43B9F77B-A057-45D4-8A00-67D378D0F538}" destId="{BBAC725D-6065-46CF-B9C6-D5B3C85F369B}" srcOrd="5" destOrd="0" presId="urn:microsoft.com/office/officeart/2005/8/layout/list1"/>
    <dgm:cxn modelId="{006BE6F7-BAE3-4589-ACBE-C9AE398268D4}" type="presParOf" srcId="{43B9F77B-A057-45D4-8A00-67D378D0F538}" destId="{B740D450-2C0E-4870-8A29-D415F5B188F4}" srcOrd="6" destOrd="0" presId="urn:microsoft.com/office/officeart/2005/8/layout/list1"/>
    <dgm:cxn modelId="{D605B56F-6F04-4648-A6B1-2BF51ED3DAA0}" type="presParOf" srcId="{43B9F77B-A057-45D4-8A00-67D378D0F538}" destId="{69EAD660-A0E8-4126-B767-24602DDB30FB}" srcOrd="7" destOrd="0" presId="urn:microsoft.com/office/officeart/2005/8/layout/list1"/>
    <dgm:cxn modelId="{81E1C6DC-5E44-4D70-9657-A76F8005BDC7}" type="presParOf" srcId="{43B9F77B-A057-45D4-8A00-67D378D0F538}" destId="{997A2BE6-0C41-4991-9455-2EBC6FAA2DA9}" srcOrd="8" destOrd="0" presId="urn:microsoft.com/office/officeart/2005/8/layout/list1"/>
    <dgm:cxn modelId="{B696C847-5DD2-4337-89FA-929CD20BD64A}" type="presParOf" srcId="{997A2BE6-0C41-4991-9455-2EBC6FAA2DA9}" destId="{6EBFF681-460F-432D-8753-1A97FB38817C}" srcOrd="0" destOrd="0" presId="urn:microsoft.com/office/officeart/2005/8/layout/list1"/>
    <dgm:cxn modelId="{0E79736C-C748-4987-A16F-52440EA1AB97}" type="presParOf" srcId="{997A2BE6-0C41-4991-9455-2EBC6FAA2DA9}" destId="{F3773B02-2131-48BE-A52B-D6250BD7A54C}" srcOrd="1" destOrd="0" presId="urn:microsoft.com/office/officeart/2005/8/layout/list1"/>
    <dgm:cxn modelId="{DB3F6AFB-DCD1-4989-A872-37F61C760219}" type="presParOf" srcId="{43B9F77B-A057-45D4-8A00-67D378D0F538}" destId="{5EED0DEC-7D89-469E-AC3F-6D6BCE0AEC53}" srcOrd="9" destOrd="0" presId="urn:microsoft.com/office/officeart/2005/8/layout/list1"/>
    <dgm:cxn modelId="{4924F433-6DF7-4385-98B9-B0BF99A3109B}" type="presParOf" srcId="{43B9F77B-A057-45D4-8A00-67D378D0F538}" destId="{F8BFBA1B-A126-4530-AAD7-BE1D17934B47}" srcOrd="10" destOrd="0" presId="urn:microsoft.com/office/officeart/2005/8/layout/list1"/>
    <dgm:cxn modelId="{D2DBB579-3C4D-4377-BB50-4160CA9E2DB3}" type="presParOf" srcId="{43B9F77B-A057-45D4-8A00-67D378D0F538}" destId="{683D72E7-FC66-4E79-ABEE-ED810ECFB8B6}" srcOrd="11" destOrd="0" presId="urn:microsoft.com/office/officeart/2005/8/layout/list1"/>
    <dgm:cxn modelId="{1EF19AE0-07E2-4F67-8813-7C4E720785F3}" type="presParOf" srcId="{43B9F77B-A057-45D4-8A00-67D378D0F538}" destId="{12E28BF1-A4D0-4FCC-BA67-24783254072E}" srcOrd="12" destOrd="0" presId="urn:microsoft.com/office/officeart/2005/8/layout/list1"/>
    <dgm:cxn modelId="{061B21FD-FE5E-42B5-901D-116A5EA2CDB4}" type="presParOf" srcId="{12E28BF1-A4D0-4FCC-BA67-24783254072E}" destId="{078F67D5-BBF0-4BA6-8D3E-805639B5BAA8}" srcOrd="0" destOrd="0" presId="urn:microsoft.com/office/officeart/2005/8/layout/list1"/>
    <dgm:cxn modelId="{80C3C0B1-AD3B-441F-8D0A-B5035FFDA32F}" type="presParOf" srcId="{12E28BF1-A4D0-4FCC-BA67-24783254072E}" destId="{6EC061B9-EE68-41B7-89BB-40DAABD4F036}" srcOrd="1" destOrd="0" presId="urn:microsoft.com/office/officeart/2005/8/layout/list1"/>
    <dgm:cxn modelId="{7AF8B597-DBBD-4CFC-BAF6-D4A267670A75}" type="presParOf" srcId="{43B9F77B-A057-45D4-8A00-67D378D0F538}" destId="{FD490875-9AB0-46AA-BD7F-8821BE63072B}" srcOrd="13" destOrd="0" presId="urn:microsoft.com/office/officeart/2005/8/layout/list1"/>
    <dgm:cxn modelId="{2B30F542-6F77-4993-817C-94D6A7D383BE}" type="presParOf" srcId="{43B9F77B-A057-45D4-8A00-67D378D0F538}" destId="{B6BB9DBB-C456-4C13-B887-745F59153A68}" srcOrd="14" destOrd="0" presId="urn:microsoft.com/office/officeart/2005/8/layout/list1"/>
    <dgm:cxn modelId="{E3528C06-B495-43AE-AE8B-EDD3858FEA28}" type="presParOf" srcId="{43B9F77B-A057-45D4-8A00-67D378D0F538}" destId="{A3E51F5A-FD29-42CA-AC63-E10E4AB33CC2}" srcOrd="15" destOrd="0" presId="urn:microsoft.com/office/officeart/2005/8/layout/list1"/>
    <dgm:cxn modelId="{377F56D1-66D6-4098-B8A5-34B85EFDF211}" type="presParOf" srcId="{43B9F77B-A057-45D4-8A00-67D378D0F538}" destId="{6325D864-816E-4E35-A242-92378CEE1D12}" srcOrd="16" destOrd="0" presId="urn:microsoft.com/office/officeart/2005/8/layout/list1"/>
    <dgm:cxn modelId="{F7DBDE2F-32CC-4D10-8DE7-A171F9861801}" type="presParOf" srcId="{6325D864-816E-4E35-A242-92378CEE1D12}" destId="{0BEF720E-5BFC-4D5E-A449-CE3CC36F0D20}" srcOrd="0" destOrd="0" presId="urn:microsoft.com/office/officeart/2005/8/layout/list1"/>
    <dgm:cxn modelId="{E1046D0D-1336-4EED-899B-9FC44034666A}" type="presParOf" srcId="{6325D864-816E-4E35-A242-92378CEE1D12}" destId="{BF29E633-821B-463B-B65B-6EAD18A0D604}" srcOrd="1" destOrd="0" presId="urn:microsoft.com/office/officeart/2005/8/layout/list1"/>
    <dgm:cxn modelId="{8CCC6F22-2A55-4EAA-B2E3-CDF726776634}" type="presParOf" srcId="{43B9F77B-A057-45D4-8A00-67D378D0F538}" destId="{738C99E3-D598-44D2-BF3D-DEAF33C2A598}" srcOrd="17" destOrd="0" presId="urn:microsoft.com/office/officeart/2005/8/layout/list1"/>
    <dgm:cxn modelId="{05189865-B99B-4275-A9D4-86634E3419BC}" type="presParOf" srcId="{43B9F77B-A057-45D4-8A00-67D378D0F538}" destId="{C8354A7C-982C-4FDF-9095-63FAF6F89A6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6D23BD-4FE0-44BA-86B2-0856C7A7335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69208EC8-2B61-42FC-98E8-7DDA2E0CC1EB}">
      <dgm:prSet phldrT="[Texto]"/>
      <dgm:spPr>
        <a:solidFill>
          <a:srgbClr val="00B050"/>
        </a:solidFill>
      </dgm:spPr>
      <dgm:t>
        <a:bodyPr/>
        <a:lstStyle/>
        <a:p>
          <a:r>
            <a:rPr lang="es-SV" b="1" dirty="0" smtClean="0"/>
            <a:t>SUFICIENCIA</a:t>
          </a:r>
          <a:endParaRPr lang="es-SV" dirty="0"/>
        </a:p>
      </dgm:t>
    </dgm:pt>
    <dgm:pt modelId="{9215B5BF-CB3B-4A23-BFC1-3DB8309AF8AC}" type="parTrans" cxnId="{0E322555-431F-4925-B71C-08A006875681}">
      <dgm:prSet/>
      <dgm:spPr/>
      <dgm:t>
        <a:bodyPr/>
        <a:lstStyle/>
        <a:p>
          <a:endParaRPr lang="es-SV"/>
        </a:p>
      </dgm:t>
    </dgm:pt>
    <dgm:pt modelId="{62EADFA1-72BE-44B5-889B-36E2C5C0F67C}" type="sibTrans" cxnId="{0E322555-431F-4925-B71C-08A006875681}">
      <dgm:prSet/>
      <dgm:spPr>
        <a:solidFill>
          <a:schemeClr val="tx1"/>
        </a:solidFill>
      </dgm:spPr>
      <dgm:t>
        <a:bodyPr/>
        <a:lstStyle/>
        <a:p>
          <a:endParaRPr lang="es-SV"/>
        </a:p>
      </dgm:t>
    </dgm:pt>
    <dgm:pt modelId="{05893895-C4F5-407A-81DA-DECEB2F53801}">
      <dgm:prSet phldrT="[Texto]"/>
      <dgm:spPr>
        <a:solidFill>
          <a:srgbClr val="0070C0"/>
        </a:solidFill>
      </dgm:spPr>
      <dgm:t>
        <a:bodyPr/>
        <a:lstStyle/>
        <a:p>
          <a:r>
            <a:rPr lang="es-SV" b="1" dirty="0" smtClean="0"/>
            <a:t>COMPETENCIA</a:t>
          </a:r>
          <a:endParaRPr lang="es-SV" dirty="0"/>
        </a:p>
      </dgm:t>
    </dgm:pt>
    <dgm:pt modelId="{A615C038-629E-40E1-A52E-8B7B67FCC5EC}" type="parTrans" cxnId="{AAF07974-59F8-44B5-A9C4-6F1EE0939593}">
      <dgm:prSet/>
      <dgm:spPr/>
      <dgm:t>
        <a:bodyPr/>
        <a:lstStyle/>
        <a:p>
          <a:endParaRPr lang="es-SV"/>
        </a:p>
      </dgm:t>
    </dgm:pt>
    <dgm:pt modelId="{0CABFDC4-9852-412D-ACF0-17BF1DF84162}" type="sibTrans" cxnId="{AAF07974-59F8-44B5-A9C4-6F1EE0939593}">
      <dgm:prSet/>
      <dgm:spPr>
        <a:solidFill>
          <a:schemeClr val="tx1"/>
        </a:solidFill>
      </dgm:spPr>
      <dgm:t>
        <a:bodyPr/>
        <a:lstStyle/>
        <a:p>
          <a:endParaRPr lang="es-SV"/>
        </a:p>
      </dgm:t>
    </dgm:pt>
    <dgm:pt modelId="{835EFB5B-7F08-4FF2-B6DE-D2BA545E3D16}">
      <dgm:prSet phldrT="[Texto]"/>
      <dgm:spPr>
        <a:solidFill>
          <a:srgbClr val="FFFF00"/>
        </a:solidFill>
      </dgm:spPr>
      <dgm:t>
        <a:bodyPr/>
        <a:lstStyle/>
        <a:p>
          <a:r>
            <a:rPr lang="es-SV" b="1" dirty="0" smtClean="0"/>
            <a:t>RELEVANCIA</a:t>
          </a:r>
          <a:endParaRPr lang="es-SV" dirty="0"/>
        </a:p>
      </dgm:t>
    </dgm:pt>
    <dgm:pt modelId="{7C82A44F-5E12-4915-8532-C9A3257431EE}" type="parTrans" cxnId="{B4B8FEDF-7B50-4504-B6B7-F39EB7AE32BA}">
      <dgm:prSet/>
      <dgm:spPr/>
      <dgm:t>
        <a:bodyPr/>
        <a:lstStyle/>
        <a:p>
          <a:endParaRPr lang="es-SV"/>
        </a:p>
      </dgm:t>
    </dgm:pt>
    <dgm:pt modelId="{914BDBBC-1EDC-4075-B665-25C5F61B7A68}" type="sibTrans" cxnId="{B4B8FEDF-7B50-4504-B6B7-F39EB7AE32BA}">
      <dgm:prSet/>
      <dgm:spPr>
        <a:solidFill>
          <a:schemeClr val="tx1"/>
        </a:solidFill>
      </dgm:spPr>
      <dgm:t>
        <a:bodyPr/>
        <a:lstStyle/>
        <a:p>
          <a:endParaRPr lang="es-SV"/>
        </a:p>
      </dgm:t>
    </dgm:pt>
    <dgm:pt modelId="{DCC15B3E-31F1-480C-9DA0-527840C933CD}">
      <dgm:prSet phldrT="[Texto]"/>
      <dgm:spPr>
        <a:solidFill>
          <a:srgbClr val="7030A0"/>
        </a:solidFill>
      </dgm:spPr>
      <dgm:t>
        <a:bodyPr/>
        <a:lstStyle/>
        <a:p>
          <a:r>
            <a:rPr lang="es-SV" b="1" dirty="0" smtClean="0"/>
            <a:t>ÚTIL</a:t>
          </a:r>
          <a:endParaRPr lang="es-SV" dirty="0"/>
        </a:p>
      </dgm:t>
    </dgm:pt>
    <dgm:pt modelId="{111EE026-24BF-42D3-B2A6-33F943000B32}" type="parTrans" cxnId="{62AD14A8-7097-4499-922D-009BE78058D2}">
      <dgm:prSet/>
      <dgm:spPr/>
      <dgm:t>
        <a:bodyPr/>
        <a:lstStyle/>
        <a:p>
          <a:endParaRPr lang="es-SV"/>
        </a:p>
      </dgm:t>
    </dgm:pt>
    <dgm:pt modelId="{CFDF7BE7-FB85-4B70-942D-521AB2E996AC}" type="sibTrans" cxnId="{62AD14A8-7097-4499-922D-009BE78058D2}">
      <dgm:prSet/>
      <dgm:spPr>
        <a:solidFill>
          <a:schemeClr val="tx1"/>
        </a:solidFill>
      </dgm:spPr>
      <dgm:t>
        <a:bodyPr/>
        <a:lstStyle/>
        <a:p>
          <a:endParaRPr lang="es-SV"/>
        </a:p>
      </dgm:t>
    </dgm:pt>
    <dgm:pt modelId="{57F9FF33-64F1-4B24-AA5A-8BF5F55DD067}" type="pres">
      <dgm:prSet presAssocID="{9B6D23BD-4FE0-44BA-86B2-0856C7A7335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2B72B27-8C8D-415C-A9E6-75440BF8FC9D}" type="pres">
      <dgm:prSet presAssocID="{69208EC8-2B61-42FC-98E8-7DDA2E0CC1EB}" presName="node" presStyleLbl="node1" presStyleIdx="0" presStyleCnt="4" custRadScaleRad="62202" custRadScaleInc="3609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BA1B994-0109-4AA9-A9DA-C3307C81BDC2}" type="pres">
      <dgm:prSet presAssocID="{62EADFA1-72BE-44B5-889B-36E2C5C0F67C}" presName="sibTrans" presStyleLbl="sibTrans2D1" presStyleIdx="0" presStyleCnt="4"/>
      <dgm:spPr/>
      <dgm:t>
        <a:bodyPr/>
        <a:lstStyle/>
        <a:p>
          <a:endParaRPr lang="es-SV"/>
        </a:p>
      </dgm:t>
    </dgm:pt>
    <dgm:pt modelId="{8810B945-EE20-4262-B4A7-B1A114E0F9A5}" type="pres">
      <dgm:prSet presAssocID="{62EADFA1-72BE-44B5-889B-36E2C5C0F67C}" presName="connectorText" presStyleLbl="sibTrans2D1" presStyleIdx="0" presStyleCnt="4"/>
      <dgm:spPr/>
      <dgm:t>
        <a:bodyPr/>
        <a:lstStyle/>
        <a:p>
          <a:endParaRPr lang="es-SV"/>
        </a:p>
      </dgm:t>
    </dgm:pt>
    <dgm:pt modelId="{B6EDBBF0-4F91-4FF3-ADF0-48513FAEBE8D}" type="pres">
      <dgm:prSet presAssocID="{05893895-C4F5-407A-81DA-DECEB2F5380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1584775-AA26-4146-8BC6-B945F1E2BEFD}" type="pres">
      <dgm:prSet presAssocID="{0CABFDC4-9852-412D-ACF0-17BF1DF84162}" presName="sibTrans" presStyleLbl="sibTrans2D1" presStyleIdx="1" presStyleCnt="4"/>
      <dgm:spPr/>
      <dgm:t>
        <a:bodyPr/>
        <a:lstStyle/>
        <a:p>
          <a:endParaRPr lang="es-SV"/>
        </a:p>
      </dgm:t>
    </dgm:pt>
    <dgm:pt modelId="{B7E269E3-A262-4739-B4E7-063732AE7017}" type="pres">
      <dgm:prSet presAssocID="{0CABFDC4-9852-412D-ACF0-17BF1DF84162}" presName="connectorText" presStyleLbl="sibTrans2D1" presStyleIdx="1" presStyleCnt="4"/>
      <dgm:spPr/>
      <dgm:t>
        <a:bodyPr/>
        <a:lstStyle/>
        <a:p>
          <a:endParaRPr lang="es-SV"/>
        </a:p>
      </dgm:t>
    </dgm:pt>
    <dgm:pt modelId="{21E149EF-5F1D-4BB1-94DF-0539324B52D9}" type="pres">
      <dgm:prSet presAssocID="{835EFB5B-7F08-4FF2-B6DE-D2BA545E3D1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4FAB9D1-2C2E-41A4-89B1-23F2BEF0719F}" type="pres">
      <dgm:prSet presAssocID="{914BDBBC-1EDC-4075-B665-25C5F61B7A68}" presName="sibTrans" presStyleLbl="sibTrans2D1" presStyleIdx="2" presStyleCnt="4"/>
      <dgm:spPr/>
      <dgm:t>
        <a:bodyPr/>
        <a:lstStyle/>
        <a:p>
          <a:endParaRPr lang="es-SV"/>
        </a:p>
      </dgm:t>
    </dgm:pt>
    <dgm:pt modelId="{99945FBB-53E8-46D8-B869-CB99BD6502CB}" type="pres">
      <dgm:prSet presAssocID="{914BDBBC-1EDC-4075-B665-25C5F61B7A68}" presName="connectorText" presStyleLbl="sibTrans2D1" presStyleIdx="2" presStyleCnt="4"/>
      <dgm:spPr/>
      <dgm:t>
        <a:bodyPr/>
        <a:lstStyle/>
        <a:p>
          <a:endParaRPr lang="es-SV"/>
        </a:p>
      </dgm:t>
    </dgm:pt>
    <dgm:pt modelId="{DE937F93-24E8-4FDF-93A3-C6D242926A96}" type="pres">
      <dgm:prSet presAssocID="{DCC15B3E-31F1-480C-9DA0-527840C933C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A6EE4514-F0DB-45B5-A669-68D5B48DDF43}" type="pres">
      <dgm:prSet presAssocID="{CFDF7BE7-FB85-4B70-942D-521AB2E996AC}" presName="sibTrans" presStyleLbl="sibTrans2D1" presStyleIdx="3" presStyleCnt="4"/>
      <dgm:spPr/>
      <dgm:t>
        <a:bodyPr/>
        <a:lstStyle/>
        <a:p>
          <a:endParaRPr lang="es-SV"/>
        </a:p>
      </dgm:t>
    </dgm:pt>
    <dgm:pt modelId="{AB8A29A6-814F-402C-9091-D53A4077CA2C}" type="pres">
      <dgm:prSet presAssocID="{CFDF7BE7-FB85-4B70-942D-521AB2E996AC}" presName="connectorText" presStyleLbl="sibTrans2D1" presStyleIdx="3" presStyleCnt="4"/>
      <dgm:spPr/>
      <dgm:t>
        <a:bodyPr/>
        <a:lstStyle/>
        <a:p>
          <a:endParaRPr lang="es-SV"/>
        </a:p>
      </dgm:t>
    </dgm:pt>
  </dgm:ptLst>
  <dgm:cxnLst>
    <dgm:cxn modelId="{42C16924-F447-42AA-9E56-A4E7F1AF9DA7}" type="presOf" srcId="{62EADFA1-72BE-44B5-889B-36E2C5C0F67C}" destId="{FBA1B994-0109-4AA9-A9DA-C3307C81BDC2}" srcOrd="0" destOrd="0" presId="urn:microsoft.com/office/officeart/2005/8/layout/cycle2"/>
    <dgm:cxn modelId="{54971D8A-9277-4F5E-A07D-416F3A293DDE}" type="presOf" srcId="{CFDF7BE7-FB85-4B70-942D-521AB2E996AC}" destId="{A6EE4514-F0DB-45B5-A669-68D5B48DDF43}" srcOrd="0" destOrd="0" presId="urn:microsoft.com/office/officeart/2005/8/layout/cycle2"/>
    <dgm:cxn modelId="{1D80495F-F13A-4FE7-B5EA-C7EE3469B436}" type="presOf" srcId="{914BDBBC-1EDC-4075-B665-25C5F61B7A68}" destId="{99945FBB-53E8-46D8-B869-CB99BD6502CB}" srcOrd="1" destOrd="0" presId="urn:microsoft.com/office/officeart/2005/8/layout/cycle2"/>
    <dgm:cxn modelId="{AAF07974-59F8-44B5-A9C4-6F1EE0939593}" srcId="{9B6D23BD-4FE0-44BA-86B2-0856C7A7335C}" destId="{05893895-C4F5-407A-81DA-DECEB2F53801}" srcOrd="1" destOrd="0" parTransId="{A615C038-629E-40E1-A52E-8B7B67FCC5EC}" sibTransId="{0CABFDC4-9852-412D-ACF0-17BF1DF84162}"/>
    <dgm:cxn modelId="{0E322555-431F-4925-B71C-08A006875681}" srcId="{9B6D23BD-4FE0-44BA-86B2-0856C7A7335C}" destId="{69208EC8-2B61-42FC-98E8-7DDA2E0CC1EB}" srcOrd="0" destOrd="0" parTransId="{9215B5BF-CB3B-4A23-BFC1-3DB8309AF8AC}" sibTransId="{62EADFA1-72BE-44B5-889B-36E2C5C0F67C}"/>
    <dgm:cxn modelId="{4B7029BD-D075-45EF-9742-366AD035978D}" type="presOf" srcId="{914BDBBC-1EDC-4075-B665-25C5F61B7A68}" destId="{04FAB9D1-2C2E-41A4-89B1-23F2BEF0719F}" srcOrd="0" destOrd="0" presId="urn:microsoft.com/office/officeart/2005/8/layout/cycle2"/>
    <dgm:cxn modelId="{62AD14A8-7097-4499-922D-009BE78058D2}" srcId="{9B6D23BD-4FE0-44BA-86B2-0856C7A7335C}" destId="{DCC15B3E-31F1-480C-9DA0-527840C933CD}" srcOrd="3" destOrd="0" parTransId="{111EE026-24BF-42D3-B2A6-33F943000B32}" sibTransId="{CFDF7BE7-FB85-4B70-942D-521AB2E996AC}"/>
    <dgm:cxn modelId="{534225E5-FFDC-4D98-86A4-1F1651D634B5}" type="presOf" srcId="{DCC15B3E-31F1-480C-9DA0-527840C933CD}" destId="{DE937F93-24E8-4FDF-93A3-C6D242926A96}" srcOrd="0" destOrd="0" presId="urn:microsoft.com/office/officeart/2005/8/layout/cycle2"/>
    <dgm:cxn modelId="{34647DD2-0E3B-4B2F-BF00-1F135355F1C7}" type="presOf" srcId="{835EFB5B-7F08-4FF2-B6DE-D2BA545E3D16}" destId="{21E149EF-5F1D-4BB1-94DF-0539324B52D9}" srcOrd="0" destOrd="0" presId="urn:microsoft.com/office/officeart/2005/8/layout/cycle2"/>
    <dgm:cxn modelId="{B4B8FEDF-7B50-4504-B6B7-F39EB7AE32BA}" srcId="{9B6D23BD-4FE0-44BA-86B2-0856C7A7335C}" destId="{835EFB5B-7F08-4FF2-B6DE-D2BA545E3D16}" srcOrd="2" destOrd="0" parTransId="{7C82A44F-5E12-4915-8532-C9A3257431EE}" sibTransId="{914BDBBC-1EDC-4075-B665-25C5F61B7A68}"/>
    <dgm:cxn modelId="{196C71EC-2FDD-4F46-9D05-269F7691F1C5}" type="presOf" srcId="{0CABFDC4-9852-412D-ACF0-17BF1DF84162}" destId="{B7E269E3-A262-4739-B4E7-063732AE7017}" srcOrd="1" destOrd="0" presId="urn:microsoft.com/office/officeart/2005/8/layout/cycle2"/>
    <dgm:cxn modelId="{3F0CFBE5-7D0F-441D-9AAB-33D598341ADE}" type="presOf" srcId="{CFDF7BE7-FB85-4B70-942D-521AB2E996AC}" destId="{AB8A29A6-814F-402C-9091-D53A4077CA2C}" srcOrd="1" destOrd="0" presId="urn:microsoft.com/office/officeart/2005/8/layout/cycle2"/>
    <dgm:cxn modelId="{0732BF65-E71D-4F40-AA12-12DF776A8C86}" type="presOf" srcId="{05893895-C4F5-407A-81DA-DECEB2F53801}" destId="{B6EDBBF0-4F91-4FF3-ADF0-48513FAEBE8D}" srcOrd="0" destOrd="0" presId="urn:microsoft.com/office/officeart/2005/8/layout/cycle2"/>
    <dgm:cxn modelId="{C1C5E183-B151-4F28-AAF1-99CED6EE5B45}" type="presOf" srcId="{69208EC8-2B61-42FC-98E8-7DDA2E0CC1EB}" destId="{A2B72B27-8C8D-415C-A9E6-75440BF8FC9D}" srcOrd="0" destOrd="0" presId="urn:microsoft.com/office/officeart/2005/8/layout/cycle2"/>
    <dgm:cxn modelId="{AA3945F3-5CCB-45A4-800B-C6433D13F2DA}" type="presOf" srcId="{62EADFA1-72BE-44B5-889B-36E2C5C0F67C}" destId="{8810B945-EE20-4262-B4A7-B1A114E0F9A5}" srcOrd="1" destOrd="0" presId="urn:microsoft.com/office/officeart/2005/8/layout/cycle2"/>
    <dgm:cxn modelId="{7131222D-8CED-424F-96DF-F4A470AF8D5A}" type="presOf" srcId="{9B6D23BD-4FE0-44BA-86B2-0856C7A7335C}" destId="{57F9FF33-64F1-4B24-AA5A-8BF5F55DD067}" srcOrd="0" destOrd="0" presId="urn:microsoft.com/office/officeart/2005/8/layout/cycle2"/>
    <dgm:cxn modelId="{F186E94E-4CA4-4B63-9A0A-2B082D0504D1}" type="presOf" srcId="{0CABFDC4-9852-412D-ACF0-17BF1DF84162}" destId="{61584775-AA26-4146-8BC6-B945F1E2BEFD}" srcOrd="0" destOrd="0" presId="urn:microsoft.com/office/officeart/2005/8/layout/cycle2"/>
    <dgm:cxn modelId="{9E647FAF-9BA3-4F3F-A0EF-384A6E9E8B2B}" type="presParOf" srcId="{57F9FF33-64F1-4B24-AA5A-8BF5F55DD067}" destId="{A2B72B27-8C8D-415C-A9E6-75440BF8FC9D}" srcOrd="0" destOrd="0" presId="urn:microsoft.com/office/officeart/2005/8/layout/cycle2"/>
    <dgm:cxn modelId="{3E8B13D3-450D-45C7-A14D-E9977534A029}" type="presParOf" srcId="{57F9FF33-64F1-4B24-AA5A-8BF5F55DD067}" destId="{FBA1B994-0109-4AA9-A9DA-C3307C81BDC2}" srcOrd="1" destOrd="0" presId="urn:microsoft.com/office/officeart/2005/8/layout/cycle2"/>
    <dgm:cxn modelId="{8F9ACD4D-A974-47C8-BD91-720B75412D57}" type="presParOf" srcId="{FBA1B994-0109-4AA9-A9DA-C3307C81BDC2}" destId="{8810B945-EE20-4262-B4A7-B1A114E0F9A5}" srcOrd="0" destOrd="0" presId="urn:microsoft.com/office/officeart/2005/8/layout/cycle2"/>
    <dgm:cxn modelId="{DF9247D4-92DB-4249-8A05-FEAA5572CE7F}" type="presParOf" srcId="{57F9FF33-64F1-4B24-AA5A-8BF5F55DD067}" destId="{B6EDBBF0-4F91-4FF3-ADF0-48513FAEBE8D}" srcOrd="2" destOrd="0" presId="urn:microsoft.com/office/officeart/2005/8/layout/cycle2"/>
    <dgm:cxn modelId="{2B166413-AB51-42F6-A237-B8F807A14D57}" type="presParOf" srcId="{57F9FF33-64F1-4B24-AA5A-8BF5F55DD067}" destId="{61584775-AA26-4146-8BC6-B945F1E2BEFD}" srcOrd="3" destOrd="0" presId="urn:microsoft.com/office/officeart/2005/8/layout/cycle2"/>
    <dgm:cxn modelId="{DDA78EBF-38EA-48D3-A365-52CD6F9E524A}" type="presParOf" srcId="{61584775-AA26-4146-8BC6-B945F1E2BEFD}" destId="{B7E269E3-A262-4739-B4E7-063732AE7017}" srcOrd="0" destOrd="0" presId="urn:microsoft.com/office/officeart/2005/8/layout/cycle2"/>
    <dgm:cxn modelId="{952060EF-6CFF-40CB-A685-518C8000471E}" type="presParOf" srcId="{57F9FF33-64F1-4B24-AA5A-8BF5F55DD067}" destId="{21E149EF-5F1D-4BB1-94DF-0539324B52D9}" srcOrd="4" destOrd="0" presId="urn:microsoft.com/office/officeart/2005/8/layout/cycle2"/>
    <dgm:cxn modelId="{5D80B746-180A-48D5-BF15-56C5CCD41694}" type="presParOf" srcId="{57F9FF33-64F1-4B24-AA5A-8BF5F55DD067}" destId="{04FAB9D1-2C2E-41A4-89B1-23F2BEF0719F}" srcOrd="5" destOrd="0" presId="urn:microsoft.com/office/officeart/2005/8/layout/cycle2"/>
    <dgm:cxn modelId="{AF22C966-1D16-4508-A4A7-F5B5B0707B92}" type="presParOf" srcId="{04FAB9D1-2C2E-41A4-89B1-23F2BEF0719F}" destId="{99945FBB-53E8-46D8-B869-CB99BD6502CB}" srcOrd="0" destOrd="0" presId="urn:microsoft.com/office/officeart/2005/8/layout/cycle2"/>
    <dgm:cxn modelId="{DEA0240B-5FBC-42A9-93AB-13F2B2C1150A}" type="presParOf" srcId="{57F9FF33-64F1-4B24-AA5A-8BF5F55DD067}" destId="{DE937F93-24E8-4FDF-93A3-C6D242926A96}" srcOrd="6" destOrd="0" presId="urn:microsoft.com/office/officeart/2005/8/layout/cycle2"/>
    <dgm:cxn modelId="{F5BB2F7C-8D40-459B-B7E2-F038D891E793}" type="presParOf" srcId="{57F9FF33-64F1-4B24-AA5A-8BF5F55DD067}" destId="{A6EE4514-F0DB-45B5-A669-68D5B48DDF43}" srcOrd="7" destOrd="0" presId="urn:microsoft.com/office/officeart/2005/8/layout/cycle2"/>
    <dgm:cxn modelId="{558E1416-D4F8-4869-A841-22E07BB63DF2}" type="presParOf" srcId="{A6EE4514-F0DB-45B5-A669-68D5B48DDF43}" destId="{AB8A29A6-814F-402C-9091-D53A4077CA2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110186-3374-4320-B947-8657F9475239}">
      <dsp:nvSpPr>
        <dsp:cNvPr id="0" name=""/>
        <dsp:cNvSpPr/>
      </dsp:nvSpPr>
      <dsp:spPr>
        <a:xfrm>
          <a:off x="0" y="357552"/>
          <a:ext cx="81852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18AD0-3A7B-476B-9D9A-2F0524CC189C}">
      <dsp:nvSpPr>
        <dsp:cNvPr id="0" name=""/>
        <dsp:cNvSpPr/>
      </dsp:nvSpPr>
      <dsp:spPr>
        <a:xfrm>
          <a:off x="409264" y="18072"/>
          <a:ext cx="5729703" cy="678960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69" tIns="0" rIns="216569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>
              <a:solidFill>
                <a:schemeClr val="tx1"/>
              </a:solidFill>
            </a:rPr>
            <a:t>FISICAS</a:t>
          </a:r>
          <a:endParaRPr lang="es-SV" sz="2300" b="1" kern="1200" dirty="0">
            <a:solidFill>
              <a:schemeClr val="tx1"/>
            </a:solidFill>
          </a:endParaRPr>
        </a:p>
      </dsp:txBody>
      <dsp:txXfrm>
        <a:off x="442408" y="51216"/>
        <a:ext cx="5663415" cy="612672"/>
      </dsp:txXfrm>
    </dsp:sp>
    <dsp:sp modelId="{B740D450-2C0E-4870-8A29-D415F5B188F4}">
      <dsp:nvSpPr>
        <dsp:cNvPr id="0" name=""/>
        <dsp:cNvSpPr/>
      </dsp:nvSpPr>
      <dsp:spPr>
        <a:xfrm>
          <a:off x="0" y="1400832"/>
          <a:ext cx="81852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AD6CF0-ACF9-4C43-999C-BA54FF520B90}">
      <dsp:nvSpPr>
        <dsp:cNvPr id="0" name=""/>
        <dsp:cNvSpPr/>
      </dsp:nvSpPr>
      <dsp:spPr>
        <a:xfrm>
          <a:off x="409264" y="1061352"/>
          <a:ext cx="5729703" cy="67896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69" tIns="0" rIns="216569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>
              <a:solidFill>
                <a:schemeClr val="tx1"/>
              </a:solidFill>
            </a:rPr>
            <a:t>DOCUMENTAL</a:t>
          </a:r>
          <a:endParaRPr lang="es-SV" sz="2300" b="1" kern="1200" dirty="0">
            <a:solidFill>
              <a:schemeClr val="tx1"/>
            </a:solidFill>
          </a:endParaRPr>
        </a:p>
      </dsp:txBody>
      <dsp:txXfrm>
        <a:off x="442408" y="1094496"/>
        <a:ext cx="5663415" cy="612672"/>
      </dsp:txXfrm>
    </dsp:sp>
    <dsp:sp modelId="{F8BFBA1B-A126-4530-AAD7-BE1D17934B47}">
      <dsp:nvSpPr>
        <dsp:cNvPr id="0" name=""/>
        <dsp:cNvSpPr/>
      </dsp:nvSpPr>
      <dsp:spPr>
        <a:xfrm>
          <a:off x="0" y="2444112"/>
          <a:ext cx="81852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73B02-2131-48BE-A52B-D6250BD7A54C}">
      <dsp:nvSpPr>
        <dsp:cNvPr id="0" name=""/>
        <dsp:cNvSpPr/>
      </dsp:nvSpPr>
      <dsp:spPr>
        <a:xfrm>
          <a:off x="409264" y="2104632"/>
          <a:ext cx="5729703" cy="67896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69" tIns="0" rIns="216569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>
              <a:solidFill>
                <a:schemeClr val="tx1"/>
              </a:solidFill>
            </a:rPr>
            <a:t>TESTIMONIAL</a:t>
          </a:r>
          <a:endParaRPr lang="es-SV" sz="2300" b="1" kern="1200" dirty="0">
            <a:solidFill>
              <a:schemeClr val="tx1"/>
            </a:solidFill>
          </a:endParaRPr>
        </a:p>
      </dsp:txBody>
      <dsp:txXfrm>
        <a:off x="442408" y="2137776"/>
        <a:ext cx="5663415" cy="612672"/>
      </dsp:txXfrm>
    </dsp:sp>
    <dsp:sp modelId="{B6BB9DBB-C456-4C13-B887-745F59153A68}">
      <dsp:nvSpPr>
        <dsp:cNvPr id="0" name=""/>
        <dsp:cNvSpPr/>
      </dsp:nvSpPr>
      <dsp:spPr>
        <a:xfrm>
          <a:off x="0" y="3487392"/>
          <a:ext cx="81852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061B9-EE68-41B7-89BB-40DAABD4F036}">
      <dsp:nvSpPr>
        <dsp:cNvPr id="0" name=""/>
        <dsp:cNvSpPr/>
      </dsp:nvSpPr>
      <dsp:spPr>
        <a:xfrm>
          <a:off x="409264" y="3147912"/>
          <a:ext cx="5729703" cy="67896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69" tIns="0" rIns="216569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>
              <a:solidFill>
                <a:schemeClr val="tx1"/>
              </a:solidFill>
            </a:rPr>
            <a:t>ANALITICA</a:t>
          </a:r>
          <a:endParaRPr lang="es-SV" sz="2300" b="1" kern="1200" dirty="0">
            <a:solidFill>
              <a:schemeClr val="tx1"/>
            </a:solidFill>
          </a:endParaRPr>
        </a:p>
      </dsp:txBody>
      <dsp:txXfrm>
        <a:off x="442408" y="3181056"/>
        <a:ext cx="5663415" cy="612672"/>
      </dsp:txXfrm>
    </dsp:sp>
    <dsp:sp modelId="{C8354A7C-982C-4FDF-9095-63FAF6F89A60}">
      <dsp:nvSpPr>
        <dsp:cNvPr id="0" name=""/>
        <dsp:cNvSpPr/>
      </dsp:nvSpPr>
      <dsp:spPr>
        <a:xfrm>
          <a:off x="0" y="4530672"/>
          <a:ext cx="81852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29E633-821B-463B-B65B-6EAD18A0D604}">
      <dsp:nvSpPr>
        <dsp:cNvPr id="0" name=""/>
        <dsp:cNvSpPr/>
      </dsp:nvSpPr>
      <dsp:spPr>
        <a:xfrm>
          <a:off x="409264" y="4191192"/>
          <a:ext cx="5729703" cy="6789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69" tIns="0" rIns="216569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300" b="1" kern="1200" dirty="0" smtClean="0">
              <a:solidFill>
                <a:schemeClr val="tx1"/>
              </a:solidFill>
            </a:rPr>
            <a:t>DIGITAL</a:t>
          </a:r>
          <a:endParaRPr lang="es-SV" sz="2300" b="1" kern="1200" dirty="0">
            <a:solidFill>
              <a:schemeClr val="tx1"/>
            </a:solidFill>
          </a:endParaRPr>
        </a:p>
      </dsp:txBody>
      <dsp:txXfrm>
        <a:off x="442408" y="4224336"/>
        <a:ext cx="5663415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72B27-8C8D-415C-A9E6-75440BF8FC9D}">
      <dsp:nvSpPr>
        <dsp:cNvPr id="0" name=""/>
        <dsp:cNvSpPr/>
      </dsp:nvSpPr>
      <dsp:spPr>
        <a:xfrm>
          <a:off x="3471911" y="678601"/>
          <a:ext cx="1688267" cy="1688267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b="1" kern="1200" dirty="0" smtClean="0"/>
            <a:t>SUFICIENCIA</a:t>
          </a:r>
          <a:endParaRPr lang="es-SV" sz="1200" kern="1200" dirty="0"/>
        </a:p>
      </dsp:txBody>
      <dsp:txXfrm>
        <a:off x="3719152" y="925842"/>
        <a:ext cx="1193785" cy="1193785"/>
      </dsp:txXfrm>
    </dsp:sp>
    <dsp:sp modelId="{FBA1B994-0109-4AA9-A9DA-C3307C81BDC2}">
      <dsp:nvSpPr>
        <dsp:cNvPr id="0" name=""/>
        <dsp:cNvSpPr/>
      </dsp:nvSpPr>
      <dsp:spPr>
        <a:xfrm rot="1939852">
          <a:off x="5086326" y="1791404"/>
          <a:ext cx="208653" cy="56979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000" kern="1200"/>
        </a:p>
      </dsp:txBody>
      <dsp:txXfrm>
        <a:off x="5091178" y="1888624"/>
        <a:ext cx="146057" cy="341874"/>
      </dsp:txXfrm>
    </dsp:sp>
    <dsp:sp modelId="{B6EDBBF0-4F91-4FF3-ADF0-48513FAEBE8D}">
      <dsp:nvSpPr>
        <dsp:cNvPr id="0" name=""/>
        <dsp:cNvSpPr/>
      </dsp:nvSpPr>
      <dsp:spPr>
        <a:xfrm>
          <a:off x="5231107" y="1792046"/>
          <a:ext cx="1688267" cy="1688267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b="1" kern="1200" dirty="0" smtClean="0"/>
            <a:t>COMPETENCIA</a:t>
          </a:r>
          <a:endParaRPr lang="es-SV" sz="1200" kern="1200" dirty="0"/>
        </a:p>
      </dsp:txBody>
      <dsp:txXfrm>
        <a:off x="5478348" y="2039287"/>
        <a:ext cx="1193785" cy="1193785"/>
      </dsp:txXfrm>
    </dsp:sp>
    <dsp:sp modelId="{61584775-AA26-4146-8BC6-B945F1E2BEFD}">
      <dsp:nvSpPr>
        <dsp:cNvPr id="0" name=""/>
        <dsp:cNvSpPr/>
      </dsp:nvSpPr>
      <dsp:spPr>
        <a:xfrm rot="8100000">
          <a:off x="4965085" y="3237712"/>
          <a:ext cx="447456" cy="56979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000" kern="1200"/>
        </a:p>
      </dsp:txBody>
      <dsp:txXfrm rot="10800000">
        <a:off x="5079663" y="3304210"/>
        <a:ext cx="313219" cy="341874"/>
      </dsp:txXfrm>
    </dsp:sp>
    <dsp:sp modelId="{21E149EF-5F1D-4BB1-94DF-0539324B52D9}">
      <dsp:nvSpPr>
        <dsp:cNvPr id="0" name=""/>
        <dsp:cNvSpPr/>
      </dsp:nvSpPr>
      <dsp:spPr>
        <a:xfrm>
          <a:off x="3440342" y="3582811"/>
          <a:ext cx="1688267" cy="168826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b="1" kern="1200" dirty="0" smtClean="0"/>
            <a:t>RELEVANCIA</a:t>
          </a:r>
          <a:endParaRPr lang="es-SV" sz="1200" kern="1200" dirty="0"/>
        </a:p>
      </dsp:txBody>
      <dsp:txXfrm>
        <a:off x="3687583" y="3830052"/>
        <a:ext cx="1193785" cy="1193785"/>
      </dsp:txXfrm>
    </dsp:sp>
    <dsp:sp modelId="{04FAB9D1-2C2E-41A4-89B1-23F2BEF0719F}">
      <dsp:nvSpPr>
        <dsp:cNvPr id="0" name=""/>
        <dsp:cNvSpPr/>
      </dsp:nvSpPr>
      <dsp:spPr>
        <a:xfrm rot="13500000">
          <a:off x="3174319" y="3255622"/>
          <a:ext cx="447456" cy="56979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000" kern="1200"/>
        </a:p>
      </dsp:txBody>
      <dsp:txXfrm rot="10800000">
        <a:off x="3288897" y="3417040"/>
        <a:ext cx="313219" cy="341874"/>
      </dsp:txXfrm>
    </dsp:sp>
    <dsp:sp modelId="{DE937F93-24E8-4FDF-93A3-C6D242926A96}">
      <dsp:nvSpPr>
        <dsp:cNvPr id="0" name=""/>
        <dsp:cNvSpPr/>
      </dsp:nvSpPr>
      <dsp:spPr>
        <a:xfrm>
          <a:off x="1649576" y="1792046"/>
          <a:ext cx="1688267" cy="1688267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1200" b="1" kern="1200" dirty="0" smtClean="0"/>
            <a:t>ÚTIL</a:t>
          </a:r>
          <a:endParaRPr lang="es-SV" sz="1200" kern="1200" dirty="0"/>
        </a:p>
      </dsp:txBody>
      <dsp:txXfrm>
        <a:off x="1896817" y="2039287"/>
        <a:ext cx="1193785" cy="1193785"/>
      </dsp:txXfrm>
    </dsp:sp>
    <dsp:sp modelId="{A6EE4514-F0DB-45B5-A669-68D5B48DDF43}">
      <dsp:nvSpPr>
        <dsp:cNvPr id="0" name=""/>
        <dsp:cNvSpPr/>
      </dsp:nvSpPr>
      <dsp:spPr>
        <a:xfrm rot="19714507">
          <a:off x="3280617" y="1798060"/>
          <a:ext cx="237070" cy="569790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000" kern="1200"/>
        </a:p>
      </dsp:txBody>
      <dsp:txXfrm>
        <a:off x="3285833" y="1930559"/>
        <a:ext cx="165949" cy="341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F71BD-289C-4EBA-B194-15609E54C494}" type="datetimeFigureOut">
              <a:rPr lang="es-SV" smtClean="0"/>
              <a:pPr/>
              <a:t>27/11/2015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13962-E007-44E8-8C9B-D402F11DC3C8}" type="slidenum">
              <a:rPr lang="es-SV" smtClean="0"/>
              <a:pPr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61766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gray">
          <a:xfrm>
            <a:off x="304800" y="1584325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i="1"/>
              <a:t>LOGO</a:t>
            </a:r>
          </a:p>
        </p:txBody>
      </p:sp>
      <p:sp>
        <p:nvSpPr>
          <p:cNvPr id="5" name="AutoShape 31"/>
          <p:cNvSpPr>
            <a:spLocks noChangeArrowheads="1"/>
          </p:cNvSpPr>
          <p:nvPr/>
        </p:nvSpPr>
        <p:spPr bwMode="gray">
          <a:xfrm>
            <a:off x="4800600" y="2057400"/>
            <a:ext cx="4038600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SV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990600"/>
            <a:ext cx="3962400" cy="942975"/>
          </a:xfrm>
        </p:spPr>
        <p:txBody>
          <a:bodyPr/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2085975"/>
            <a:ext cx="38100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53200" y="6372225"/>
            <a:ext cx="2133600" cy="244475"/>
          </a:xfrm>
        </p:spPr>
        <p:txBody>
          <a:bodyPr/>
          <a:lstStyle>
            <a:lvl1pPr algn="r"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4800" y="1965325"/>
            <a:ext cx="2297113" cy="244475"/>
          </a:xfrm>
        </p:spPr>
        <p:txBody>
          <a:bodyPr/>
          <a:lstStyle>
            <a:lvl1pPr algn="l">
              <a:defRPr i="1" smtClean="0"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05200" y="6400800"/>
            <a:ext cx="2133600" cy="244475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16E56131-FD70-41C5-BEF7-B6BD1DFEAE0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34958-A52D-4F72-AC67-4AF9FF4EBBE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77025" y="198438"/>
            <a:ext cx="2047875" cy="6278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198438"/>
            <a:ext cx="5991225" cy="62785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89147-61B8-4802-BF92-588FEFDDEE9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00" y="198438"/>
            <a:ext cx="7696200" cy="4873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533400" y="1676400"/>
            <a:ext cx="8191500" cy="4800600"/>
          </a:xfrm>
        </p:spPr>
        <p:txBody>
          <a:bodyPr/>
          <a:lstStyle/>
          <a:p>
            <a:pPr lvl="0"/>
            <a:r>
              <a:rPr lang="es-ES" noProof="0" smtClean="0"/>
              <a:t>Haga clic en el icono para agregar una tabla</a:t>
            </a:r>
            <a:endParaRPr lang="es-SV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B4546-4F4C-479F-8482-52F7FED9450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DB9DA-36B4-494D-960F-A0D32D9474E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2D456-83FA-4015-8950-EA1BA5D7D14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0535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786CA-DFF5-4C51-B1D2-0B086942868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6A6AD-349C-4120-9CFE-24279BFF850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8EC5F-CE3A-4AE8-AF04-D72314EED6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A2882-3B4A-47FA-A650-A015A0A69F6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1B609-42F1-47FA-BB09-0E23D35E4A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SV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AD1A4-BE5E-4758-B1B1-DD474415918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99"/>
          <p:cNvGraphicFramePr>
            <a:graphicFrameLocks noChangeAspect="1"/>
          </p:cNvGraphicFramePr>
          <p:nvPr/>
        </p:nvGraphicFramePr>
        <p:xfrm>
          <a:off x="0" y="0"/>
          <a:ext cx="91440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Image" r:id="rId15" imgW="12990476" imgH="2209524" progId="">
                  <p:embed/>
                </p:oleObj>
              </mc:Choice>
              <mc:Fallback>
                <p:oleObj name="Image" r:id="rId15" imgW="12990476" imgH="2209524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2F8B7E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676400"/>
            <a:ext cx="81915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6294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5320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fld id="{F60B947B-8F07-461E-BDCE-F01D4A6DE0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98438"/>
            <a:ext cx="76962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5320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0" y="533400"/>
            <a:ext cx="3429000" cy="942975"/>
          </a:xfrm>
        </p:spPr>
        <p:txBody>
          <a:bodyPr/>
          <a:lstStyle/>
          <a:p>
            <a:pPr eaLnBrk="1" hangingPunct="1"/>
            <a:r>
              <a:rPr lang="en-US" b="1" dirty="0" smtClean="0"/>
              <a:t>AUDITORIA</a:t>
            </a:r>
            <a:br>
              <a:rPr lang="en-US" b="1" dirty="0" smtClean="0"/>
            </a:br>
            <a:r>
              <a:rPr lang="en-US" b="1" dirty="0" smtClean="0"/>
              <a:t>FORENSE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259632" y="3212976"/>
            <a:ext cx="6984776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</a:pPr>
            <a:r>
              <a:rPr lang="es-SV" sz="2400" b="1" dirty="0" smtClean="0">
                <a:latin typeface="Agency FB" panose="020B0503020202020204" pitchFamily="34" charset="0"/>
              </a:rPr>
              <a:t>“</a:t>
            </a:r>
            <a:r>
              <a:rPr lang="es-SV" sz="2400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CONVERSIÓN DE EVIDENCIA EN </a:t>
            </a:r>
            <a:r>
              <a:rPr lang="es-SV" sz="24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PRUEBA”</a:t>
            </a:r>
            <a:endParaRPr lang="es-SV" sz="2400" b="1" kern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SV" sz="2400" b="1" dirty="0">
              <a:latin typeface="Agency FB" panose="020B0503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1128"/>
            <a:ext cx="2339752" cy="227687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896"/>
            <a:ext cx="2195736" cy="2284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4 Grupo"/>
          <p:cNvGrpSpPr>
            <a:grpSpLocks/>
          </p:cNvGrpSpPr>
          <p:nvPr/>
        </p:nvGrpSpPr>
        <p:grpSpPr bwMode="auto">
          <a:xfrm>
            <a:off x="3194248" y="476672"/>
            <a:ext cx="5410200" cy="665163"/>
            <a:chOff x="1828800" y="2024063"/>
            <a:chExt cx="5410200" cy="66516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5132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5133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40966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5129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5130" name="Text Box 12"/>
            <p:cNvSpPr txBox="1">
              <a:spLocks noChangeArrowheads="1"/>
            </p:cNvSpPr>
            <p:nvPr/>
          </p:nvSpPr>
          <p:spPr bwMode="auto">
            <a:xfrm>
              <a:off x="3048000" y="2100263"/>
              <a:ext cx="3773790" cy="461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/>
                <a:t>¿QUE ES EVIDENCIAS?.</a:t>
              </a:r>
              <a:endParaRPr lang="en-US" sz="2400" b="1" dirty="0"/>
            </a:p>
          </p:txBody>
        </p:sp>
        <p:sp>
          <p:nvSpPr>
            <p:cNvPr id="5131" name="Text Box 13"/>
            <p:cNvSpPr txBox="1">
              <a:spLocks noChangeArrowheads="1"/>
            </p:cNvSpPr>
            <p:nvPr/>
          </p:nvSpPr>
          <p:spPr bwMode="gray">
            <a:xfrm>
              <a:off x="2025650" y="2122488"/>
              <a:ext cx="354013" cy="457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5124" name="Text Box 27"/>
          <p:cNvSpPr txBox="1">
            <a:spLocks noChangeArrowheads="1"/>
          </p:cNvSpPr>
          <p:nvPr/>
        </p:nvSpPr>
        <p:spPr bwMode="gray">
          <a:xfrm>
            <a:off x="2025650" y="39290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25" name="Text Box 30"/>
          <p:cNvSpPr txBox="1">
            <a:spLocks noChangeArrowheads="1"/>
          </p:cNvSpPr>
          <p:nvPr/>
        </p:nvSpPr>
        <p:spPr bwMode="gray">
          <a:xfrm>
            <a:off x="2025650" y="48434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126" name="Text Box 3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SV"/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95536" y="1371600"/>
            <a:ext cx="6157664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Las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prueba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que obtiene el auditor durante la ejecución de la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auditoria,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que hace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 manifiesta la certeza o convicción sobre los hechos o hallazgos que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prueba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demostrar claramente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éstos, con el objetivo de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fundamental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 respaldar sus opiniones y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conclusione</a:t>
            </a:r>
            <a:endParaRPr lang="es-SV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576" y="1719269"/>
            <a:ext cx="2291705" cy="466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8129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>
            <a:grpSpLocks/>
          </p:cNvGrpSpPr>
          <p:nvPr/>
        </p:nvGrpSpPr>
        <p:grpSpPr bwMode="auto">
          <a:xfrm>
            <a:off x="3171006" y="476672"/>
            <a:ext cx="5409821" cy="665163"/>
            <a:chOff x="1828800" y="2024063"/>
            <a:chExt cx="5410200" cy="66516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7177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7178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12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7030A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7174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7175" name="Text Box 12"/>
            <p:cNvSpPr txBox="1">
              <a:spLocks noChangeArrowheads="1"/>
            </p:cNvSpPr>
            <p:nvPr/>
          </p:nvSpPr>
          <p:spPr bwMode="auto">
            <a:xfrm>
              <a:off x="2895600" y="2100263"/>
              <a:ext cx="3671455" cy="461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smtClean="0"/>
                <a:t>TIPOS DE EVINDECIAS</a:t>
              </a:r>
              <a:r>
                <a:rPr lang="en-US" sz="2400" b="1" dirty="0" smtClean="0">
                  <a:solidFill>
                    <a:schemeClr val="tx2"/>
                  </a:solidFill>
                </a:rPr>
                <a:t>.</a:t>
              </a:r>
              <a:endParaRPr lang="en-US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7176" name="Text Box 13"/>
            <p:cNvSpPr txBox="1">
              <a:spLocks noChangeArrowheads="1"/>
            </p:cNvSpPr>
            <p:nvPr/>
          </p:nvSpPr>
          <p:spPr bwMode="gray">
            <a:xfrm>
              <a:off x="2024563" y="2122488"/>
              <a:ext cx="35618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603543712"/>
              </p:ext>
            </p:extLst>
          </p:nvPr>
        </p:nvGraphicFramePr>
        <p:xfrm>
          <a:off x="395537" y="1397000"/>
          <a:ext cx="818529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31578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>
            <a:grpSpLocks/>
          </p:cNvGrpSpPr>
          <p:nvPr/>
        </p:nvGrpSpPr>
        <p:grpSpPr bwMode="auto">
          <a:xfrm>
            <a:off x="467544" y="1484784"/>
            <a:ext cx="5410200" cy="665163"/>
            <a:chOff x="1828800" y="2024063"/>
            <a:chExt cx="5410200" cy="66516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8202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8203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12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8200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8201" name="Text Box 13"/>
            <p:cNvSpPr txBox="1">
              <a:spLocks noChangeArrowheads="1"/>
            </p:cNvSpPr>
            <p:nvPr/>
          </p:nvSpPr>
          <p:spPr bwMode="gray">
            <a:xfrm>
              <a:off x="2024563" y="2122488"/>
              <a:ext cx="35618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4" name="CuadroTexto 3"/>
          <p:cNvSpPr txBox="1"/>
          <p:nvPr/>
        </p:nvSpPr>
        <p:spPr>
          <a:xfrm>
            <a:off x="1381033" y="1322240"/>
            <a:ext cx="5442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b="1" dirty="0" smtClean="0"/>
              <a:t>CARACTERISTICAS DE LA EVIDENCIAS</a:t>
            </a:r>
            <a:endParaRPr lang="es-SV" sz="24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95855147"/>
              </p:ext>
            </p:extLst>
          </p:nvPr>
        </p:nvGraphicFramePr>
        <p:xfrm>
          <a:off x="323528" y="1397000"/>
          <a:ext cx="8568952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5249" y="13000"/>
            <a:ext cx="22193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402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42 Grupo"/>
          <p:cNvGrpSpPr>
            <a:grpSpLocks/>
          </p:cNvGrpSpPr>
          <p:nvPr/>
        </p:nvGrpSpPr>
        <p:grpSpPr bwMode="auto">
          <a:xfrm>
            <a:off x="3579440" y="548680"/>
            <a:ext cx="4953000" cy="665163"/>
            <a:chOff x="1828800" y="2024063"/>
            <a:chExt cx="5410200" cy="665162"/>
          </a:xfrm>
        </p:grpSpPr>
        <p:grpSp>
          <p:nvGrpSpPr>
            <p:cNvPr id="12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922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922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49" name="AutoShape 6"/>
              <p:cNvSpPr>
                <a:spLocks noChangeArrowheads="1"/>
              </p:cNvSpPr>
              <p:nvPr/>
            </p:nvSpPr>
            <p:spPr bwMode="gray">
              <a:xfrm>
                <a:off x="1202" y="2737"/>
                <a:ext cx="1347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9223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9224" name="Text Box 13"/>
            <p:cNvSpPr txBox="1">
              <a:spLocks noChangeArrowheads="1"/>
            </p:cNvSpPr>
            <p:nvPr/>
          </p:nvSpPr>
          <p:spPr bwMode="gray">
            <a:xfrm>
              <a:off x="2008124" y="2122488"/>
              <a:ext cx="389067" cy="461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221" name="Text Box 12"/>
          <p:cNvSpPr txBox="1">
            <a:spLocks noChangeArrowheads="1"/>
          </p:cNvSpPr>
          <p:nvPr/>
        </p:nvSpPr>
        <p:spPr bwMode="auto">
          <a:xfrm>
            <a:off x="4542827" y="613082"/>
            <a:ext cx="27334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chemeClr val="tx2"/>
                </a:solidFill>
              </a:rPr>
              <a:t>QUE ES PRUEBA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23528" y="1700808"/>
            <a:ext cx="8424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3200" dirty="0"/>
              <a:t>La prueba se denomina como la demostración legal de la verdad de un </a:t>
            </a:r>
            <a:r>
              <a:rPr lang="es-SV" sz="3200" dirty="0" smtClean="0"/>
              <a:t>hecho. Intentando </a:t>
            </a:r>
            <a:r>
              <a:rPr lang="es-SV" sz="3200" dirty="0"/>
              <a:t>justificar la verdad por los medios que autoriza y reconoce como eficaces la propia ley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377" y="4636211"/>
            <a:ext cx="2607093" cy="223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3057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 Grupo"/>
          <p:cNvGrpSpPr>
            <a:grpSpLocks/>
          </p:cNvGrpSpPr>
          <p:nvPr/>
        </p:nvGrpSpPr>
        <p:grpSpPr bwMode="auto">
          <a:xfrm>
            <a:off x="3134986" y="501651"/>
            <a:ext cx="5410200" cy="665163"/>
            <a:chOff x="1828800" y="2024063"/>
            <a:chExt cx="5410200" cy="66516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2024063"/>
              <a:ext cx="762000" cy="665162"/>
              <a:chOff x="1110" y="2656"/>
              <a:chExt cx="1549" cy="1351"/>
            </a:xfrm>
          </p:grpSpPr>
          <p:sp>
            <p:nvSpPr>
              <p:cNvPr id="1025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1025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SV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SV"/>
              </a:p>
            </p:txBody>
          </p:sp>
        </p:grpSp>
        <p:sp>
          <p:nvSpPr>
            <p:cNvPr id="10256" name="Line 11"/>
            <p:cNvSpPr>
              <a:spLocks noChangeShapeType="1"/>
            </p:cNvSpPr>
            <p:nvPr/>
          </p:nvSpPr>
          <p:spPr bwMode="auto">
            <a:xfrm>
              <a:off x="2438400" y="2633663"/>
              <a:ext cx="480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es-SV"/>
            </a:p>
          </p:txBody>
        </p:sp>
        <p:sp>
          <p:nvSpPr>
            <p:cNvPr id="10257" name="Text Box 13"/>
            <p:cNvSpPr txBox="1">
              <a:spLocks noChangeArrowheads="1"/>
            </p:cNvSpPr>
            <p:nvPr/>
          </p:nvSpPr>
          <p:spPr bwMode="gray">
            <a:xfrm>
              <a:off x="2024563" y="2122488"/>
              <a:ext cx="356188" cy="461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5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3959143" y="614726"/>
            <a:ext cx="4419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800" b="1" dirty="0" smtClean="0"/>
              <a:t>EVIDENCIA COMO PRUEBA</a:t>
            </a:r>
            <a:endParaRPr lang="es-SV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80190" y="1660018"/>
            <a:ext cx="8712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dirty="0"/>
              <a:t>la evidencia se convierte en prueba legal para la acusación de un delito, si estas cumplen con los siguientes requerimientos de ley: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3388" y="3178279"/>
            <a:ext cx="683090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SV" sz="2400" dirty="0"/>
              <a:t>a) Que sean ordenadas por un juez competente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39552" y="3957876"/>
            <a:ext cx="8505645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SV" sz="2400" dirty="0"/>
              <a:t>b) Que sean obtenidas bajo un sistema técnico de investigación y planificación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23528" y="5157192"/>
            <a:ext cx="8352928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SV" sz="2400" dirty="0"/>
              <a:t>c) No haber convertido errores o mala práctica por negligencia o inexperiencia en el momento de la recopilación</a:t>
            </a:r>
          </a:p>
        </p:txBody>
      </p:sp>
    </p:spTree>
    <p:extLst>
      <p:ext uri="{BB962C8B-B14F-4D97-AF65-F5344CB8AC3E}">
        <p14:creationId xmlns:p14="http://schemas.microsoft.com/office/powerpoint/2010/main" val="3758719401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2" descr="data:image/jpeg;base64,/9j/4AAQSkZJRgABAQAAAQABAAD/2wCEAAkGBhQSERQUExQWFRUWGBgXGBgYGBgXGBgXGxccFxwXHBgaHCYeGBokGxgaHy8gJCcpLCwsFx4xNTAqNSYrLCkBCQoKDgwOGg8PGi0kHyQsLCwsLCwsLCwsLCwpLCwvLCwqLCwsLCwsLCwsLCksLCwsLCwsLCwsLCwsLCwsLCwsLP/AABEIANUA7AMBIgACEQEDEQH/xAAbAAABBQEBAAAAAAAAAAAAAAAFAQIDBAYAB//EADoQAAEDAgMECQIFAwQDAAAAAAEAAhEDIQQFMRJBUWEGEyJxgZGhsfAUwTJC0eHxBxVSIzNiciSCkv/EABsBAAIDAQEBAAAAAAAAAAAAAAIEAQMFAAYH/8QAMREAAgIBBAEDAwIGAgMBAAAAAQIAAxEEEiExQRMiUQVhgXHwIzKRobHRweEzQvEU/9oADAMBAAIRAxEAPwDJEqek1KaEqWjRWT+k2BOFBMq4Yxor9KipqmGtHBTiHt4gKpRumhhRGrRg8VCcOoxAwZU6tI5quMpwmVKfJQRJxKKaeQVl1GVE6h4KOczpHtcPddKkFFMLVwEmJOq7wSymhcSZ04uT6VEuIA1soZVihXYxtV5cdtrBsNFy5zyW+gHqmdNUbnCym+z0kLS5nebOZQbhaLoZINQgxtv0JPIafwoPqqbzRpvcNjR5ZcMaL7IO9xiT4cU7FZJWpVKVFzZr1Q0ln+G0JaCeMSTwuqubYVoq9U27adnHe928nvPkBC3yxQHdwo6x5+0y02k+zlm8nx8n/iK0zFtVz2pGOvcqcQQvPN7uZtLxxIGeqsALhST2UeaHkQ5xZZQPYiNOiuq4b2U5MLb8QW4pl1aqUVB1fJVNk8weo2Vz08NTH01HiEJC51ks8krKRTjRUj7yzEM0xZWaLAqDKvorLKxmVKtjuUDqF2UpUvVyh1DE31V5tWVYT8SxYypglAcHCIgpHNXYhbcwYcFqonYP0RVwVepYbkMgriC3Yfco34ZXqjlBUeoIgcSo6l6Ku+nBVwlV6rvNDmCZXqUlA5qsVlXLJ813ZxA6kmCyurXds0mOe6Jhom3HuRDIcPTp1HYqs2W4b8LT+etPZZG8A9o+CnxeePweG+nw52alWOuqDW+lMHcALnvVMs2xRw4OwX3aXbgdajhxdcD/ANjwW7ptKtWGY+74/f8AeZV1zW5UcL8/v58RtHOX1cQ6vVqEF20SY7Ti4QY4WAaOA8VSqP2nE2v6Dgoz4HmPsu2VmajUPYcHr4mlVWFXiOIU1MqFc0pcNiXQpSeDaVYptHuhlGpZWqVdSHxCzCFKmJVo0QqNJ6sMq6K2WrOOBDtVVr4P9AiIemuddTtzxLRUDA4wa44OeaKNZ7pzmckO0DiH6fEEfRwmmkN5jwRGtyVF9S+o9FOFlREgNjCkp1EuIAnzVdjwFQBmI9dQkyqr9GsPRBWV9FaZVU9SxTDTK1k8VEJ6/gpmYmY3KVMs3QiSoXM796jp4oKVtaUfAnEkyjXaR7qhVtKOVqciwQavQN5XMDjqLs2D3KT6yiFSSnuHJRkJfkTs5jnOS4UR1r5A6pm34lwaAPVGGdCcYaTavVdh2kuYD/8ALiD6IPhsJTbiG/US1rLvaZBeBcMjfJtPetHSVN6qllOInqLVNZCtIcVhKrRRdVYQa4mm3Vzg42Mbto6eCbmWENOoGTLx/uO17WjgCbwLNHcUTxnSB9fGNruIaWyZIs2xaxrQNzBw3kodiKm09zuJ8Y3X+apu29aslP5j/b/7ArpazHqdD94/Eh2OWnyEgbdPcua6Fj99zSjSbLiV0JShxJiyp6LioGqRr96gDmdLrKxUza0KgHpRVI1V3UsU4hJtfTerTcQgra3zxU7K5Rg4lwaFG19641gh/Wx4pgrlSWEPcZfe7ehjqcqcVzqmPeo7k9yTEsnRUB6oziMPGiH16MKkzPIkLasfB3qVtW4UewlaNF3cHqWDWsn0Xuc4NAJcbACSe5Jg8ufVe1jGkl2g+bl6/wBFOh9PDtBMOqHV0b+DeAV9Wn389CK3aoV8dmZXI/6d1qgDqp6sG+yLuj2Hqtjg+glCmBLNrm4z+3otPTpgBc9ycVFX+URF7LH5Zv6QN/Z6bR2WNHgP0VfEZawzLW85aP0Rp0KriHhMqxmfYAJksy6LUHj/AG2juEeyzWM6G02PDmiQ0glkzN9J1C2+PrxKpONiY1/n54poVo38wEFbXUe0zOdJumRqDY2DTDRAadLW1CwmOxvWDYPaYdAbwZ1B/KVvM8wTajXBzQZHqsVSwDKNUOqSWD0v9/sr3b06iVHjqWacB7VDHHPcrY7LXUoDhZwDmmN32VYequ5lnRr1HEfgFm+HD2VZeRww4buepJUn29SMsTYhS7I13pCNylpAkZXEW8EryPJcSh8QowJ8iEWyro2+vQq1w9rW0tQZJJidBoL6qfD9FHOH+42+6HfOCoOorQnJ6lqIX6EAteU41PnilrUCxzgdWkg+BUZar1bMjEXrfBS0qirEpzXwURaTLjqyjbiL6KHaSucuzJlinVP6KVtbmqJqpBU7126GCZs3053KrVwCvNKRzlPBlJAgc4KJlSUcu2iA3U2RHYlGMgwwB2uGnfx8kzpqfUbES1VgqrLTQdF8jbh2aDbdqdbcBym61lGqICz1DEW+SrtPGA71sNXjgTzfqEncYZ69KaoQj6pMfjear9KF6phOriAhmMxgEE7yG+JMD1jzUJxE/wAqjmlZvVvmYjdrygbzMRzhWrXiVM2e5Jj6nZJB0BPHd6qlVxHZ0IJ3HdKgw2MLmEVY2xZ4FxOyL6b5nxQluPFMmnt2bBZtG+wbRO8tIInhsq9BK8x2YVCGmNd08f0lZnMHbbA4gXHhx90axWK2i0DVxgawAASXHkAJPKVnMdUbR/C7sEOs7iBMjhJvF7myYyMQxBNemGm2n3Syr9ZrYJJERPgh5F4Xn/qGmx/EX8za0Gp3fw2/EcBISFq7Z4LXdFf6eVsXD3nqqR0cR2nDi0cOZ9Vk78YBmpkKMmY1y4NkwASeV169iugWHpw1jNoC5c67nGbmd3cIVTEdG2NEtAHJZb/U61YriM0qtnJOJ59gszq06NSi0ECo4E6BWsvxrmEXPPgjeMygW7OvuT7IRi8qLSSNApW2qzPHJmkimv8ASUqmWPqOLmidok2I3mY5JH5HVaJcx1t8SPRWMFiNkxOydy0eVZibGeE8Plkdmosq6AIgnTK3IPMwtTCEKI0TwXrD8kw+KaWkdXUJJ22ix/7DeFkM36Ovw7yx7b7nflcNxB+aJvT3pqBxwfiZ+CG2nuZR7dUrAir8v5cyoH4Ij1TXp4k8iDneaTwVqrQjvVcyFWeJM1jaqV9f1QtmJOn8qXrN6ImUbswlRf4o9lGJhonw91lBiIBui+Cr21+Qt/6ansLTE+pPlgs1P1RUtPEjigDMRYlTU8XY3+aLSKzGxDzsTwNr/B4pmJcXts7ZcLtOt+Y3gj4EJZjfSfKf2UWLzxlIdo3OgF3E8GtFz4IduJ3MKUM0mGuhj7y0zqNS0kdpvMclQzPEVXOb1eyAx0uc8kgmDDQBqZh0yI7PFA8xzirUpsNKk8ElrqbnFgEcXDa2g0t2tRvVPE9KRTZs1A5jmjaIJaXOLjd4LTBk2jcABuU7ccycEy9WzarRqOdW2HU3bILqYcNk6BzgZtuJm2yELz/M6DSx201zyGxIBs4XZsn8LAD3zedICZn0vD2ltIOJcIuOXDeUCfktYNl1J3aAcCbHZ4xqZjeqXbB9stWry3EPtzSlSxDerc6HB7XNBOyC8RPAGYmFIc0pue7acwkWDSAdbl3Cfy+fFAPpxiGgUqYY+mwbQB/EBA2u0ZLy46D7K1X+lqNAaBSIEX/FO8uJN7/spDMYRQfeXX4prWvZbskwP+J7X3KiONDnWtu/7Dj5oPh8sdUD3Mj/AEw0b5eSSLSeAJ8FNQxc7oM6cIEH1hBYN6FSO5dUNjhhPR/6edGW1nmvWA6qnoDo54vB4tGp8BxW7pZ6ajnbNmCzRoTG/u5LL0MWKWX0mtttRoJkm5PjdOwOM0vYbl8y1TtaS3XYH4nrE02SS03uBqh4h1j91XzLCBvjw90GpYwyCDEa+iCdNuldRlMU2uhzrgwCWt/f0SVNYuxXj3Z7/wByk1MjZHUKY2pSloLmhxMCSASY0HO4Q3MMKBaAZkfxzlef5TlDqtUPBcSwgkzLtokXn5ovV34OWAbwPOyZ1NKaZlCtn5j1VrKBunnePDHaEW4HTwUGHxRYYm29AcZQ2iSOy6TcW1PLVWcrNQgB9w6wJ1kblvegFr7zDq1BZ9uPzNngMxgAibQCJ8fZaKpjhiqPVvNxdp1g/NV5/RJaSDYffcr2EzIsMzZZdlLKcocGM2ItnfclqUYMEX05gqCphkuPzAOqOIm8cNdFEMWF6GqzegJi5xnBlHE4Y38UNe2Ece8FU6mHvp7BQVzKWTB4lVlbcp21VR804PPeq+zzEMS4K17FGMPVWbZUi6L4atZek+mH+F+ZhfUP/Ln7QuzEW5pDi4kC/iqBxSiNX54LSzM2XKeYPdOzDXAw4EbXMQQRIv8AwnsqBhc4mSZJcdQOE7gEKq67TSGujfo4Dj56hLTxIdO3q38k2mzg4mO0J0bA0vwXbpMtnHOFQF202m5rgybDaJaSYNw0jagm0kws10jxbXVKbnNL2B1yLBwBu0O7t+6UXfiGyOsG00uG0DedSA7iC4AHvQTMMUMRiWMe6GlzQ50izZvCrsPEOsc5hbo9jadJpqUGhr3F8vJLnMbtEBjZs3sgSdTOqqZjnFSvWFKlNSpUIbMbXIARw9AEIxY+mqnq3S07jcxOh5jilyrNuoc54gCoNk7Jl7QDMDgDv4gKgsOjxD9PPu7+JpMx6IYfDnq9t9SoLPc0gBpgWbFjBkX4aoFWyN7KbnAs2HEgF/4uwASRwjahTYjpE0N7FyTPd3puDxxxAo4f8xds9+3UBcZ7vZWezOPMECwDJgwOrUtmqQ5rXmQY2WvjWIsYn1TcPVLqhgfimwvEmVpumjqdSu1lIBlNri1oG4AX14x7KlQwzKZgCCQHd4SGpt9LIHPmaGmr9XDNxN7XYTh8Oz/FpJ77BUxiix15RzCUxUY2N7RHzxVTHYCJtx8YH7r54LQSVb7/AOZ7PaMYBnNzkuGunqsjneKe+oS4zpHkiWNwjmmecIViqRJn+E/pURTkSi1crNx/STLBVdX2vwjZEeDltsdg9i4uAVg/6aZo2lTxI2oc4M2bgHR2krfU8za6mWvsY15pLXCtn29Nnv8AA4maWsD58TwfFiHu3do+5R9mb4angqDCQagq7TxBJA7d9OYQDGvl7zES424X0VcjctpqxYAG8RlWI5E0GOz/AAz/AMxn/o5CxnTOfkVTSFStFajHP9f+ox/+h/t+/wAyyMXJJveNZHiu+plVQfFcCrRwMCVliTmEaeIU7MT8uhIfCkbVKneQJIaLxSApwsmzZDmJRHmysUMRZQKF7tl3JbH0y3DFDMv6hVlQwhVtW9z8j55LqtfxVJta27RMFRxGrR4E/fuW5nMxdst1KgJadIcT4RdRYuuGkVJiLHm0mPMaqu1zyZhvY/FfXaEAC3LuS4eu2o47YlrGue5p3kQGtPLac0niAVxhASHMawe0wQQRqNLXQZuFHVGptgEOADd53k62FxHG/BXMzxAcSbBx/wAQG+ggRCoVMKWuLXNc1wi0Xk3E+CWtbLRhFws3VfJMNQpCkGdY6pTpvqPfG0HObtbLI/BG1fUmFmaORiKxNRv+nYAgkuJaTNjaOPFW29KQ49tpFhJ1uBGngh+aY4PcOqJ7Qh0Wnh3rmZOICI/IjMtpUgHdcx7tthFLZ/z2gJ9x3wtLQwTcMxrQB1oE1H2JDt7AeA0tvCy2AovbUadn8Jm9vFGMTjnmwYR6j0QV3Vg4yBLbKbG8cRld23UA1Mk8yZgD1VzpYG0xhiwgkU7kTqHmR7+aZ0YwD34gP2HODAXkRwuO68KPpnm4rVgGwWsa1ggQCfzGObp8giXaxZjyDxO9ylVHjmaHo90lbT6sPJ2fwnk12/ja3kvSjlocA8XBAP38AbLxHqeyAeA9Ft+gn9ReoIw+LP8ApxDHm8aQ0/8AHnuXhNbod+Xq/I/1PTHUMFB8zQY/JrTaJEW5e8rKY3KSw2FjK9eq4BlVm1TIvBsbHmDwWfzHJQZBEH5ZZSvZp8Fuj5jNOrWzhu55lRDWOksBi9+XNbvL83ZVZAIk27igWa5NBcCIHtbdxMoJtvpOHuE46pqQCDzHPTDDmS4rofXlxaGvEnQ8+CCYzAvpmHtLSNxELa5Xn0xtCCRr7rSsxDKgAe1r22s4A+EFcdbbUcWLmKvQV/lnjxCSV6tmn9N6GIBdhndU/wDx1ZPCNR4LznN8jq4V5p1Wlp3Hc7mDvC0qNQlwysWVwePMHFcUrhqkLUxDjSVzUqRdJzLTaXFcKfFXhhk36ZGFimJUNNR16UjmiLsLbmmuwhRrlGDCQybhgwGMRs+Wm9K3Ei0Ed29X8blJdduo1HH90FLY1C9HReLFyO5g3UGs4Mkq4qACDvIPid/Hd5JlNgq1WM29kOMF0TA+/ch+IPaIGnCVGCQQRuXNac4MEJxxLmZ4ZrKmzTkjgbnusL+SV2PqsrNqEkVGwQXC8gQLHXxW8/p30UBAxFVu057gGTYAE3PefZSZrlrKjXuAY6KpaYIIuLabpR+nkZ6lJtA47nmz6hcSSZJuTxVvLMKTUbYgC/orON6OVW1HBrLA2kiI8dVssu6NOcGGqWsaQJMgntCR4GPVJWlmyiDJj1YVRvY4H+YB2Uoar/SbOMO1tOnRbDmAhzhab2n/ACPEqngK3Wt2hxgjms+/RtSMnBj9GpW3gDEI4fHfTYSs5ph1VpZabCQL8zLljsJhzUqctT85lanPKzq1GhRptjY2ttxgAmbczYnzVXB5aKYga7zx+cE9ZcldIRDziK1ad3tLuOMyI002pQDrGCPnqr7mJOo5SsfbgzWxmOyHpFisCf8AQqSyb0n3b4Xt4QvQMs/qfh8QWsrNdQq2u78E8nfqvPm0vFc/CA2IBVF+mquGHHPyP3iCKucieuupU6oOyWuF9DN+8IDj+jQgwJj2WAwFCuyp/wCPUdTYBtOgmNTuXt1fCnqwdTAm2tl53U6ZtIw2Nkf3H6xtb2qxnozyDGYAsd2Tpu7lYwOcPYbnW3zwRXH57hXucx5NB4kdodgkcHC26NyD4nLrAggg3BBkHmOK0l9ybbVx+s0q7BZwO/ibHJc93gxHt8+yOZ3h6ONw5ZUs4fhcNQeMry/BVXMcAZEx7rQYDPo1NovG4ykLKHqYtXKrtIHO4cGYnMsvdRqPpvF2mOR4HuIVUcwtr0vw7ahbVbf8pI37wFlfp1uaZ/WrDHuKFCDiUdlJ1XyFddh+SXqDwTG2RthoUFwockQ6vSyUt5KwLI2Yg40V3Uoi6nKQ4U7lO3zO2QccOh+ZZCKokdl0RP6rQdQeC5tEqxHKHKwHoVxgzznM8qqMF2GBwEhGuiPQg12vrVgW0mCRNg4982G7xWr+nkQd/ssnnzsXTBaS7qZMbH4Q3SHAaW8Fr6a9bD7uDMTWaJ61ynX+JpekvTUMpDDYdjBAvUsdmfysG60DaJWNy3H9U+Tdp/ENN1vJCuu43HsnvxITpmaqACelZthWuptrNIG3ALTEyRqYPesl0gZVDg9z3ObGy25hoH5bLuitCo9xcLUhZ3And5fda12Hnn6+izL7xVduX8ia+m0hto2t88Gec0qL6phjSZ3xYc5WxdgKeBwM1STWdOyzSdL936IsMIIjZtwFll+kWQ4mtW2mjbbAAJcNAIEyrEvrtz6mPsINukspx6fPyR/iXcFWFSm18RtCY1g96uYTLnVXNY0S5xgDideKg6O5I+jTcKhEl21A3WjVafo2wDFUdPxfaFiX+zdsOcdTXrUmvcw5xK+M6A4mnTD3MbB3BzSRwt+koPVyuo3Wm/yXp+Y4mMQWuJiGkDzvCs1ctbUYIusCz6q4fCrxIRsKDZ5+J449sXLXb+H6paQ2gC3QrbZx0d1IEarNYfLjT7B3Ex3HtD3Wlo9Wuo9vmPNUmAyGFujGABoYgkDhPLZK3GU5sDTAkEhvnZBeh1MClip02QT5OQLJ87GyBpb0WVraXWxnU+f+JStQv3IfGJn8ywQqOftCxc71Oo4FT5B0SrMpdaCS2S2J5xtRuU2ztCTvuvSeiWWD6QCpvBMd5kfZaWpawVIiHk/PwBzIuIoAfHM89xuVuAG0J10+bkHfSc2fBep4zKYm1jPgsrm+R2kaLI0+s52tNKjVJZ+szBx7iNnmNZ7lG6jyhPOAcKota5/b1Vx1Neh06JtyvmDcuXgw0il6sq/sJrm8kyEAleyHtlMHcrlYhx0TaTATGirDcRbdxkyDq1LTw86Hd3K63AzcfOSd/bz7blWb1x3KGtHiVKmXnjrG9RfSxvRJuXujUpn0UGT5/O5ALvvKxb94MdSChfS/jkitdlJoku7pQ3F5tQZG08AfvdXpYScCWi3jJgjF9FaFQGaQB4tlp9EOqdA6J0dUA7wfsj7ukFHi4+Cjf0hoASdoQN4AHumE1NnSkyt6qTyyiD/qqeEayi0FxkW1MOdrYXN503I5SbJAsJm50AAk+iGuz6nNmknTn5qDpRn5ZhqdNoAc/aJO9rZtpxnXgmNMiah+fHf3lGqufT1+3HPA+0LYHMGvEiDCnOIHALzLC5i+nBY4iPnitxhek9JzAS0mRP6geKHV6cU+4dSNHqhaMOORL7qs2EW3cJ0slo1dlwcNWkHyMrM4N1NmJdW6yoQ4EFpAuSbX4Dcjjc+oG3aBSjen0DmPpZlfcuJo+lOaNJo12yfyk/8AE3nzsrmTZ8BBm3esqczYWFoO012rSYjmJQ3A5n1bjT2gd43+HevN2aFhkeR0fkRlKUNe09T2Q0GVmyIlY3pDkLwdpoJItHETu5qTJs/EiD/PBaduPZWaJIDt3NLLZsYOvtcf0P8A3M/bbpm+Vnn+X542lSxLS4A1KcBrrGe0NCJOqxrS5oEFerZrk7XTLQfDgsvjskbuEX03JtPqCuxLDkzT02w5YdmCsuxrdlk3MC2+Y0/da7L81JeCTEWAGg/dYitgHU3bQFuCJZZmTZuYnXvCs1o9YBh1GGpUjDT1PCY5tQAGx3HcVQzbAhvKbQs3g832YvI5bkzpF02GwKZMO46kDeO9ZqVG47f/AG+fn9f9zJOkemwFeoExA2nuIFgSB3BRPpqCnn9Nmk+WicektPhfuXrK1FSBF8R71CDiP6opj6Z4KYdIWO4eUKVuLaRMeQVqtnxDDuR1D7qbJslbRbuUdFpmI9FepYfj7QknO3szGZtvmSUaHl4fN6mLTxMW4KOm4RH7QpXN5pVsmKscnmI5h4/ysx0kzirTAa0EDe7XlC04PNRYjDtqCDBB1truXI208iFWwU8ieXV8W49pzj43VKrVa6xE7/DVei1uiNIzA8j/AChFboJfsuHC48dyerdRyDLi+/iYx2NI3KGrjRawtotY/oLV07J+SheI6CVwZglMI9crYOeAcwMccZtGqizXGOqvLzwA7oEafNUYqdEa40pu9/4Q/FZHUYDLHR3FN0XLWfZKLancYaCCXH9VcZjS1rWiIHrdVa1aDGyLKXC0nPgbMTyTNrmxfdFql2t7e5YOYEqWlinGOPNFsJ0OqumIhFsL0EfEueLLNd6x4mgFccsYEpVTF47jwXf28VXAsOy7junn+q11LoU0TN+CI4fo4AABYJUOoOcx0WrjDGYrDY2tRPbBsdRdpHhp4rRYLpLp2oPy6nzDo84/Y/shD8leDG1buS12mruOcf0jddoIxnM9Aweb7bYcdPniF2IpB1z7LE5dkNcipUbWLG0aZcQPzG5iDYC2qO5VnwrME62vzXn9RpDW2Qc/P2lJAVjskWYNpbO0XCJ156WWSx9ak3aIeLaR7QhNbr6tR7GBxG26w0/FE8FYHQuubm/md08F6HT/AE/0hln/ABCGubGAMyB/SapGzTsDaVS6ms6XODyO46Ik3oZX4H1Ug6JYnSXDXeU+Fqr/AJcRcvZYcv8A5EH4bHMZZ1Mnd2j+yIUM6o76ceRSDoPiDqp6XQd4/GfRcdnzDSx84GP7R2EwVOsew+Dw0RajkBAgOPnC7LMobRMiZj29UV+p4+yr24jHqMOsSWniHA2dCm+sdJ7aFdbxXCsiIU8xYqDCra7v8t6kGMfYbSCtxRC6lizx3ocCAa4dGIqWM+vgnOxtQAmB8CBfVHmuOIMb1BrUwPSENnNHA3hT081BAj5ZZs1J4p4xMaT6aoWpQzjSvxNO3GtK44sR/CzX9wPD1T25ndVegMyo0GHH1A4H7EBUnUmOgwTx5eqHjH6wYTHY7S6tWvHmGqFZNVyTDOF6TZPLnG7vlS0MpoM0aBa0eyp/V3BkQOfemOxuncUXu+ZOyX6btjQ/IUrMfEfI8EJ+quff4EhxKkhT3DKg9zQszWSJgaqR2Y3Fwsy7ElMGKPFV+gkA0gzSvxW2D2oNx4/ooBh9rffu+8oD/cCPl1wzFw38FwUL0YS1sOoYGDbDgS4ggtMGAQdRbVV8NklBkhhc3TRxG7ddDjjnSZ3/AKpoxp7guZQezLQj/MP4GgxjYaQGzPOe896v0ca0QNocFkPqjpZNOOMm/wAsodFPZlZ0+7zNlWx7WjWdyrf3hvL104rK/VuTfqCdSoFKAcwl0o8zQ1s+F9PK6o1M2eSDMdyFGrxTXVFYPTXoRlKUXxCdPMiDoD33+fuudmhnRo8P3Qs1FG6t8+BFuX4lorU84ltr5jmn7vnGFy5VmLxdiEg1C5cug5jgyxvuSlcuVwHEgxHCFzmwY+cEq5DicZGbDzTdqy5chMkGO2tVztY+b1y5GJMZHzwlc4/p7LlyE+JwiEfZOjTn+yRchbgzohp/PBRSuXIx2ZB6iUxMlOmy5coYCGDF2efJOLVy5VrzIyZzgmNb88ly5cOTDB4ilkpDT5rlykycxOruk6mfnikXIfEPMUUeanp4aRr6LlynrkQSc8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SV"/>
          </a:p>
        </p:txBody>
      </p:sp>
      <p:sp>
        <p:nvSpPr>
          <p:cNvPr id="11269" name="AutoShape 4" descr="data:image/jpeg;base64,/9j/4AAQSkZJRgABAQAAAQABAAD/2wCEAAkGBhQSERQUExQWFRUWGBgXGBgYGBgXGBgXGxccFxwXHBgaHCYeGBokGxgaHy8gJCcpLCwsFx4xNTAqNSYrLCkBCQoKDgwOGg8PGi0kHyQsLCwsLCwsLCwsLCwpLCwvLCwqLCwsLCwsLCwsLCksLCwsLCwsLCwsLCwsLCwsLCwsLP/AABEIANUA7AMBIgACEQEDEQH/xAAbAAABBQEBAAAAAAAAAAAAAAAFAQIDBAYAB//EADoQAAEDAgMECQIFAwQDAAAAAAEAAhEDIQQFMRJBUWEGEyJxgZGhsfAUwTJC0eHxBxVSIzNiciSCkv/EABsBAAIDAQEBAAAAAAAAAAAAAAIEAQMFAAYH/8QAMREAAgIBBAEDAwIGAgMBAAAAAQIAAxEEEiExQRMiUQVhgXHwIzKRobHRweEzQvEU/9oADAMBAAIRAxEAPwDJEqek1KaEqWjRWT+k2BOFBMq4Yxor9KipqmGtHBTiHt4gKpRumhhRGrRg8VCcOoxAwZU6tI5quMpwmVKfJQRJxKKaeQVl1GVE6h4KOczpHtcPddKkFFMLVwEmJOq7wSymhcSZ04uT6VEuIA1soZVihXYxtV5cdtrBsNFy5zyW+gHqmdNUbnCym+z0kLS5nebOZQbhaLoZINQgxtv0JPIafwoPqqbzRpvcNjR5ZcMaL7IO9xiT4cU7FZJWpVKVFzZr1Q0ln+G0JaCeMSTwuqubYVoq9U27adnHe928nvPkBC3yxQHdwo6x5+0y02k+zlm8nx8n/iK0zFtVz2pGOvcqcQQvPN7uZtLxxIGeqsALhST2UeaHkQ5xZZQPYiNOiuq4b2U5MLb8QW4pl1aqUVB1fJVNk8weo2Vz08NTH01HiEJC51ks8krKRTjRUj7yzEM0xZWaLAqDKvorLKxmVKtjuUDqF2UpUvVyh1DE31V5tWVYT8SxYypglAcHCIgpHNXYhbcwYcFqonYP0RVwVepYbkMgriC3Yfco34ZXqjlBUeoIgcSo6l6Ku+nBVwlV6rvNDmCZXqUlA5qsVlXLJ813ZxA6kmCyurXds0mOe6Jhom3HuRDIcPTp1HYqs2W4b8LT+etPZZG8A9o+CnxeePweG+nw52alWOuqDW+lMHcALnvVMs2xRw4OwX3aXbgdajhxdcD/ANjwW7ptKtWGY+74/f8AeZV1zW5UcL8/v58RtHOX1cQ6vVqEF20SY7Ti4QY4WAaOA8VSqP2nE2v6Dgoz4HmPsu2VmajUPYcHr4mlVWFXiOIU1MqFc0pcNiXQpSeDaVYptHuhlGpZWqVdSHxCzCFKmJVo0QqNJ6sMq6K2WrOOBDtVVr4P9AiIemuddTtzxLRUDA4wa44OeaKNZ7pzmckO0DiH6fEEfRwmmkN5jwRGtyVF9S+o9FOFlREgNjCkp1EuIAnzVdjwFQBmI9dQkyqr9GsPRBWV9FaZVU9SxTDTK1k8VEJ6/gpmYmY3KVMs3QiSoXM796jp4oKVtaUfAnEkyjXaR7qhVtKOVqciwQavQN5XMDjqLs2D3KT6yiFSSnuHJRkJfkTs5jnOS4UR1r5A6pm34lwaAPVGGdCcYaTavVdh2kuYD/8ALiD6IPhsJTbiG/US1rLvaZBeBcMjfJtPetHSVN6qllOInqLVNZCtIcVhKrRRdVYQa4mm3Vzg42Mbto6eCbmWENOoGTLx/uO17WjgCbwLNHcUTxnSB9fGNruIaWyZIs2xaxrQNzBw3kodiKm09zuJ8Y3X+apu29aslP5j/b/7ArpazHqdD94/Eh2OWnyEgbdPcua6Fj99zSjSbLiV0JShxJiyp6LioGqRr96gDmdLrKxUza0KgHpRVI1V3UsU4hJtfTerTcQgra3zxU7K5Rg4lwaFG19641gh/Wx4pgrlSWEPcZfe7ehjqcqcVzqmPeo7k9yTEsnRUB6oziMPGiH16MKkzPIkLasfB3qVtW4UewlaNF3cHqWDWsn0Xuc4NAJcbACSe5Jg8ufVe1jGkl2g+bl6/wBFOh9PDtBMOqHV0b+DeAV9Wn389CK3aoV8dmZXI/6d1qgDqp6sG+yLuj2Hqtjg+glCmBLNrm4z+3otPTpgBc9ycVFX+URF7LH5Zv6QN/Z6bR2WNHgP0VfEZawzLW85aP0Rp0KriHhMqxmfYAJksy6LUHj/AG2juEeyzWM6G02PDmiQ0glkzN9J1C2+PrxKpONiY1/n54poVo38wEFbXUe0zOdJumRqDY2DTDRAadLW1CwmOxvWDYPaYdAbwZ1B/KVvM8wTajXBzQZHqsVSwDKNUOqSWD0v9/sr3b06iVHjqWacB7VDHHPcrY7LXUoDhZwDmmN32VYequ5lnRr1HEfgFm+HD2VZeRww4buepJUn29SMsTYhS7I13pCNylpAkZXEW8EryPJcSh8QowJ8iEWyro2+vQq1w9rW0tQZJJidBoL6qfD9FHOH+42+6HfOCoOorQnJ6lqIX6EAteU41PnilrUCxzgdWkg+BUZar1bMjEXrfBS0qirEpzXwURaTLjqyjbiL6KHaSucuzJlinVP6KVtbmqJqpBU7126GCZs3053KrVwCvNKRzlPBlJAgc4KJlSUcu2iA3U2RHYlGMgwwB2uGnfx8kzpqfUbES1VgqrLTQdF8jbh2aDbdqdbcBym61lGqICz1DEW+SrtPGA71sNXjgTzfqEncYZ69KaoQj6pMfjear9KF6phOriAhmMxgEE7yG+JMD1jzUJxE/wAqjmlZvVvmYjdrygbzMRzhWrXiVM2e5Jj6nZJB0BPHd6qlVxHZ0IJ3HdKgw2MLmEVY2xZ4FxOyL6b5nxQluPFMmnt2bBZtG+wbRO8tIInhsq9BK8x2YVCGmNd08f0lZnMHbbA4gXHhx90axWK2i0DVxgawAASXHkAJPKVnMdUbR/C7sEOs7iBMjhJvF7myYyMQxBNemGm2n3Syr9ZrYJJERPgh5F4Xn/qGmx/EX8za0Gp3fw2/EcBISFq7Z4LXdFf6eVsXD3nqqR0cR2nDi0cOZ9Vk78YBmpkKMmY1y4NkwASeV169iugWHpw1jNoC5c67nGbmd3cIVTEdG2NEtAHJZb/U61YriM0qtnJOJ59gszq06NSi0ECo4E6BWsvxrmEXPPgjeMygW7OvuT7IRi8qLSSNApW2qzPHJmkimv8ASUqmWPqOLmidok2I3mY5JH5HVaJcx1t8SPRWMFiNkxOydy0eVZibGeE8Plkdmosq6AIgnTK3IPMwtTCEKI0TwXrD8kw+KaWkdXUJJ22ix/7DeFkM36Ovw7yx7b7nflcNxB+aJvT3pqBxwfiZ+CG2nuZR7dUrAir8v5cyoH4Ij1TXp4k8iDneaTwVqrQjvVcyFWeJM1jaqV9f1QtmJOn8qXrN6ImUbswlRf4o9lGJhonw91lBiIBui+Cr21+Qt/6ansLTE+pPlgs1P1RUtPEjigDMRYlTU8XY3+aLSKzGxDzsTwNr/B4pmJcXts7ZcLtOt+Y3gj4EJZjfSfKf2UWLzxlIdo3OgF3E8GtFz4IduJ3MKUM0mGuhj7y0zqNS0kdpvMclQzPEVXOb1eyAx0uc8kgmDDQBqZh0yI7PFA8xzirUpsNKk8ElrqbnFgEcXDa2g0t2tRvVPE9KRTZs1A5jmjaIJaXOLjd4LTBk2jcABuU7ccycEy9WzarRqOdW2HU3bILqYcNk6BzgZtuJm2yELz/M6DSx201zyGxIBs4XZsn8LAD3zedICZn0vD2ltIOJcIuOXDeUCfktYNl1J3aAcCbHZ4xqZjeqXbB9stWry3EPtzSlSxDerc6HB7XNBOyC8RPAGYmFIc0pue7acwkWDSAdbl3Cfy+fFAPpxiGgUqYY+mwbQB/EBA2u0ZLy46D7K1X+lqNAaBSIEX/FO8uJN7/spDMYRQfeXX4prWvZbskwP+J7X3KiONDnWtu/7Dj5oPh8sdUD3Mj/AEw0b5eSSLSeAJ8FNQxc7oM6cIEH1hBYN6FSO5dUNjhhPR/6edGW1nmvWA6qnoDo54vB4tGp8BxW7pZ6ajnbNmCzRoTG/u5LL0MWKWX0mtttRoJkm5PjdOwOM0vYbl8y1TtaS3XYH4nrE02SS03uBqh4h1j91XzLCBvjw90GpYwyCDEa+iCdNuldRlMU2uhzrgwCWt/f0SVNYuxXj3Z7/wByk1MjZHUKY2pSloLmhxMCSASY0HO4Q3MMKBaAZkfxzlef5TlDqtUPBcSwgkzLtokXn5ovV34OWAbwPOyZ1NKaZlCtn5j1VrKBunnePDHaEW4HTwUGHxRYYm29AcZQ2iSOy6TcW1PLVWcrNQgB9w6wJ1kblvegFr7zDq1BZ9uPzNngMxgAibQCJ8fZaKpjhiqPVvNxdp1g/NV5/RJaSDYffcr2EzIsMzZZdlLKcocGM2ItnfclqUYMEX05gqCphkuPzAOqOIm8cNdFEMWF6GqzegJi5xnBlHE4Y38UNe2Ece8FU6mHvp7BQVzKWTB4lVlbcp21VR804PPeq+zzEMS4K17FGMPVWbZUi6L4atZek+mH+F+ZhfUP/Ln7QuzEW5pDi4kC/iqBxSiNX54LSzM2XKeYPdOzDXAw4EbXMQQRIv8AwnsqBhc4mSZJcdQOE7gEKq67TSGujfo4Dj56hLTxIdO3q38k2mzg4mO0J0bA0vwXbpMtnHOFQF202m5rgybDaJaSYNw0jagm0kws10jxbXVKbnNL2B1yLBwBu0O7t+6UXfiGyOsG00uG0DedSA7iC4AHvQTMMUMRiWMe6GlzQ50izZvCrsPEOsc5hbo9jadJpqUGhr3F8vJLnMbtEBjZs3sgSdTOqqZjnFSvWFKlNSpUIbMbXIARw9AEIxY+mqnq3S07jcxOh5jilyrNuoc54gCoNk7Jl7QDMDgDv4gKgsOjxD9PPu7+JpMx6IYfDnq9t9SoLPc0gBpgWbFjBkX4aoFWyN7KbnAs2HEgF/4uwASRwjahTYjpE0N7FyTPd3puDxxxAo4f8xds9+3UBcZ7vZWezOPMECwDJgwOrUtmqQ5rXmQY2WvjWIsYn1TcPVLqhgfimwvEmVpumjqdSu1lIBlNri1oG4AX14x7KlQwzKZgCCQHd4SGpt9LIHPmaGmr9XDNxN7XYTh8Oz/FpJ77BUxiix15RzCUxUY2N7RHzxVTHYCJtx8YH7r54LQSVb7/AOZ7PaMYBnNzkuGunqsjneKe+oS4zpHkiWNwjmmecIViqRJn+E/pURTkSi1crNx/STLBVdX2vwjZEeDltsdg9i4uAVg/6aZo2lTxI2oc4M2bgHR2krfU8za6mWvsY15pLXCtn29Nnv8AA4maWsD58TwfFiHu3do+5R9mb4angqDCQagq7TxBJA7d9OYQDGvl7zES424X0VcjctpqxYAG8RlWI5E0GOz/AAz/AMxn/o5CxnTOfkVTSFStFajHP9f+ox/+h/t+/wAyyMXJJveNZHiu+plVQfFcCrRwMCVliTmEaeIU7MT8uhIfCkbVKneQJIaLxSApwsmzZDmJRHmysUMRZQKF7tl3JbH0y3DFDMv6hVlQwhVtW9z8j55LqtfxVJta27RMFRxGrR4E/fuW5nMxdst1KgJadIcT4RdRYuuGkVJiLHm0mPMaqu1zyZhvY/FfXaEAC3LuS4eu2o47YlrGue5p3kQGtPLac0niAVxhASHMawe0wQQRqNLXQZuFHVGptgEOADd53k62FxHG/BXMzxAcSbBx/wAQG+ggRCoVMKWuLXNc1wi0Xk3E+CWtbLRhFws3VfJMNQpCkGdY6pTpvqPfG0HObtbLI/BG1fUmFmaORiKxNRv+nYAgkuJaTNjaOPFW29KQ49tpFhJ1uBGngh+aY4PcOqJ7Qh0Wnh3rmZOICI/IjMtpUgHdcx7tthFLZ/z2gJ9x3wtLQwTcMxrQB1oE1H2JDt7AeA0tvCy2AovbUadn8Jm9vFGMTjnmwYR6j0QV3Vg4yBLbKbG8cRld23UA1Mk8yZgD1VzpYG0xhiwgkU7kTqHmR7+aZ0YwD34gP2HODAXkRwuO68KPpnm4rVgGwWsa1ggQCfzGObp8giXaxZjyDxO9ylVHjmaHo90lbT6sPJ2fwnk12/ja3kvSjlocA8XBAP38AbLxHqeyAeA9Ft+gn9ReoIw+LP8ApxDHm8aQ0/8AHnuXhNbod+Xq/I/1PTHUMFB8zQY/JrTaJEW5e8rKY3KSw2FjK9eq4BlVm1TIvBsbHmDwWfzHJQZBEH5ZZSvZp8Fuj5jNOrWzhu55lRDWOksBi9+XNbvL83ZVZAIk27igWa5NBcCIHtbdxMoJtvpOHuE46pqQCDzHPTDDmS4rofXlxaGvEnQ8+CCYzAvpmHtLSNxELa5Xn0xtCCRr7rSsxDKgAe1r22s4A+EFcdbbUcWLmKvQV/lnjxCSV6tmn9N6GIBdhndU/wDx1ZPCNR4LznN8jq4V5p1Wlp3Hc7mDvC0qNQlwysWVwePMHFcUrhqkLUxDjSVzUqRdJzLTaXFcKfFXhhk36ZGFimJUNNR16UjmiLsLbmmuwhRrlGDCQybhgwGMRs+Wm9K3Ei0Ed29X8blJdduo1HH90FLY1C9HReLFyO5g3UGs4Mkq4qACDvIPid/Hd5JlNgq1WM29kOMF0TA+/ch+IPaIGnCVGCQQRuXNac4MEJxxLmZ4ZrKmzTkjgbnusL+SV2PqsrNqEkVGwQXC8gQLHXxW8/p30UBAxFVu057gGTYAE3PefZSZrlrKjXuAY6KpaYIIuLabpR+nkZ6lJtA47nmz6hcSSZJuTxVvLMKTUbYgC/orON6OVW1HBrLA2kiI8dVssu6NOcGGqWsaQJMgntCR4GPVJWlmyiDJj1YVRvY4H+YB2Uoar/SbOMO1tOnRbDmAhzhab2n/ACPEqngK3Wt2hxgjms+/RtSMnBj9GpW3gDEI4fHfTYSs5ph1VpZabCQL8zLljsJhzUqctT85lanPKzq1GhRptjY2ttxgAmbczYnzVXB5aKYga7zx+cE9ZcldIRDziK1ad3tLuOMyI002pQDrGCPnqr7mJOo5SsfbgzWxmOyHpFisCf8AQqSyb0n3b4Xt4QvQMs/qfh8QWsrNdQq2u78E8nfqvPm0vFc/CA2IBVF+mquGHHPyP3iCKucieuupU6oOyWuF9DN+8IDj+jQgwJj2WAwFCuyp/wCPUdTYBtOgmNTuXt1fCnqwdTAm2tl53U6ZtIw2Nkf3H6xtb2qxnozyDGYAsd2Tpu7lYwOcPYbnW3zwRXH57hXucx5NB4kdodgkcHC26NyD4nLrAggg3BBkHmOK0l9ybbVx+s0q7BZwO/ibHJc93gxHt8+yOZ3h6ONw5ZUs4fhcNQeMry/BVXMcAZEx7rQYDPo1NovG4ykLKHqYtXKrtIHO4cGYnMsvdRqPpvF2mOR4HuIVUcwtr0vw7ahbVbf8pI37wFlfp1uaZ/WrDHuKFCDiUdlJ1XyFddh+SXqDwTG2RthoUFwockQ6vSyUt5KwLI2Yg40V3Uoi6nKQ4U7lO3zO2QccOh+ZZCKokdl0RP6rQdQeC5tEqxHKHKwHoVxgzznM8qqMF2GBwEhGuiPQg12vrVgW0mCRNg4982G7xWr+nkQd/ssnnzsXTBaS7qZMbH4Q3SHAaW8Fr6a9bD7uDMTWaJ61ynX+JpekvTUMpDDYdjBAvUsdmfysG60DaJWNy3H9U+Tdp/ENN1vJCuu43HsnvxITpmaqACelZthWuptrNIG3ALTEyRqYPesl0gZVDg9z3ObGy25hoH5bLuitCo9xcLUhZ3And5fda12Hnn6+izL7xVduX8ia+m0hto2t88Gec0qL6phjSZ3xYc5WxdgKeBwM1STWdOyzSdL936IsMIIjZtwFll+kWQ4mtW2mjbbAAJcNAIEyrEvrtz6mPsINukspx6fPyR/iXcFWFSm18RtCY1g96uYTLnVXNY0S5xgDideKg6O5I+jTcKhEl21A3WjVafo2wDFUdPxfaFiX+zdsOcdTXrUmvcw5xK+M6A4mnTD3MbB3BzSRwt+koPVyuo3Wm/yXp+Y4mMQWuJiGkDzvCs1ctbUYIusCz6q4fCrxIRsKDZ5+J449sXLXb+H6paQ2gC3QrbZx0d1IEarNYfLjT7B3Ex3HtD3Wlo9Wuo9vmPNUmAyGFujGABoYgkDhPLZK3GU5sDTAkEhvnZBeh1MClip02QT5OQLJ87GyBpb0WVraXWxnU+f+JStQv3IfGJn8ywQqOftCxc71Oo4FT5B0SrMpdaCS2S2J5xtRuU2ztCTvuvSeiWWD6QCpvBMd5kfZaWpawVIiHk/PwBzIuIoAfHM89xuVuAG0J10+bkHfSc2fBep4zKYm1jPgsrm+R2kaLI0+s52tNKjVJZ+szBx7iNnmNZ7lG6jyhPOAcKota5/b1Vx1Neh06JtyvmDcuXgw0il6sq/sJrm8kyEAleyHtlMHcrlYhx0TaTATGirDcRbdxkyDq1LTw86Hd3K63AzcfOSd/bz7blWb1x3KGtHiVKmXnjrG9RfSxvRJuXujUpn0UGT5/O5ALvvKxb94MdSChfS/jkitdlJoku7pQ3F5tQZG08AfvdXpYScCWi3jJgjF9FaFQGaQB4tlp9EOqdA6J0dUA7wfsj7ukFHi4+Cjf0hoASdoQN4AHumE1NnSkyt6qTyyiD/qqeEayi0FxkW1MOdrYXN503I5SbJAsJm50AAk+iGuz6nNmknTn5qDpRn5ZhqdNoAc/aJO9rZtpxnXgmNMiah+fHf3lGqufT1+3HPA+0LYHMGvEiDCnOIHALzLC5i+nBY4iPnitxhek9JzAS0mRP6geKHV6cU+4dSNHqhaMOORL7qs2EW3cJ0slo1dlwcNWkHyMrM4N1NmJdW6yoQ4EFpAuSbX4Dcjjc+oG3aBSjen0DmPpZlfcuJo+lOaNJo12yfyk/8AE3nzsrmTZ8BBm3esqczYWFoO012rSYjmJQ3A5n1bjT2gd43+HevN2aFhkeR0fkRlKUNe09T2Q0GVmyIlY3pDkLwdpoJItHETu5qTJs/EiD/PBaduPZWaJIDt3NLLZsYOvtcf0P8A3M/bbpm+Vnn+X542lSxLS4A1KcBrrGe0NCJOqxrS5oEFerZrk7XTLQfDgsvjskbuEX03JtPqCuxLDkzT02w5YdmCsuxrdlk3MC2+Y0/da7L81JeCTEWAGg/dYitgHU3bQFuCJZZmTZuYnXvCs1o9YBh1GGpUjDT1PCY5tQAGx3HcVQzbAhvKbQs3g832YvI5bkzpF02GwKZMO46kDeO9ZqVG47f/AG+fn9f9zJOkemwFeoExA2nuIFgSB3BRPpqCnn9Nmk+WicektPhfuXrK1FSBF8R71CDiP6opj6Z4KYdIWO4eUKVuLaRMeQVqtnxDDuR1D7qbJslbRbuUdFpmI9FepYfj7QknO3szGZtvmSUaHl4fN6mLTxMW4KOm4RH7QpXN5pVsmKscnmI5h4/ysx0kzirTAa0EDe7XlC04PNRYjDtqCDBB1truXI208iFWwU8ieXV8W49pzj43VKrVa6xE7/DVei1uiNIzA8j/AChFboJfsuHC48dyerdRyDLi+/iYx2NI3KGrjRawtotY/oLV07J+SheI6CVwZglMI9crYOeAcwMccZtGqizXGOqvLzwA7oEafNUYqdEa40pu9/4Q/FZHUYDLHR3FN0XLWfZKLancYaCCXH9VcZjS1rWiIHrdVa1aDGyLKXC0nPgbMTyTNrmxfdFql2t7e5YOYEqWlinGOPNFsJ0OqumIhFsL0EfEueLLNd6x4mgFccsYEpVTF47jwXf28VXAsOy7junn+q11LoU0TN+CI4fo4AABYJUOoOcx0WrjDGYrDY2tRPbBsdRdpHhp4rRYLpLp2oPy6nzDo84/Y/shD8leDG1buS12mruOcf0jddoIxnM9Aweb7bYcdPniF2IpB1z7LE5dkNcipUbWLG0aZcQPzG5iDYC2qO5VnwrME62vzXn9RpDW2Qc/P2lJAVjskWYNpbO0XCJ156WWSx9ak3aIeLaR7QhNbr6tR7GBxG26w0/FE8FYHQuubm/md08F6HT/AE/0hln/ABCGubGAMyB/SapGzTsDaVS6ms6XODyO46Ik3oZX4H1Ug6JYnSXDXeU+Fqr/AJcRcvZYcv8A5EH4bHMZZ1Mnd2j+yIUM6o76ceRSDoPiDqp6XQd4/GfRcdnzDSx84GP7R2EwVOsew+Dw0RajkBAgOPnC7LMobRMiZj29UV+p4+yr24jHqMOsSWniHA2dCm+sdJ7aFdbxXCsiIU8xYqDCra7v8t6kGMfYbSCtxRC6lizx3ocCAa4dGIqWM+vgnOxtQAmB8CBfVHmuOIMb1BrUwPSENnNHA3hT081BAj5ZZs1J4p4xMaT6aoWpQzjSvxNO3GtK44sR/CzX9wPD1T25ndVegMyo0GHH1A4H7EBUnUmOgwTx5eqHjH6wYTHY7S6tWvHmGqFZNVyTDOF6TZPLnG7vlS0MpoM0aBa0eyp/V3BkQOfemOxuncUXu+ZOyX6btjQ/IUrMfEfI8EJ+quff4EhxKkhT3DKg9zQszWSJgaqR2Y3Fwsy7ElMGKPFV+gkA0gzSvxW2D2oNx4/ooBh9rffu+8oD/cCPl1wzFw38FwUL0YS1sOoYGDbDgS4ggtMGAQdRbVV8NklBkhhc3TRxG7ddDjjnSZ3/AKpoxp7guZQezLQj/MP4GgxjYaQGzPOe896v0ca0QNocFkPqjpZNOOMm/wAsodFPZlZ0+7zNlWx7WjWdyrf3hvL104rK/VuTfqCdSoFKAcwl0o8zQ1s+F9PK6o1M2eSDMdyFGrxTXVFYPTXoRlKUXxCdPMiDoD33+fuudmhnRo8P3Qs1FG6t8+BFuX4lorU84ltr5jmn7vnGFy5VmLxdiEg1C5cug5jgyxvuSlcuVwHEgxHCFzmwY+cEq5DicZGbDzTdqy5chMkGO2tVztY+b1y5GJMZHzwlc4/p7LlyE+JwiEfZOjTn+yRchbgzohp/PBRSuXIx2ZB6iUxMlOmy5coYCGDF2efJOLVy5VrzIyZzgmNb88ly5cOTDB4ilkpDT5rlykycxOruk6mfnikXIfEPMUUeanp4aRr6LlynrkQSc8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SV"/>
          </a:p>
        </p:txBody>
      </p:sp>
      <p:sp>
        <p:nvSpPr>
          <p:cNvPr id="11270" name="AutoShape 6" descr="data:image/jpeg;base64,/9j/4AAQSkZJRgABAQAAAQABAAD/2wCEAAkGBhQSERQUExQWFRUWGBgXGBgYGBgXGBgXGxccFxwXHBgaHCYeGBokGxgaHy8gJCcpLCwsFx4xNTAqNSYrLCkBCQoKDgwOGg8PGi0kHyQsLCwsLCwsLCwsLCwpLCwvLCwqLCwsLCwsLCwsLCksLCwsLCwsLCwsLCwsLCwsLCwsLP/AABEIANUA7AMBIgACEQEDEQH/xAAbAAABBQEBAAAAAAAAAAAAAAAFAQIDBAYAB//EADoQAAEDAgMECQIFAwQDAAAAAAEAAhEDIQQFMRJBUWEGEyJxgZGhsfAUwTJC0eHxBxVSIzNiciSCkv/EABsBAAIDAQEBAAAAAAAAAAAAAAIEAQMFAAYH/8QAMREAAgIBBAEDAwIGAgMBAAAAAQIAAxEEEiExQRMiUQVhgXHwIzKRobHRweEzQvEU/9oADAMBAAIRAxEAPwDJEqek1KaEqWjRWT+k2BOFBMq4Yxor9KipqmGtHBTiHt4gKpRumhhRGrRg8VCcOoxAwZU6tI5quMpwmVKfJQRJxKKaeQVl1GVE6h4KOczpHtcPddKkFFMLVwEmJOq7wSymhcSZ04uT6VEuIA1soZVihXYxtV5cdtrBsNFy5zyW+gHqmdNUbnCym+z0kLS5nebOZQbhaLoZINQgxtv0JPIafwoPqqbzRpvcNjR5ZcMaL7IO9xiT4cU7FZJWpVKVFzZr1Q0ln+G0JaCeMSTwuqubYVoq9U27adnHe928nvPkBC3yxQHdwo6x5+0y02k+zlm8nx8n/iK0zFtVz2pGOvcqcQQvPN7uZtLxxIGeqsALhST2UeaHkQ5xZZQPYiNOiuq4b2U5MLb8QW4pl1aqUVB1fJVNk8weo2Vz08NTH01HiEJC51ks8krKRTjRUj7yzEM0xZWaLAqDKvorLKxmVKtjuUDqF2UpUvVyh1DE31V5tWVYT8SxYypglAcHCIgpHNXYhbcwYcFqonYP0RVwVepYbkMgriC3Yfco34ZXqjlBUeoIgcSo6l6Ku+nBVwlV6rvNDmCZXqUlA5qsVlXLJ813ZxA6kmCyurXds0mOe6Jhom3HuRDIcPTp1HYqs2W4b8LT+etPZZG8A9o+CnxeePweG+nw52alWOuqDW+lMHcALnvVMs2xRw4OwX3aXbgdajhxdcD/ANjwW7ptKtWGY+74/f8AeZV1zW5UcL8/v58RtHOX1cQ6vVqEF20SY7Ti4QY4WAaOA8VSqP2nE2v6Dgoz4HmPsu2VmajUPYcHr4mlVWFXiOIU1MqFc0pcNiXQpSeDaVYptHuhlGpZWqVdSHxCzCFKmJVo0QqNJ6sMq6K2WrOOBDtVVr4P9AiIemuddTtzxLRUDA4wa44OeaKNZ7pzmckO0DiH6fEEfRwmmkN5jwRGtyVF9S+o9FOFlREgNjCkp1EuIAnzVdjwFQBmI9dQkyqr9GsPRBWV9FaZVU9SxTDTK1k8VEJ6/gpmYmY3KVMs3QiSoXM796jp4oKVtaUfAnEkyjXaR7qhVtKOVqciwQavQN5XMDjqLs2D3KT6yiFSSnuHJRkJfkTs5jnOS4UR1r5A6pm34lwaAPVGGdCcYaTavVdh2kuYD/8ALiD6IPhsJTbiG/US1rLvaZBeBcMjfJtPetHSVN6qllOInqLVNZCtIcVhKrRRdVYQa4mm3Vzg42Mbto6eCbmWENOoGTLx/uO17WjgCbwLNHcUTxnSB9fGNruIaWyZIs2xaxrQNzBw3kodiKm09zuJ8Y3X+apu29aslP5j/b/7ArpazHqdD94/Eh2OWnyEgbdPcua6Fj99zSjSbLiV0JShxJiyp6LioGqRr96gDmdLrKxUza0KgHpRVI1V3UsU4hJtfTerTcQgra3zxU7K5Rg4lwaFG19641gh/Wx4pgrlSWEPcZfe7ehjqcqcVzqmPeo7k9yTEsnRUB6oziMPGiH16MKkzPIkLasfB3qVtW4UewlaNF3cHqWDWsn0Xuc4NAJcbACSe5Jg8ufVe1jGkl2g+bl6/wBFOh9PDtBMOqHV0b+DeAV9Wn389CK3aoV8dmZXI/6d1qgDqp6sG+yLuj2Hqtjg+glCmBLNrm4z+3otPTpgBc9ycVFX+URF7LH5Zv6QN/Z6bR2WNHgP0VfEZawzLW85aP0Rp0KriHhMqxmfYAJksy6LUHj/AG2juEeyzWM6G02PDmiQ0glkzN9J1C2+PrxKpONiY1/n54poVo38wEFbXUe0zOdJumRqDY2DTDRAadLW1CwmOxvWDYPaYdAbwZ1B/KVvM8wTajXBzQZHqsVSwDKNUOqSWD0v9/sr3b06iVHjqWacB7VDHHPcrY7LXUoDhZwDmmN32VYequ5lnRr1HEfgFm+HD2VZeRww4buepJUn29SMsTYhS7I13pCNylpAkZXEW8EryPJcSh8QowJ8iEWyro2+vQq1w9rW0tQZJJidBoL6qfD9FHOH+42+6HfOCoOorQnJ6lqIX6EAteU41PnilrUCxzgdWkg+BUZar1bMjEXrfBS0qirEpzXwURaTLjqyjbiL6KHaSucuzJlinVP6KVtbmqJqpBU7126GCZs3053KrVwCvNKRzlPBlJAgc4KJlSUcu2iA3U2RHYlGMgwwB2uGnfx8kzpqfUbES1VgqrLTQdF8jbh2aDbdqdbcBym61lGqICz1DEW+SrtPGA71sNXjgTzfqEncYZ69KaoQj6pMfjear9KF6phOriAhmMxgEE7yG+JMD1jzUJxE/wAqjmlZvVvmYjdrygbzMRzhWrXiVM2e5Jj6nZJB0BPHd6qlVxHZ0IJ3HdKgw2MLmEVY2xZ4FxOyL6b5nxQluPFMmnt2bBZtG+wbRO8tIInhsq9BK8x2YVCGmNd08f0lZnMHbbA4gXHhx90axWK2i0DVxgawAASXHkAJPKVnMdUbR/C7sEOs7iBMjhJvF7myYyMQxBNemGm2n3Syr9ZrYJJERPgh5F4Xn/qGmx/EX8za0Gp3fw2/EcBISFq7Z4LXdFf6eVsXD3nqqR0cR2nDi0cOZ9Vk78YBmpkKMmY1y4NkwASeV169iugWHpw1jNoC5c67nGbmd3cIVTEdG2NEtAHJZb/U61YriM0qtnJOJ59gszq06NSi0ECo4E6BWsvxrmEXPPgjeMygW7OvuT7IRi8qLSSNApW2qzPHJmkimv8ASUqmWPqOLmidok2I3mY5JH5HVaJcx1t8SPRWMFiNkxOydy0eVZibGeE8Plkdmosq6AIgnTK3IPMwtTCEKI0TwXrD8kw+KaWkdXUJJ22ix/7DeFkM36Ovw7yx7b7nflcNxB+aJvT3pqBxwfiZ+CG2nuZR7dUrAir8v5cyoH4Ij1TXp4k8iDneaTwVqrQjvVcyFWeJM1jaqV9f1QtmJOn8qXrN6ImUbswlRf4o9lGJhonw91lBiIBui+Cr21+Qt/6ansLTE+pPlgs1P1RUtPEjigDMRYlTU8XY3+aLSKzGxDzsTwNr/B4pmJcXts7ZcLtOt+Y3gj4EJZjfSfKf2UWLzxlIdo3OgF3E8GtFz4IduJ3MKUM0mGuhj7y0zqNS0kdpvMclQzPEVXOb1eyAx0uc8kgmDDQBqZh0yI7PFA8xzirUpsNKk8ElrqbnFgEcXDa2g0t2tRvVPE9KRTZs1A5jmjaIJaXOLjd4LTBk2jcABuU7ccycEy9WzarRqOdW2HU3bILqYcNk6BzgZtuJm2yELz/M6DSx201zyGxIBs4XZsn8LAD3zedICZn0vD2ltIOJcIuOXDeUCfktYNl1J3aAcCbHZ4xqZjeqXbB9stWry3EPtzSlSxDerc6HB7XNBOyC8RPAGYmFIc0pue7acwkWDSAdbl3Cfy+fFAPpxiGgUqYY+mwbQB/EBA2u0ZLy46D7K1X+lqNAaBSIEX/FO8uJN7/spDMYRQfeXX4prWvZbskwP+J7X3KiONDnWtu/7Dj5oPh8sdUD3Mj/AEw0b5eSSLSeAJ8FNQxc7oM6cIEH1hBYN6FSO5dUNjhhPR/6edGW1nmvWA6qnoDo54vB4tGp8BxW7pZ6ajnbNmCzRoTG/u5LL0MWKWX0mtttRoJkm5PjdOwOM0vYbl8y1TtaS3XYH4nrE02SS03uBqh4h1j91XzLCBvjw90GpYwyCDEa+iCdNuldRlMU2uhzrgwCWt/f0SVNYuxXj3Z7/wByk1MjZHUKY2pSloLmhxMCSASY0HO4Q3MMKBaAZkfxzlef5TlDqtUPBcSwgkzLtokXn5ovV34OWAbwPOyZ1NKaZlCtn5j1VrKBunnePDHaEW4HTwUGHxRYYm29AcZQ2iSOy6TcW1PLVWcrNQgB9w6wJ1kblvegFr7zDq1BZ9uPzNngMxgAibQCJ8fZaKpjhiqPVvNxdp1g/NV5/RJaSDYffcr2EzIsMzZZdlLKcocGM2ItnfclqUYMEX05gqCphkuPzAOqOIm8cNdFEMWF6GqzegJi5xnBlHE4Y38UNe2Ece8FU6mHvp7BQVzKWTB4lVlbcp21VR804PPeq+zzEMS4K17FGMPVWbZUi6L4atZek+mH+F+ZhfUP/Ln7QuzEW5pDi4kC/iqBxSiNX54LSzM2XKeYPdOzDXAw4EbXMQQRIv8AwnsqBhc4mSZJcdQOE7gEKq67TSGujfo4Dj56hLTxIdO3q38k2mzg4mO0J0bA0vwXbpMtnHOFQF202m5rgybDaJaSYNw0jagm0kws10jxbXVKbnNL2B1yLBwBu0O7t+6UXfiGyOsG00uG0DedSA7iC4AHvQTMMUMRiWMe6GlzQ50izZvCrsPEOsc5hbo9jadJpqUGhr3F8vJLnMbtEBjZs3sgSdTOqqZjnFSvWFKlNSpUIbMbXIARw9AEIxY+mqnq3S07jcxOh5jilyrNuoc54gCoNk7Jl7QDMDgDv4gKgsOjxD9PPu7+JpMx6IYfDnq9t9SoLPc0gBpgWbFjBkX4aoFWyN7KbnAs2HEgF/4uwASRwjahTYjpE0N7FyTPd3puDxxxAo4f8xds9+3UBcZ7vZWezOPMECwDJgwOrUtmqQ5rXmQY2WvjWIsYn1TcPVLqhgfimwvEmVpumjqdSu1lIBlNri1oG4AX14x7KlQwzKZgCCQHd4SGpt9LIHPmaGmr9XDNxN7XYTh8Oz/FpJ77BUxiix15RzCUxUY2N7RHzxVTHYCJtx8YH7r54LQSVb7/AOZ7PaMYBnNzkuGunqsjneKe+oS4zpHkiWNwjmmecIViqRJn+E/pURTkSi1crNx/STLBVdX2vwjZEeDltsdg9i4uAVg/6aZo2lTxI2oc4M2bgHR2krfU8za6mWvsY15pLXCtn29Nnv8AA4maWsD58TwfFiHu3do+5R9mb4angqDCQagq7TxBJA7d9OYQDGvl7zES424X0VcjctpqxYAG8RlWI5E0GOz/AAz/AMxn/o5CxnTOfkVTSFStFajHP9f+ox/+h/t+/wAyyMXJJveNZHiu+plVQfFcCrRwMCVliTmEaeIU7MT8uhIfCkbVKneQJIaLxSApwsmzZDmJRHmysUMRZQKF7tl3JbH0y3DFDMv6hVlQwhVtW9z8j55LqtfxVJta27RMFRxGrR4E/fuW5nMxdst1KgJadIcT4RdRYuuGkVJiLHm0mPMaqu1zyZhvY/FfXaEAC3LuS4eu2o47YlrGue5p3kQGtPLac0niAVxhASHMawe0wQQRqNLXQZuFHVGptgEOADd53k62FxHG/BXMzxAcSbBx/wAQG+ggRCoVMKWuLXNc1wi0Xk3E+CWtbLRhFws3VfJMNQpCkGdY6pTpvqPfG0HObtbLI/BG1fUmFmaORiKxNRv+nYAgkuJaTNjaOPFW29KQ49tpFhJ1uBGngh+aY4PcOqJ7Qh0Wnh3rmZOICI/IjMtpUgHdcx7tthFLZ/z2gJ9x3wtLQwTcMxrQB1oE1H2JDt7AeA0tvCy2AovbUadn8Jm9vFGMTjnmwYR6j0QV3Vg4yBLbKbG8cRld23UA1Mk8yZgD1VzpYG0xhiwgkU7kTqHmR7+aZ0YwD34gP2HODAXkRwuO68KPpnm4rVgGwWsa1ggQCfzGObp8giXaxZjyDxO9ylVHjmaHo90lbT6sPJ2fwnk12/ja3kvSjlocA8XBAP38AbLxHqeyAeA9Ft+gn9ReoIw+LP8ApxDHm8aQ0/8AHnuXhNbod+Xq/I/1PTHUMFB8zQY/JrTaJEW5e8rKY3KSw2FjK9eq4BlVm1TIvBsbHmDwWfzHJQZBEH5ZZSvZp8Fuj5jNOrWzhu55lRDWOksBi9+XNbvL83ZVZAIk27igWa5NBcCIHtbdxMoJtvpOHuE46pqQCDzHPTDDmS4rofXlxaGvEnQ8+CCYzAvpmHtLSNxELa5Xn0xtCCRr7rSsxDKgAe1r22s4A+EFcdbbUcWLmKvQV/lnjxCSV6tmn9N6GIBdhndU/wDx1ZPCNR4LznN8jq4V5p1Wlp3Hc7mDvC0qNQlwysWVwePMHFcUrhqkLUxDjSVzUqRdJzLTaXFcKfFXhhk36ZGFimJUNNR16UjmiLsLbmmuwhRrlGDCQybhgwGMRs+Wm9K3Ei0Ed29X8blJdduo1HH90FLY1C9HReLFyO5g3UGs4Mkq4qACDvIPid/Hd5JlNgq1WM29kOMF0TA+/ch+IPaIGnCVGCQQRuXNac4MEJxxLmZ4ZrKmzTkjgbnusL+SV2PqsrNqEkVGwQXC8gQLHXxW8/p30UBAxFVu057gGTYAE3PefZSZrlrKjXuAY6KpaYIIuLabpR+nkZ6lJtA47nmz6hcSSZJuTxVvLMKTUbYgC/orON6OVW1HBrLA2kiI8dVssu6NOcGGqWsaQJMgntCR4GPVJWlmyiDJj1YVRvY4H+YB2Uoar/SbOMO1tOnRbDmAhzhab2n/ACPEqngK3Wt2hxgjms+/RtSMnBj9GpW3gDEI4fHfTYSs5ph1VpZabCQL8zLljsJhzUqctT85lanPKzq1GhRptjY2ttxgAmbczYnzVXB5aKYga7zx+cE9ZcldIRDziK1ad3tLuOMyI002pQDrGCPnqr7mJOo5SsfbgzWxmOyHpFisCf8AQqSyb0n3b4Xt4QvQMs/qfh8QWsrNdQq2u78E8nfqvPm0vFc/CA2IBVF+mquGHHPyP3iCKucieuupU6oOyWuF9DN+8IDj+jQgwJj2WAwFCuyp/wCPUdTYBtOgmNTuXt1fCnqwdTAm2tl53U6ZtIw2Nkf3H6xtb2qxnozyDGYAsd2Tpu7lYwOcPYbnW3zwRXH57hXucx5NB4kdodgkcHC26NyD4nLrAggg3BBkHmOK0l9ybbVx+s0q7BZwO/ibHJc93gxHt8+yOZ3h6ONw5ZUs4fhcNQeMry/BVXMcAZEx7rQYDPo1NovG4ykLKHqYtXKrtIHO4cGYnMsvdRqPpvF2mOR4HuIVUcwtr0vw7ahbVbf8pI37wFlfp1uaZ/WrDHuKFCDiUdlJ1XyFddh+SXqDwTG2RthoUFwockQ6vSyUt5KwLI2Yg40V3Uoi6nKQ4U7lO3zO2QccOh+ZZCKokdl0RP6rQdQeC5tEqxHKHKwHoVxgzznM8qqMF2GBwEhGuiPQg12vrVgW0mCRNg4982G7xWr+nkQd/ssnnzsXTBaS7qZMbH4Q3SHAaW8Fr6a9bD7uDMTWaJ61ynX+JpekvTUMpDDYdjBAvUsdmfysG60DaJWNy3H9U+Tdp/ENN1vJCuu43HsnvxITpmaqACelZthWuptrNIG3ALTEyRqYPesl0gZVDg9z3ObGy25hoH5bLuitCo9xcLUhZ3And5fda12Hnn6+izL7xVduX8ia+m0hto2t88Gec0qL6phjSZ3xYc5WxdgKeBwM1STWdOyzSdL936IsMIIjZtwFll+kWQ4mtW2mjbbAAJcNAIEyrEvrtz6mPsINukspx6fPyR/iXcFWFSm18RtCY1g96uYTLnVXNY0S5xgDideKg6O5I+jTcKhEl21A3WjVafo2wDFUdPxfaFiX+zdsOcdTXrUmvcw5xK+M6A4mnTD3MbB3BzSRwt+koPVyuo3Wm/yXp+Y4mMQWuJiGkDzvCs1ctbUYIusCz6q4fCrxIRsKDZ5+J449sXLXb+H6paQ2gC3QrbZx0d1IEarNYfLjT7B3Ex3HtD3Wlo9Wuo9vmPNUmAyGFujGABoYgkDhPLZK3GU5sDTAkEhvnZBeh1MClip02QT5OQLJ87GyBpb0WVraXWxnU+f+JStQv3IfGJn8ywQqOftCxc71Oo4FT5B0SrMpdaCS2S2J5xtRuU2ztCTvuvSeiWWD6QCpvBMd5kfZaWpawVIiHk/PwBzIuIoAfHM89xuVuAG0J10+bkHfSc2fBep4zKYm1jPgsrm+R2kaLI0+s52tNKjVJZ+szBx7iNnmNZ7lG6jyhPOAcKota5/b1Vx1Neh06JtyvmDcuXgw0il6sq/sJrm8kyEAleyHtlMHcrlYhx0TaTATGirDcRbdxkyDq1LTw86Hd3K63AzcfOSd/bz7blWb1x3KGtHiVKmXnjrG9RfSxvRJuXujUpn0UGT5/O5ALvvKxb94MdSChfS/jkitdlJoku7pQ3F5tQZG08AfvdXpYScCWi3jJgjF9FaFQGaQB4tlp9EOqdA6J0dUA7wfsj7ukFHi4+Cjf0hoASdoQN4AHumE1NnSkyt6qTyyiD/qqeEayi0FxkW1MOdrYXN503I5SbJAsJm50AAk+iGuz6nNmknTn5qDpRn5ZhqdNoAc/aJO9rZtpxnXgmNMiah+fHf3lGqufT1+3HPA+0LYHMGvEiDCnOIHALzLC5i+nBY4iPnitxhek9JzAS0mRP6geKHV6cU+4dSNHqhaMOORL7qs2EW3cJ0slo1dlwcNWkHyMrM4N1NmJdW6yoQ4EFpAuSbX4Dcjjc+oG3aBSjen0DmPpZlfcuJo+lOaNJo12yfyk/8AE3nzsrmTZ8BBm3esqczYWFoO012rSYjmJQ3A5n1bjT2gd43+HevN2aFhkeR0fkRlKUNe09T2Q0GVmyIlY3pDkLwdpoJItHETu5qTJs/EiD/PBaduPZWaJIDt3NLLZsYOvtcf0P8A3M/bbpm+Vnn+X542lSxLS4A1KcBrrGe0NCJOqxrS5oEFerZrk7XTLQfDgsvjskbuEX03JtPqCuxLDkzT02w5YdmCsuxrdlk3MC2+Y0/da7L81JeCTEWAGg/dYitgHU3bQFuCJZZmTZuYnXvCs1o9YBh1GGpUjDT1PCY5tQAGx3HcVQzbAhvKbQs3g832YvI5bkzpF02GwKZMO46kDeO9ZqVG47f/AG+fn9f9zJOkemwFeoExA2nuIFgSB3BRPpqCnn9Nmk+WicektPhfuXrK1FSBF8R71CDiP6opj6Z4KYdIWO4eUKVuLaRMeQVqtnxDDuR1D7qbJslbRbuUdFpmI9FepYfj7QknO3szGZtvmSUaHl4fN6mLTxMW4KOm4RH7QpXN5pVsmKscnmI5h4/ysx0kzirTAa0EDe7XlC04PNRYjDtqCDBB1truXI208iFWwU8ieXV8W49pzj43VKrVa6xE7/DVei1uiNIzA8j/AChFboJfsuHC48dyerdRyDLi+/iYx2NI3KGrjRawtotY/oLV07J+SheI6CVwZglMI9crYOeAcwMccZtGqizXGOqvLzwA7oEafNUYqdEa40pu9/4Q/FZHUYDLHR3FN0XLWfZKLancYaCCXH9VcZjS1rWiIHrdVa1aDGyLKXC0nPgbMTyTNrmxfdFql2t7e5YOYEqWlinGOPNFsJ0OqumIhFsL0EfEueLLNd6x4mgFccsYEpVTF47jwXf28VXAsOy7junn+q11LoU0TN+CI4fo4AABYJUOoOcx0WrjDGYrDY2tRPbBsdRdpHhp4rRYLpLp2oPy6nzDo84/Y/shD8leDG1buS12mruOcf0jddoIxnM9Aweb7bYcdPniF2IpB1z7LE5dkNcipUbWLG0aZcQPzG5iDYC2qO5VnwrME62vzXn9RpDW2Qc/P2lJAVjskWYNpbO0XCJ156WWSx9ak3aIeLaR7QhNbr6tR7GBxG26w0/FE8FYHQuubm/md08F6HT/AE/0hln/ABCGubGAMyB/SapGzTsDaVS6ms6XODyO46Ik3oZX4H1Ug6JYnSXDXeU+Fqr/AJcRcvZYcv8A5EH4bHMZZ1Mnd2j+yIUM6o76ceRSDoPiDqp6XQd4/GfRcdnzDSx84GP7R2EwVOsew+Dw0RajkBAgOPnC7LMobRMiZj29UV+p4+yr24jHqMOsSWniHA2dCm+sdJ7aFdbxXCsiIU8xYqDCra7v8t6kGMfYbSCtxRC6lizx3ocCAa4dGIqWM+vgnOxtQAmB8CBfVHmuOIMb1BrUwPSENnNHA3hT081BAj5ZZs1J4p4xMaT6aoWpQzjSvxNO3GtK44sR/CzX9wPD1T25ndVegMyo0GHH1A4H7EBUnUmOgwTx5eqHjH6wYTHY7S6tWvHmGqFZNVyTDOF6TZPLnG7vlS0MpoM0aBa0eyp/V3BkQOfemOxuncUXu+ZOyX6btjQ/IUrMfEfI8EJ+quff4EhxKkhT3DKg9zQszWSJgaqR2Y3Fwsy7ElMGKPFV+gkA0gzSvxW2D2oNx4/ooBh9rffu+8oD/cCPl1wzFw38FwUL0YS1sOoYGDbDgS4ggtMGAQdRbVV8NklBkhhc3TRxG7ddDjjnSZ3/AKpoxp7guZQezLQj/MP4GgxjYaQGzPOe896v0ca0QNocFkPqjpZNOOMm/wAsodFPZlZ0+7zNlWx7WjWdyrf3hvL104rK/VuTfqCdSoFKAcwl0o8zQ1s+F9PK6o1M2eSDMdyFGrxTXVFYPTXoRlKUXxCdPMiDoD33+fuudmhnRo8P3Qs1FG6t8+BFuX4lorU84ltr5jmn7vnGFy5VmLxdiEg1C5cug5jgyxvuSlcuVwHEgxHCFzmwY+cEq5DicZGbDzTdqy5chMkGO2tVztY+b1y5GJMZHzwlc4/p7LlyE+JwiEfZOjTn+yRchbgzohp/PBRSuXIx2ZB6iUxMlOmy5coYCGDF2efJOLVy5VrzIyZzgmNb88ly5cOTDB4ilkpDT5rlykycxOruk6mfnikXIfEPMUUeanp4aRr6LlynrkQSc8Gf/9k=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SV"/>
          </a:p>
        </p:txBody>
      </p:sp>
      <p:sp>
        <p:nvSpPr>
          <p:cNvPr id="11271" name="AutoShape 8" descr="data:image/jpeg;base64,/9j/4AAQSkZJRgABAQAAAQABAAD/2wCEAAkGBhQSERQUExQWFRUWGBgXGBgYGBgXGBgXGxccFxwXHBgaHCYeGBokGxgaHy8gJCcpLCwsFx4xNTAqNSYrLCkBCQoKDgwOGg8PGi0kHyQsLCwsLCwsLCwsLCwpLCwvLCwqLCwsLCwsLCwsLCksLCwsLCwsLCwsLCwsLCwsLCwsLP/AABEIANUA7AMBIgACEQEDEQH/xAAbAAABBQEBAAAAAAAAAAAAAAAFAQIDBAYAB//EADoQAAEDAgMECQIFAwQDAAAAAAEAAhEDIQQFMRJBUWEGEyJxgZGhsfAUwTJC0eHxBxVSIzNiciSCkv/EABsBAAIDAQEBAAAAAAAAAAAAAAIEAQMFAAYH/8QAMREAAgIBBAEDAwIGAgMBAAAAAQIAAxEEEiExQRMiUQVhgXHwIzKRobHRweEzQvEU/9oADAMBAAIRAxEAPwDJEqek1KaEqWjRWT+k2BOFBMq4Yxor9KipqmGtHBTiHt4gKpRumhhRGrRg8VCcOoxAwZU6tI5quMpwmVKfJQRJxKKaeQVl1GVE6h4KOczpHtcPddKkFFMLVwEmJOq7wSymhcSZ04uT6VEuIA1soZVihXYxtV5cdtrBsNFy5zyW+gHqmdNUbnCym+z0kLS5nebOZQbhaLoZINQgxtv0JPIafwoPqqbzRpvcNjR5ZcMaL7IO9xiT4cU7FZJWpVKVFzZr1Q0ln+G0JaCeMSTwuqubYVoq9U27adnHe928nvPkBC3yxQHdwo6x5+0y02k+zlm8nx8n/iK0zFtVz2pGOvcqcQQvPN7uZtLxxIGeqsALhST2UeaHkQ5xZZQPYiNOiuq4b2U5MLb8QW4pl1aqUVB1fJVNk8weo2Vz08NTH01HiEJC51ks8krKRTjRUj7yzEM0xZWaLAqDKvorLKxmVKtjuUDqF2UpUvVyh1DE31V5tWVYT8SxYypglAcHCIgpHNXYhbcwYcFqonYP0RVwVepYbkMgriC3Yfco34ZXqjlBUeoIgcSo6l6Ku+nBVwlV6rvNDmCZXqUlA5qsVlXLJ813ZxA6kmCyurXds0mOe6Jhom3HuRDIcPTp1HYqs2W4b8LT+etPZZG8A9o+CnxeePweG+nw52alWOuqDW+lMHcALnvVMs2xRw4OwX3aXbgdajhxdcD/ANjwW7ptKtWGY+74/f8AeZV1zW5UcL8/v58RtHOX1cQ6vVqEF20SY7Ti4QY4WAaOA8VSqP2nE2v6Dgoz4HmPsu2VmajUPYcHr4mlVWFXiOIU1MqFc0pcNiXQpSeDaVYptHuhlGpZWqVdSHxCzCFKmJVo0QqNJ6sMq6K2WrOOBDtVVr4P9AiIemuddTtzxLRUDA4wa44OeaKNZ7pzmckO0DiH6fEEfRwmmkN5jwRGtyVF9S+o9FOFlREgNjCkp1EuIAnzVdjwFQBmI9dQkyqr9GsPRBWV9FaZVU9SxTDTK1k8VEJ6/gpmYmY3KVMs3QiSoXM796jp4oKVtaUfAnEkyjXaR7qhVtKOVqciwQavQN5XMDjqLs2D3KT6yiFSSnuHJRkJfkTs5jnOS4UR1r5A6pm34lwaAPVGGdCcYaTavVdh2kuYD/8ALiD6IPhsJTbiG/US1rLvaZBeBcMjfJtPetHSVN6qllOInqLVNZCtIcVhKrRRdVYQa4mm3Vzg42Mbto6eCbmWENOoGTLx/uO17WjgCbwLNHcUTxnSB9fGNruIaWyZIs2xaxrQNzBw3kodiKm09zuJ8Y3X+apu29aslP5j/b/7ArpazHqdD94/Eh2OWnyEgbdPcua6Fj99zSjSbLiV0JShxJiyp6LioGqRr96gDmdLrKxUza0KgHpRVI1V3UsU4hJtfTerTcQgra3zxU7K5Rg4lwaFG19641gh/Wx4pgrlSWEPcZfe7ehjqcqcVzqmPeo7k9yTEsnRUB6oziMPGiH16MKkzPIkLasfB3qVtW4UewlaNF3cHqWDWsn0Xuc4NAJcbACSe5Jg8ufVe1jGkl2g+bl6/wBFOh9PDtBMOqHV0b+DeAV9Wn389CK3aoV8dmZXI/6d1qgDqp6sG+yLuj2Hqtjg+glCmBLNrm4z+3otPTpgBc9ycVFX+URF7LH5Zv6QN/Z6bR2WNHgP0VfEZawzLW85aP0Rp0KriHhMqxmfYAJksy6LUHj/AG2juEeyzWM6G02PDmiQ0glkzN9J1C2+PrxKpONiY1/n54poVo38wEFbXUe0zOdJumRqDY2DTDRAadLW1CwmOxvWDYPaYdAbwZ1B/KVvM8wTajXBzQZHqsVSwDKNUOqSWD0v9/sr3b06iVHjqWacB7VDHHPcrY7LXUoDhZwDmmN32VYequ5lnRr1HEfgFm+HD2VZeRww4buepJUn29SMsTYhS7I13pCNylpAkZXEW8EryPJcSh8QowJ8iEWyro2+vQq1w9rW0tQZJJidBoL6qfD9FHOH+42+6HfOCoOorQnJ6lqIX6EAteU41PnilrUCxzgdWkg+BUZar1bMjEXrfBS0qirEpzXwURaTLjqyjbiL6KHaSucuzJlinVP6KVtbmqJqpBU7126GCZs3053KrVwCvNKRzlPBlJAgc4KJlSUcu2iA3U2RHYlGMgwwB2uGnfx8kzpqfUbES1VgqrLTQdF8jbh2aDbdqdbcBym61lGqICz1DEW+SrtPGA71sNXjgTzfqEncYZ69KaoQj6pMfjear9KF6phOriAhmMxgEE7yG+JMD1jzUJxE/wAqjmlZvVvmYjdrygbzMRzhWrXiVM2e5Jj6nZJB0BPHd6qlVxHZ0IJ3HdKgw2MLmEVY2xZ4FxOyL6b5nxQluPFMmnt2bBZtG+wbRO8tIInhsq9BK8x2YVCGmNd08f0lZnMHbbA4gXHhx90axWK2i0DVxgawAASXHkAJPKVnMdUbR/C7sEOs7iBMjhJvF7myYyMQxBNemGm2n3Syr9ZrYJJERPgh5F4Xn/qGmx/EX8za0Gp3fw2/EcBISFq7Z4LXdFf6eVsXD3nqqR0cR2nDi0cOZ9Vk78YBmpkKMmY1y4NkwASeV169iugWHpw1jNoC5c67nGbmd3cIVTEdG2NEtAHJZb/U61YriM0qtnJOJ59gszq06NSi0ECo4E6BWsvxrmEXPPgjeMygW7OvuT7IRi8qLSSNApW2qzPHJmkimv8ASUqmWPqOLmidok2I3mY5JH5HVaJcx1t8SPRWMFiNkxOydy0eVZibGeE8Plkdmosq6AIgnTK3IPMwtTCEKI0TwXrD8kw+KaWkdXUJJ22ix/7DeFkM36Ovw7yx7b7nflcNxB+aJvT3pqBxwfiZ+CG2nuZR7dUrAir8v5cyoH4Ij1TXp4k8iDneaTwVqrQjvVcyFWeJM1jaqV9f1QtmJOn8qXrN6ImUbswlRf4o9lGJhonw91lBiIBui+Cr21+Qt/6ansLTE+pPlgs1P1RUtPEjigDMRYlTU8XY3+aLSKzGxDzsTwNr/B4pmJcXts7ZcLtOt+Y3gj4EJZjfSfKf2UWLzxlIdo3OgF3E8GtFz4IduJ3MKUM0mGuhj7y0zqNS0kdpvMclQzPEVXOb1eyAx0uc8kgmDDQBqZh0yI7PFA8xzirUpsNKk8ElrqbnFgEcXDa2g0t2tRvVPE9KRTZs1A5jmjaIJaXOLjd4LTBk2jcABuU7ccycEy9WzarRqOdW2HU3bILqYcNk6BzgZtuJm2yELz/M6DSx201zyGxIBs4XZsn8LAD3zedICZn0vD2ltIOJcIuOXDeUCfktYNl1J3aAcCbHZ4xqZjeqXbB9stWry3EPtzSlSxDerc6HB7XNBOyC8RPAGYmFIc0pue7acwkWDSAdbl3Cfy+fFAPpxiGgUqYY+mwbQB/EBA2u0ZLy46D7K1X+lqNAaBSIEX/FO8uJN7/spDMYRQfeXX4prWvZbskwP+J7X3KiONDnWtu/7Dj5oPh8sdUD3Mj/AEw0b5eSSLSeAJ8FNQxc7oM6cIEH1hBYN6FSO5dUNjhhPR/6edGW1nmvWA6qnoDo54vB4tGp8BxW7pZ6ajnbNmCzRoTG/u5LL0MWKWX0mtttRoJkm5PjdOwOM0vYbl8y1TtaS3XYH4nrE02SS03uBqh4h1j91XzLCBvjw90GpYwyCDEa+iCdNuldRlMU2uhzrgwCWt/f0SVNYuxXj3Z7/wByk1MjZHUKY2pSloLmhxMCSASY0HO4Q3MMKBaAZkfxzlef5TlDqtUPBcSwgkzLtokXn5ovV34OWAbwPOyZ1NKaZlCtn5j1VrKBunnePDHaEW4HTwUGHxRYYm29AcZQ2iSOy6TcW1PLVWcrNQgB9w6wJ1kblvegFr7zDq1BZ9uPzNngMxgAibQCJ8fZaKpjhiqPVvNxdp1g/NV5/RJaSDYffcr2EzIsMzZZdlLKcocGM2ItnfclqUYMEX05gqCphkuPzAOqOIm8cNdFEMWF6GqzegJi5xnBlHE4Y38UNe2Ece8FU6mHvp7BQVzKWTB4lVlbcp21VR804PPeq+zzEMS4K17FGMPVWbZUi6L4atZek+mH+F+ZhfUP/Ln7QuzEW5pDi4kC/iqBxSiNX54LSzM2XKeYPdOzDXAw4EbXMQQRIv8AwnsqBhc4mSZJcdQOE7gEKq67TSGujfo4Dj56hLTxIdO3q38k2mzg4mO0J0bA0vwXbpMtnHOFQF202m5rgybDaJaSYNw0jagm0kws10jxbXVKbnNL2B1yLBwBu0O7t+6UXfiGyOsG00uG0DedSA7iC4AHvQTMMUMRiWMe6GlzQ50izZvCrsPEOsc5hbo9jadJpqUGhr3F8vJLnMbtEBjZs3sgSdTOqqZjnFSvWFKlNSpUIbMbXIARw9AEIxY+mqnq3S07jcxOh5jilyrNuoc54gCoNk7Jl7QDMDgDv4gKgsOjxD9PPu7+JpMx6IYfDnq9t9SoLPc0gBpgWbFjBkX4aoFWyN7KbnAs2HEgF/4uwASRwjahTYjpE0N7FyTPd3puDxxxAo4f8xds9+3UBcZ7vZWezOPMECwDJgwOrUtmqQ5rXmQY2WvjWIsYn1TcPVLqhgfimwvEmVpumjqdSu1lIBlNri1oG4AX14x7KlQwzKZgCCQHd4SGpt9LIHPmaGmr9XDNxN7XYTh8Oz/FpJ77BUxiix15RzCUxUY2N7RHzxVTHYCJtx8YH7r54LQSVb7/AOZ7PaMYBnNzkuGunqsjneKe+oS4zpHkiWNwjmmecIViqRJn+E/pURTkSi1crNx/STLBVdX2vwjZEeDltsdg9i4uAVg/6aZo2lTxI2oc4M2bgHR2krfU8za6mWvsY15pLXCtn29Nnv8AA4maWsD58TwfFiHu3do+5R9mb4angqDCQagq7TxBJA7d9OYQDGvl7zES424X0VcjctpqxYAG8RlWI5E0GOz/AAz/AMxn/o5CxnTOfkVTSFStFajHP9f+ox/+h/t+/wAyyMXJJveNZHiu+plVQfFcCrRwMCVliTmEaeIU7MT8uhIfCkbVKneQJIaLxSApwsmzZDmJRHmysUMRZQKF7tl3JbH0y3DFDMv6hVlQwhVtW9z8j55LqtfxVJta27RMFRxGrR4E/fuW5nMxdst1KgJadIcT4RdRYuuGkVJiLHm0mPMaqu1zyZhvY/FfXaEAC3LuS4eu2o47YlrGue5p3kQGtPLac0niAVxhASHMawe0wQQRqNLXQZuFHVGptgEOADd53k62FxHG/BXMzxAcSbBx/wAQG+ggRCoVMKWuLXNc1wi0Xk3E+CWtbLRhFws3VfJMNQpCkGdY6pTpvqPfG0HObtbLI/BG1fUmFmaORiKxNRv+nYAgkuJaTNjaOPFW29KQ49tpFhJ1uBGngh+aY4PcOqJ7Qh0Wnh3rmZOICI/IjMtpUgHdcx7tthFLZ/z2gJ9x3wtLQwTcMxrQB1oE1H2JDt7AeA0tvCy2AovbUadn8Jm9vFGMTjnmwYR6j0QV3Vg4yBLbKbG8cRld23UA1Mk8yZgD1VzpYG0xhiwgkU7kTqHmR7+aZ0YwD34gP2HODAXkRwuO68KPpnm4rVgGwWsa1ggQCfzGObp8giXaxZjyDxO9ylVHjmaHo90lbT6sPJ2fwnk12/ja3kvSjlocA8XBAP38AbLxHqeyAeA9Ft+gn9ReoIw+LP8ApxDHm8aQ0/8AHnuXhNbod+Xq/I/1PTHUMFB8zQY/JrTaJEW5e8rKY3KSw2FjK9eq4BlVm1TIvBsbHmDwWfzHJQZBEH5ZZSvZp8Fuj5jNOrWzhu55lRDWOksBi9+XNbvL83ZVZAIk27igWa5NBcCIHtbdxMoJtvpOHuE46pqQCDzHPTDDmS4rofXlxaGvEnQ8+CCYzAvpmHtLSNxELa5Xn0xtCCRr7rSsxDKgAe1r22s4A+EFcdbbUcWLmKvQV/lnjxCSV6tmn9N6GIBdhndU/wDx1ZPCNR4LznN8jq4V5p1Wlp3Hc7mDvC0qNQlwysWVwePMHFcUrhqkLUxDjSVzUqRdJzLTaXFcKfFXhhk36ZGFimJUNNR16UjmiLsLbmmuwhRrlGDCQybhgwGMRs+Wm9K3Ei0Ed29X8blJdduo1HH90FLY1C9HReLFyO5g3UGs4Mkq4qACDvIPid/Hd5JlNgq1WM29kOMF0TA+/ch+IPaIGnCVGCQQRuXNac4MEJxxLmZ4ZrKmzTkjgbnusL+SV2PqsrNqEkVGwQXC8gQLHXxW8/p30UBAxFVu057gGTYAE3PefZSZrlrKjXuAY6KpaYIIuLabpR+nkZ6lJtA47nmz6hcSSZJuTxVvLMKTUbYgC/orON6OVW1HBrLA2kiI8dVssu6NOcGGqWsaQJMgntCR4GPVJWlmyiDJj1YVRvY4H+YB2Uoar/SbOMO1tOnRbDmAhzhab2n/ACPEqngK3Wt2hxgjms+/RtSMnBj9GpW3gDEI4fHfTYSs5ph1VpZabCQL8zLljsJhzUqctT85lanPKzq1GhRptjY2ttxgAmbczYnzVXB5aKYga7zx+cE9ZcldIRDziK1ad3tLuOMyI002pQDrGCPnqr7mJOo5SsfbgzWxmOyHpFisCf8AQqSyb0n3b4Xt4QvQMs/qfh8QWsrNdQq2u78E8nfqvPm0vFc/CA2IBVF+mquGHHPyP3iCKucieuupU6oOyWuF9DN+8IDj+jQgwJj2WAwFCuyp/wCPUdTYBtOgmNTuXt1fCnqwdTAm2tl53U6ZtIw2Nkf3H6xtb2qxnozyDGYAsd2Tpu7lYwOcPYbnW3zwRXH57hXucx5NB4kdodgkcHC26NyD4nLrAggg3BBkHmOK0l9ybbVx+s0q7BZwO/ibHJc93gxHt8+yOZ3h6ONw5ZUs4fhcNQeMry/BVXMcAZEx7rQYDPo1NovG4ykLKHqYtXKrtIHO4cGYnMsvdRqPpvF2mOR4HuIVUcwtr0vw7ahbVbf8pI37wFlfp1uaZ/WrDHuKFCDiUdlJ1XyFddh+SXqDwTG2RthoUFwockQ6vSyUt5KwLI2Yg40V3Uoi6nKQ4U7lO3zO2QccOh+ZZCKokdl0RP6rQdQeC5tEqxHKHKwHoVxgzznM8qqMF2GBwEhGuiPQg12vrVgW0mCRNg4982G7xWr+nkQd/ssnnzsXTBaS7qZMbH4Q3SHAaW8Fr6a9bD7uDMTWaJ61ynX+JpekvTUMpDDYdjBAvUsdmfysG60DaJWNy3H9U+Tdp/ENN1vJCuu43HsnvxITpmaqACelZthWuptrNIG3ALTEyRqYPesl0gZVDg9z3ObGy25hoH5bLuitCo9xcLUhZ3And5fda12Hnn6+izL7xVduX8ia+m0hto2t88Gec0qL6phjSZ3xYc5WxdgKeBwM1STWdOyzSdL936IsMIIjZtwFll+kWQ4mtW2mjbbAAJcNAIEyrEvrtz6mPsINukspx6fPyR/iXcFWFSm18RtCY1g96uYTLnVXNY0S5xgDideKg6O5I+jTcKhEl21A3WjVafo2wDFUdPxfaFiX+zdsOcdTXrUmvcw5xK+M6A4mnTD3MbB3BzSRwt+koPVyuo3Wm/yXp+Y4mMQWuJiGkDzvCs1ctbUYIusCz6q4fCrxIRsKDZ5+J449sXLXb+H6paQ2gC3QrbZx0d1IEarNYfLjT7B3Ex3HtD3Wlo9Wuo9vmPNUmAyGFujGABoYgkDhPLZK3GU5sDTAkEhvnZBeh1MClip02QT5OQLJ87GyBpb0WVraXWxnU+f+JStQv3IfGJn8ywQqOftCxc71Oo4FT5B0SrMpdaCS2S2J5xtRuU2ztCTvuvSeiWWD6QCpvBMd5kfZaWpawVIiHk/PwBzIuIoAfHM89xuVuAG0J10+bkHfSc2fBep4zKYm1jPgsrm+R2kaLI0+s52tNKjVJZ+szBx7iNnmNZ7lG6jyhPOAcKota5/b1Vx1Neh06JtyvmDcuXgw0il6sq/sJrm8kyEAleyHtlMHcrlYhx0TaTATGirDcRbdxkyDq1LTw86Hd3K63AzcfOSd/bz7blWb1x3KGtHiVKmXnjrG9RfSxvRJuXujUpn0UGT5/O5ALvvKxb94MdSChfS/jkitdlJoku7pQ3F5tQZG08AfvdXpYScCWi3jJgjF9FaFQGaQB4tlp9EOqdA6J0dUA7wfsj7ukFHi4+Cjf0hoASdoQN4AHumE1NnSkyt6qTyyiD/qqeEayi0FxkW1MOdrYXN503I5SbJAsJm50AAk+iGuz6nNmknTn5qDpRn5ZhqdNoAc/aJO9rZtpxnXgmNMiah+fHf3lGqufT1+3HPA+0LYHMGvEiDCnOIHALzLC5i+nBY4iPnitxhek9JzAS0mRP6geKHV6cU+4dSNHqhaMOORL7qs2EW3cJ0slo1dlwcNWkHyMrM4N1NmJdW6yoQ4EFpAuSbX4Dcjjc+oG3aBSjen0DmPpZlfcuJo+lOaNJo12yfyk/8AE3nzsrmTZ8BBm3esqczYWFoO012rSYjmJQ3A5n1bjT2gd43+HevN2aFhkeR0fkRlKUNe09T2Q0GVmyIlY3pDkLwdpoJItHETu5qTJs/EiD/PBaduPZWaJIDt3NLLZsYOvtcf0P8A3M/bbpm+Vnn+X542lSxLS4A1KcBrrGe0NCJOqxrS5oEFerZrk7XTLQfDgsvjskbuEX03JtPqCuxLDkzT02w5YdmCsuxrdlk3MC2+Y0/da7L81JeCTEWAGg/dYitgHU3bQFuCJZZmTZuYnXvCs1o9YBh1GGpUjDT1PCY5tQAGx3HcVQzbAhvKbQs3g832YvI5bkzpF02GwKZMO46kDeO9ZqVG47f/AG+fn9f9zJOkemwFeoExA2nuIFgSB3BRPpqCnn9Nmk+WicektPhfuXrK1FSBF8R71CDiP6opj6Z4KYdIWO4eUKVuLaRMeQVqtnxDDuR1D7qbJslbRbuUdFpmI9FepYfj7QknO3szGZtvmSUaHl4fN6mLTxMW4KOm4RH7QpXN5pVsmKscnmI5h4/ysx0kzirTAa0EDe7XlC04PNRYjDtqCDBB1truXI208iFWwU8ieXV8W49pzj43VKrVa6xE7/DVei1uiNIzA8j/AChFboJfsuHC48dyerdRyDLi+/iYx2NI3KGrjRawtotY/oLV07J+SheI6CVwZglMI9crYOeAcwMccZtGqizXGOqvLzwA7oEafNUYqdEa40pu9/4Q/FZHUYDLHR3FN0XLWfZKLancYaCCXH9VcZjS1rWiIHrdVa1aDGyLKXC0nPgbMTyTNrmxfdFql2t7e5YOYEqWlinGOPNFsJ0OqumIhFsL0EfEueLLNd6x4mgFccsYEpVTF47jwXf28VXAsOy7junn+q11LoU0TN+CI4fo4AABYJUOoOcx0WrjDGYrDY2tRPbBsdRdpHhp4rRYLpLp2oPy6nzDo84/Y/shD8leDG1buS12mruOcf0jddoIxnM9Aweb7bYcdPniF2IpB1z7LE5dkNcipUbWLG0aZcQPzG5iDYC2qO5VnwrME62vzXn9RpDW2Qc/P2lJAVjskWYNpbO0XCJ156WWSx9ak3aIeLaR7QhNbr6tR7GBxG26w0/FE8FYHQuubm/md08F6HT/AE/0hln/ABCGubGAMyB/SapGzTsDaVS6ms6XODyO46Ik3oZX4H1Ug6JYnSXDXeU+Fqr/AJcRcvZYcv8A5EH4bHMZZ1Mnd2j+yIUM6o76ceRSDoPiDqp6XQd4/GfRcdnzDSx84GP7R2EwVOsew+Dw0RajkBAgOPnC7LMobRMiZj29UV+p4+yr24jHqMOsSWniHA2dCm+sdJ7aFdbxXCsiIU8xYqDCra7v8t6kGMfYbSCtxRC6lizx3ocCAa4dGIqWM+vgnOxtQAmB8CBfVHmuOIMb1BrUwPSENnNHA3hT081BAj5ZZs1J4p4xMaT6aoWpQzjSvxNO3GtK44sR/CzX9wPD1T25ndVegMyo0GHH1A4H7EBUnUmOgwTx5eqHjH6wYTHY7S6tWvHmGqFZNVyTDOF6TZPLnG7vlS0MpoM0aBa0eyp/V3BkQOfemOxuncUXu+ZOyX6btjQ/IUrMfEfI8EJ+quff4EhxKkhT3DKg9zQszWSJgaqR2Y3Fwsy7ElMGKPFV+gkA0gzSvxW2D2oNx4/ooBh9rffu+8oD/cCPl1wzFw38FwUL0YS1sOoYGDbDgS4ggtMGAQdRbVV8NklBkhhc3TRxG7ddDjjnSZ3/AKpoxp7guZQezLQj/MP4GgxjYaQGzPOe896v0ca0QNocFkPqjpZNOOMm/wAsodFPZlZ0+7zNlWx7WjWdyrf3hvL104rK/VuTfqCdSoFKAcwl0o8zQ1s+F9PK6o1M2eSDMdyFGrxTXVFYPTXoRlKUXxCdPMiDoD33+fuudmhnRo8P3Qs1FG6t8+BFuX4lorU84ltr5jmn7vnGFy5VmLxdiEg1C5cug5jgyxvuSlcuVwHEgxHCFzmwY+cEq5DicZGbDzTdqy5chMkGO2tVztY+b1y5GJMZHzwlc4/p7LlyE+JwiEfZOjTn+yRchbgzohp/PBRSuXIx2ZB6iUxMlOmy5coYCGDF2efJOLVy5VrzIyZzgmNb88ly5cOTDB4ilkpDT5rlykycxOruk6mfnikXIfEPMUUeanp4aRr6LlynrkQSc8Gf/9k="/>
          <p:cNvSpPr>
            <a:spLocks noChangeAspect="1" noChangeArrowheads="1"/>
          </p:cNvSpPr>
          <p:nvPr/>
        </p:nvSpPr>
        <p:spPr bwMode="auto">
          <a:xfrm>
            <a:off x="155575" y="-1790700"/>
            <a:ext cx="41529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SV"/>
          </a:p>
        </p:txBody>
      </p:sp>
      <p:sp>
        <p:nvSpPr>
          <p:cNvPr id="4" name="CuadroTexto 3"/>
          <p:cNvSpPr txBox="1"/>
          <p:nvPr/>
        </p:nvSpPr>
        <p:spPr>
          <a:xfrm>
            <a:off x="155574" y="1602273"/>
            <a:ext cx="8664897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SV" sz="2400" dirty="0"/>
              <a:t>d) No deben ser recopiladas de forma maliciosa para incriminar a alguien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55576" y="2909446"/>
            <a:ext cx="7920880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SV" sz="2400" dirty="0"/>
              <a:t>e) No deben obtenerse evidencia solo por una de las partes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07975" y="4221088"/>
            <a:ext cx="8512496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SV" sz="2400" dirty="0"/>
              <a:t>f) Documentar ampliamente paso a paso los diferentes procedimientos que se llevaron a cabo para la recolección. </a:t>
            </a:r>
          </a:p>
        </p:txBody>
      </p:sp>
    </p:spTree>
    <p:extLst>
      <p:ext uri="{BB962C8B-B14F-4D97-AF65-F5344CB8AC3E}">
        <p14:creationId xmlns:p14="http://schemas.microsoft.com/office/powerpoint/2010/main" val="849490294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rense">
  <a:themeElements>
    <a:clrScheme name="Tema de Office 2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2F8B7E"/>
      </a:accent1>
      <a:accent2>
        <a:srgbClr val="D3703F"/>
      </a:accent2>
      <a:accent3>
        <a:srgbClr val="FFFFFF"/>
      </a:accent3>
      <a:accent4>
        <a:srgbClr val="000000"/>
      </a:accent4>
      <a:accent5>
        <a:srgbClr val="ADC4C0"/>
      </a:accent5>
      <a:accent6>
        <a:srgbClr val="BF6538"/>
      </a:accent6>
      <a:hlink>
        <a:srgbClr val="1A50B2"/>
      </a:hlink>
      <a:folHlink>
        <a:srgbClr val="855ADA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1E78C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ABBEE1"/>
        </a:accent5>
        <a:accent6>
          <a:srgbClr val="85AE49"/>
        </a:accent6>
        <a:hlink>
          <a:srgbClr val="FF993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2F8B7E"/>
        </a:accent1>
        <a:accent2>
          <a:srgbClr val="D3703F"/>
        </a:accent2>
        <a:accent3>
          <a:srgbClr val="FFFFFF"/>
        </a:accent3>
        <a:accent4>
          <a:srgbClr val="000000"/>
        </a:accent4>
        <a:accent5>
          <a:srgbClr val="ADC4C0"/>
        </a:accent5>
        <a:accent6>
          <a:srgbClr val="BF6538"/>
        </a:accent6>
        <a:hlink>
          <a:srgbClr val="1A50B2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480048"/>
        </a:dk2>
        <a:lt2>
          <a:srgbClr val="C0C0C0"/>
        </a:lt2>
        <a:accent1>
          <a:srgbClr val="BA2222"/>
        </a:accent1>
        <a:accent2>
          <a:srgbClr val="419FC1"/>
        </a:accent2>
        <a:accent3>
          <a:srgbClr val="FFFFFF"/>
        </a:accent3>
        <a:accent4>
          <a:srgbClr val="000000"/>
        </a:accent4>
        <a:accent5>
          <a:srgbClr val="D9ABAB"/>
        </a:accent5>
        <a:accent6>
          <a:srgbClr val="3A90AF"/>
        </a:accent6>
        <a:hlink>
          <a:srgbClr val="0066CC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forense</Template>
  <TotalTime>450</TotalTime>
  <Words>227</Words>
  <Application>Microsoft Office PowerPoint</Application>
  <PresentationFormat>Presentación en pantalla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9" baseType="lpstr">
      <vt:lpstr>forense</vt:lpstr>
      <vt:lpstr>Image</vt:lpstr>
      <vt:lpstr>AUDITORIA FORENSE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EJECUCIÓN DE LA AUDITORÍA FORENSE A EMPRESA “X. S.A. DE C.V.”</dc:title>
  <dc:creator>Elisa</dc:creator>
  <cp:lastModifiedBy>Estudiante</cp:lastModifiedBy>
  <cp:revision>50</cp:revision>
  <dcterms:created xsi:type="dcterms:W3CDTF">2013-11-17T16:35:51Z</dcterms:created>
  <dcterms:modified xsi:type="dcterms:W3CDTF">2015-11-27T16:30:12Z</dcterms:modified>
</cp:coreProperties>
</file>