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72ABD-F774-4911-AF94-02BA91FF5758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8AF30C4F-59C6-428D-89E2-CA024D1589B0}">
      <dgm:prSet phldrT="[Texto]"/>
      <dgm:spPr>
        <a:solidFill>
          <a:srgbClr val="FFFF00"/>
        </a:solidFill>
        <a:ln>
          <a:solidFill>
            <a:schemeClr val="tx1"/>
          </a:solidFill>
        </a:ln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es-SV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 RAZONABLE</a:t>
          </a:r>
          <a:endParaRPr lang="es-SV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EAA5D97A-9445-4DC3-8F69-63CBCE9DA3E7}" type="parTrans" cxnId="{AD3C2426-1BFF-45C8-AFA2-2D10B11B77FA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endParaRPr lang="es-SV" b="1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AFD1F3EE-ADDE-4F68-B21D-F86763A69349}" type="sibTrans" cxnId="{AD3C2426-1BFF-45C8-AFA2-2D10B11B77FA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endParaRPr lang="es-SV" b="1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384A3C87-744D-48E6-BFF6-C067034CFD4F}">
      <dgm:prSet phldrT="[Texto]"/>
      <dgm:spPr>
        <a:solidFill>
          <a:srgbClr val="FFFF00"/>
        </a:solidFill>
        <a:ln>
          <a:solidFill>
            <a:schemeClr val="tx1"/>
          </a:solidFill>
        </a:ln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es-SV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LIMITADA</a:t>
          </a:r>
          <a:endParaRPr lang="es-SV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3BAFEFE1-658F-49EE-8FCB-EC4378FDFE52}" type="parTrans" cxnId="{D7D7807C-78FB-44EB-9F0B-C25AEC8CB2D6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endParaRPr lang="es-SV" b="1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A7BB843F-2D65-4341-B576-4EEAFB96901B}" type="sibTrans" cxnId="{D7D7807C-78FB-44EB-9F0B-C25AEC8CB2D6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endParaRPr lang="es-SV" b="1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3CFC7FF2-A6F4-4B18-94AC-C33219C425C5}" type="pres">
      <dgm:prSet presAssocID="{A7672ABD-F774-4911-AF94-02BA91FF57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C578A939-F0CF-49DA-BA2A-69B820AD4B75}" type="pres">
      <dgm:prSet presAssocID="{8AF30C4F-59C6-428D-89E2-CA024D1589B0}" presName="node" presStyleLbl="node1" presStyleIdx="0" presStyleCnt="2" custScaleX="128614" custRadScaleRad="202605" custRadScaleInc="9211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6525EF0-DAB1-4639-8C62-F4285EB49562}" type="pres">
      <dgm:prSet presAssocID="{AFD1F3EE-ADDE-4F68-B21D-F86763A69349}" presName="sibTrans" presStyleLbl="sibTrans2D1" presStyleIdx="0" presStyleCnt="2"/>
      <dgm:spPr/>
      <dgm:t>
        <a:bodyPr/>
        <a:lstStyle/>
        <a:p>
          <a:endParaRPr lang="es-SV"/>
        </a:p>
      </dgm:t>
    </dgm:pt>
    <dgm:pt modelId="{193B8B68-B3B7-41B4-8498-6EA991B73246}" type="pres">
      <dgm:prSet presAssocID="{AFD1F3EE-ADDE-4F68-B21D-F86763A69349}" presName="connectorText" presStyleLbl="sibTrans2D1" presStyleIdx="0" presStyleCnt="2"/>
      <dgm:spPr/>
      <dgm:t>
        <a:bodyPr/>
        <a:lstStyle/>
        <a:p>
          <a:endParaRPr lang="es-SV"/>
        </a:p>
      </dgm:t>
    </dgm:pt>
    <dgm:pt modelId="{C03B9F73-1DF1-4A0B-94E6-030530F21907}" type="pres">
      <dgm:prSet presAssocID="{384A3C87-744D-48E6-BFF6-C067034CFD4F}" presName="node" presStyleLbl="node1" presStyleIdx="1" presStyleCnt="2" custScaleX="123837" custRadScaleRad="162910" custRadScaleInc="10301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31D0648-9FF2-4C60-8DE2-15881293E06B}" type="pres">
      <dgm:prSet presAssocID="{A7BB843F-2D65-4341-B576-4EEAFB96901B}" presName="sibTrans" presStyleLbl="sibTrans2D1" presStyleIdx="1" presStyleCnt="2"/>
      <dgm:spPr/>
      <dgm:t>
        <a:bodyPr/>
        <a:lstStyle/>
        <a:p>
          <a:endParaRPr lang="es-SV"/>
        </a:p>
      </dgm:t>
    </dgm:pt>
    <dgm:pt modelId="{CA81968C-B6DE-47C5-9024-3D229C9F8858}" type="pres">
      <dgm:prSet presAssocID="{A7BB843F-2D65-4341-B576-4EEAFB96901B}" presName="connectorText" presStyleLbl="sibTrans2D1" presStyleIdx="1" presStyleCnt="2"/>
      <dgm:spPr/>
      <dgm:t>
        <a:bodyPr/>
        <a:lstStyle/>
        <a:p>
          <a:endParaRPr lang="es-SV"/>
        </a:p>
      </dgm:t>
    </dgm:pt>
  </dgm:ptLst>
  <dgm:cxnLst>
    <dgm:cxn modelId="{D96D6E47-471C-4279-97A1-963340228B7F}" type="presOf" srcId="{A7BB843F-2D65-4341-B576-4EEAFB96901B}" destId="{CA81968C-B6DE-47C5-9024-3D229C9F8858}" srcOrd="1" destOrd="0" presId="urn:microsoft.com/office/officeart/2005/8/layout/cycle7"/>
    <dgm:cxn modelId="{AD3C2426-1BFF-45C8-AFA2-2D10B11B77FA}" srcId="{A7672ABD-F774-4911-AF94-02BA91FF5758}" destId="{8AF30C4F-59C6-428D-89E2-CA024D1589B0}" srcOrd="0" destOrd="0" parTransId="{EAA5D97A-9445-4DC3-8F69-63CBCE9DA3E7}" sibTransId="{AFD1F3EE-ADDE-4F68-B21D-F86763A69349}"/>
    <dgm:cxn modelId="{1F602F0C-8EDF-4EEB-B67D-1B0B99BCB1AC}" type="presOf" srcId="{384A3C87-744D-48E6-BFF6-C067034CFD4F}" destId="{C03B9F73-1DF1-4A0B-94E6-030530F21907}" srcOrd="0" destOrd="0" presId="urn:microsoft.com/office/officeart/2005/8/layout/cycle7"/>
    <dgm:cxn modelId="{8DE2B73D-40E5-4A58-8A3A-F2098A7C9E8D}" type="presOf" srcId="{AFD1F3EE-ADDE-4F68-B21D-F86763A69349}" destId="{193B8B68-B3B7-41B4-8498-6EA991B73246}" srcOrd="1" destOrd="0" presId="urn:microsoft.com/office/officeart/2005/8/layout/cycle7"/>
    <dgm:cxn modelId="{54339ECE-3266-4FC3-A112-F29FDC5D253C}" type="presOf" srcId="{A7BB843F-2D65-4341-B576-4EEAFB96901B}" destId="{F31D0648-9FF2-4C60-8DE2-15881293E06B}" srcOrd="0" destOrd="0" presId="urn:microsoft.com/office/officeart/2005/8/layout/cycle7"/>
    <dgm:cxn modelId="{D0AFFD02-AB07-4251-B0B3-377160FC8AFF}" type="presOf" srcId="{AFD1F3EE-ADDE-4F68-B21D-F86763A69349}" destId="{26525EF0-DAB1-4639-8C62-F4285EB49562}" srcOrd="0" destOrd="0" presId="urn:microsoft.com/office/officeart/2005/8/layout/cycle7"/>
    <dgm:cxn modelId="{D7D7807C-78FB-44EB-9F0B-C25AEC8CB2D6}" srcId="{A7672ABD-F774-4911-AF94-02BA91FF5758}" destId="{384A3C87-744D-48E6-BFF6-C067034CFD4F}" srcOrd="1" destOrd="0" parTransId="{3BAFEFE1-658F-49EE-8FCB-EC4378FDFE52}" sibTransId="{A7BB843F-2D65-4341-B576-4EEAFB96901B}"/>
    <dgm:cxn modelId="{B4744E79-2282-405C-B2C2-BFAD7733C3F1}" type="presOf" srcId="{A7672ABD-F774-4911-AF94-02BA91FF5758}" destId="{3CFC7FF2-A6F4-4B18-94AC-C33219C425C5}" srcOrd="0" destOrd="0" presId="urn:microsoft.com/office/officeart/2005/8/layout/cycle7"/>
    <dgm:cxn modelId="{14349A36-AE58-481F-818C-42A763798FF7}" type="presOf" srcId="{8AF30C4F-59C6-428D-89E2-CA024D1589B0}" destId="{C578A939-F0CF-49DA-BA2A-69B820AD4B75}" srcOrd="0" destOrd="0" presId="urn:microsoft.com/office/officeart/2005/8/layout/cycle7"/>
    <dgm:cxn modelId="{0885B6DB-E262-43B1-8556-2438F1CF203F}" type="presParOf" srcId="{3CFC7FF2-A6F4-4B18-94AC-C33219C425C5}" destId="{C578A939-F0CF-49DA-BA2A-69B820AD4B75}" srcOrd="0" destOrd="0" presId="urn:microsoft.com/office/officeart/2005/8/layout/cycle7"/>
    <dgm:cxn modelId="{129239C9-89B7-4CF4-9A43-CB9822216E08}" type="presParOf" srcId="{3CFC7FF2-A6F4-4B18-94AC-C33219C425C5}" destId="{26525EF0-DAB1-4639-8C62-F4285EB49562}" srcOrd="1" destOrd="0" presId="urn:microsoft.com/office/officeart/2005/8/layout/cycle7"/>
    <dgm:cxn modelId="{B5FFDF47-6432-4F13-A10A-975718FC4B1B}" type="presParOf" srcId="{26525EF0-DAB1-4639-8C62-F4285EB49562}" destId="{193B8B68-B3B7-41B4-8498-6EA991B73246}" srcOrd="0" destOrd="0" presId="urn:microsoft.com/office/officeart/2005/8/layout/cycle7"/>
    <dgm:cxn modelId="{D6581E4F-E21A-4254-9FC4-50ABD280C974}" type="presParOf" srcId="{3CFC7FF2-A6F4-4B18-94AC-C33219C425C5}" destId="{C03B9F73-1DF1-4A0B-94E6-030530F21907}" srcOrd="2" destOrd="0" presId="urn:microsoft.com/office/officeart/2005/8/layout/cycle7"/>
    <dgm:cxn modelId="{7D0C2F9A-39F1-4EF3-BF4A-1645BF4430F2}" type="presParOf" srcId="{3CFC7FF2-A6F4-4B18-94AC-C33219C425C5}" destId="{F31D0648-9FF2-4C60-8DE2-15881293E06B}" srcOrd="3" destOrd="0" presId="urn:microsoft.com/office/officeart/2005/8/layout/cycle7"/>
    <dgm:cxn modelId="{9AD3FC17-3B1C-4377-BB32-D40BD8FCEF57}" type="presParOf" srcId="{F31D0648-9FF2-4C60-8DE2-15881293E06B}" destId="{CA81968C-B6DE-47C5-9024-3D229C9F885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8A939-F0CF-49DA-BA2A-69B820AD4B75}">
      <dsp:nvSpPr>
        <dsp:cNvPr id="0" name=""/>
        <dsp:cNvSpPr/>
      </dsp:nvSpPr>
      <dsp:spPr>
        <a:xfrm>
          <a:off x="5374053" y="935813"/>
          <a:ext cx="2788473" cy="1084047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4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 RAZONABLE</a:t>
          </a:r>
          <a:endParaRPr lang="es-SV" sz="34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5405804" y="967564"/>
        <a:ext cx="2724971" cy="1020545"/>
      </dsp:txXfrm>
    </dsp:sp>
    <dsp:sp modelId="{26525EF0-DAB1-4639-8C62-F4285EB49562}">
      <dsp:nvSpPr>
        <dsp:cNvPr id="0" name=""/>
        <dsp:cNvSpPr/>
      </dsp:nvSpPr>
      <dsp:spPr>
        <a:xfrm rot="10636405">
          <a:off x="3753751" y="1397375"/>
          <a:ext cx="1441175" cy="3794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700" b="1" kern="1200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 rot="10800000">
        <a:off x="3867576" y="1473258"/>
        <a:ext cx="1213525" cy="227650"/>
      </dsp:txXfrm>
    </dsp:sp>
    <dsp:sp modelId="{C03B9F73-1DF1-4A0B-94E6-030530F21907}">
      <dsp:nvSpPr>
        <dsp:cNvPr id="0" name=""/>
        <dsp:cNvSpPr/>
      </dsp:nvSpPr>
      <dsp:spPr>
        <a:xfrm>
          <a:off x="889720" y="1151840"/>
          <a:ext cx="2684903" cy="1084047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34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LIMITADA</a:t>
          </a:r>
          <a:endParaRPr lang="es-SV" sz="34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921471" y="1183591"/>
        <a:ext cx="2621401" cy="1020545"/>
      </dsp:txXfrm>
    </dsp:sp>
    <dsp:sp modelId="{F31D0648-9FF2-4C60-8DE2-15881293E06B}">
      <dsp:nvSpPr>
        <dsp:cNvPr id="0" name=""/>
        <dsp:cNvSpPr/>
      </dsp:nvSpPr>
      <dsp:spPr>
        <a:xfrm rot="21436405">
          <a:off x="3753751" y="1397375"/>
          <a:ext cx="1441175" cy="3794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700" b="1" kern="1200" cap="none" spc="5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3867576" y="1473258"/>
        <a:ext cx="1213525" cy="227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C382F81-C579-42AA-A52A-EA325087B3BB}" type="datetimeFigureOut">
              <a:rPr lang="es-SV" smtClean="0"/>
              <a:t>27/11/2015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C25177C-ACAD-4272-9D16-1C1625718EE6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2550145"/>
          </a:xfrm>
        </p:spPr>
        <p:txBody>
          <a:bodyPr>
            <a:noAutofit/>
          </a:bodyPr>
          <a:lstStyle/>
          <a:p>
            <a:pPr lvl="0" algn="ctr"/>
            <a:r>
              <a:rPr lang="en-CA" sz="4000" b="1" dirty="0"/>
              <a:t>CONTENIDO DEL INFORME DE TRABAJO PARA ATESTIGUAR</a:t>
            </a:r>
            <a:r>
              <a:rPr lang="es-SV" sz="4000" b="1" dirty="0"/>
              <a:t/>
            </a:r>
            <a:br>
              <a:rPr lang="es-SV" sz="4000" b="1" dirty="0"/>
            </a:br>
            <a:endParaRPr lang="es-SV" sz="4000" dirty="0"/>
          </a:p>
        </p:txBody>
      </p:sp>
      <p:pic>
        <p:nvPicPr>
          <p:cNvPr id="1026" name="Picture 2" descr="http://www.ejemplode.com/images/uploads/administracion/caracteristicas-infor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38100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0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54864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s-SV" u="sng" dirty="0" smtClean="0"/>
              <a:t>CARACTERÍSTICAS</a:t>
            </a:r>
            <a:endParaRPr lang="es-SV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568952" cy="4752528"/>
          </a:xfrm>
        </p:spPr>
        <p:txBody>
          <a:bodyPr>
            <a:normAutofit/>
          </a:bodyPr>
          <a:lstStyle/>
          <a:p>
            <a:r>
              <a:rPr lang="es-SV" dirty="0" smtClean="0"/>
              <a:t>*ASUNTO</a:t>
            </a:r>
          </a:p>
          <a:p>
            <a:r>
              <a:rPr lang="es-SV" dirty="0" smtClean="0"/>
              <a:t>*CRITERIO</a:t>
            </a:r>
          </a:p>
          <a:p>
            <a:r>
              <a:rPr lang="es-SV" dirty="0" smtClean="0"/>
              <a:t>*EVIDENCIA</a:t>
            </a:r>
          </a:p>
          <a:p>
            <a:pPr lvl="1"/>
            <a:r>
              <a:rPr lang="es-SV" sz="3500" b="1" u="sng" dirty="0" smtClean="0"/>
              <a:t>ELEMENTOS</a:t>
            </a:r>
          </a:p>
          <a:p>
            <a:pPr lvl="1"/>
            <a:endParaRPr lang="es-SV" sz="3500" b="1" u="sng" dirty="0" smtClean="0"/>
          </a:p>
          <a:p>
            <a:pPr lvl="0"/>
            <a:r>
              <a:rPr lang="es-SV" sz="2000" dirty="0" smtClean="0"/>
              <a:t>*Es </a:t>
            </a:r>
            <a:r>
              <a:rPr lang="es-SV" sz="2000" dirty="0"/>
              <a:t>una relación tripartita: Un contador, una parte relacionada y </a:t>
            </a:r>
            <a:r>
              <a:rPr lang="es-SV" sz="2000" dirty="0" smtClean="0"/>
              <a:t>los usuarios</a:t>
            </a:r>
            <a:endParaRPr lang="es-SV" sz="2000" dirty="0"/>
          </a:p>
          <a:p>
            <a:pPr lvl="0"/>
            <a:r>
              <a:rPr lang="es-SV" sz="2000" dirty="0" smtClean="0"/>
              <a:t>*Un </a:t>
            </a:r>
            <a:r>
              <a:rPr lang="es-SV" sz="2000" dirty="0"/>
              <a:t>asunto apropiado </a:t>
            </a:r>
          </a:p>
          <a:p>
            <a:pPr lvl="0"/>
            <a:r>
              <a:rPr lang="es-SV" sz="2000" dirty="0" smtClean="0"/>
              <a:t>*Criterios </a:t>
            </a:r>
            <a:r>
              <a:rPr lang="es-SV" sz="2000" dirty="0"/>
              <a:t>adecuados</a:t>
            </a:r>
          </a:p>
          <a:p>
            <a:pPr lvl="0"/>
            <a:r>
              <a:rPr lang="es-SV" sz="2000" dirty="0" smtClean="0"/>
              <a:t>*Evidencia </a:t>
            </a:r>
            <a:r>
              <a:rPr lang="es-SV" sz="2000" dirty="0"/>
              <a:t>suficiente y apropiada </a:t>
            </a:r>
          </a:p>
          <a:p>
            <a:pPr lvl="0"/>
            <a:r>
              <a:rPr lang="es-SV" sz="2000" dirty="0" smtClean="0"/>
              <a:t>*Un </a:t>
            </a:r>
            <a:r>
              <a:rPr lang="es-SV" sz="2000" dirty="0"/>
              <a:t>informe de atestiguamiento por escrito</a:t>
            </a:r>
          </a:p>
          <a:p>
            <a:pPr lvl="1"/>
            <a:endParaRPr lang="es-SV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24" y="0"/>
            <a:ext cx="338437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432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20940" cy="548640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CA" b="1" u="sng" dirty="0" err="1"/>
              <a:t>TIPOS</a:t>
            </a:r>
            <a:r>
              <a:rPr lang="en-CA" b="1" u="sng" dirty="0"/>
              <a:t> DE </a:t>
            </a:r>
            <a:r>
              <a:rPr lang="en-CA" b="1" u="sng" dirty="0" err="1"/>
              <a:t>SEGURIDAD</a:t>
            </a:r>
            <a:r>
              <a:rPr lang="en-CA" b="1" u="sng" dirty="0"/>
              <a:t> QUE </a:t>
            </a:r>
            <a:r>
              <a:rPr lang="es-ES" b="1" u="sng" dirty="0"/>
              <a:t>PROPORCIONAN</a:t>
            </a:r>
            <a:r>
              <a:rPr lang="es-SV" b="1" dirty="0"/>
              <a:t/>
            </a:r>
            <a:br>
              <a:rPr lang="es-SV" b="1" dirty="0"/>
            </a:br>
            <a:endParaRPr lang="es-SV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9558861"/>
              </p:ext>
            </p:extLst>
          </p:nvPr>
        </p:nvGraphicFramePr>
        <p:xfrm>
          <a:off x="9872" y="404664"/>
          <a:ext cx="8522568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475656" y="386104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s-ES" sz="2400" b="1" u="sng" dirty="0"/>
              <a:t>DOCUMENTACIÓN DEL ACUERDO DE LOS TÉRMINOS DEL TRABAJO</a:t>
            </a:r>
            <a:endParaRPr lang="es-SV" sz="2400" b="1" u="sng" dirty="0"/>
          </a:p>
        </p:txBody>
      </p:sp>
    </p:spTree>
    <p:extLst>
      <p:ext uri="{BB962C8B-B14F-4D97-AF65-F5344CB8AC3E}">
        <p14:creationId xmlns:p14="http://schemas.microsoft.com/office/powerpoint/2010/main" val="379611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04664"/>
            <a:ext cx="8604448" cy="56166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SV" sz="1800" dirty="0" smtClean="0"/>
              <a:t>CARTA DE CONVENIO</a:t>
            </a:r>
          </a:p>
          <a:p>
            <a:r>
              <a:rPr lang="es-ES" sz="1800" dirty="0"/>
              <a:t>La carta de convenio ayuda en la planeación y para evitar malos entendidos respecto a los asuntos </a:t>
            </a:r>
            <a:r>
              <a:rPr lang="es-ES" sz="1800" dirty="0" smtClean="0"/>
              <a:t>tratados</a:t>
            </a:r>
          </a:p>
          <a:p>
            <a:endParaRPr lang="es-ES" sz="1800" dirty="0" smtClean="0"/>
          </a:p>
          <a:p>
            <a:pPr lvl="1">
              <a:spcBef>
                <a:spcPts val="800"/>
              </a:spcBef>
              <a:buClrTx/>
              <a:buFont typeface="Wingdings" panose="05000000000000000000" pitchFamily="2" charset="2"/>
              <a:buChar char="q"/>
            </a:pPr>
            <a:r>
              <a:rPr lang="es-ES" sz="1800" b="1" dirty="0"/>
              <a:t>PLANIFICACIÓN DEL TRABAJO</a:t>
            </a:r>
            <a:endParaRPr lang="es-SV" sz="1800" b="1" dirty="0"/>
          </a:p>
          <a:p>
            <a:r>
              <a:rPr lang="es-ES" sz="1800" dirty="0"/>
              <a:t>El contador público debe de planificar el trabajo de modo que desempeñe una labor efectiva y eficiente.</a:t>
            </a:r>
            <a:endParaRPr lang="es-SV" sz="1800" dirty="0"/>
          </a:p>
          <a:p>
            <a:endParaRPr lang="es-SV" sz="1800" dirty="0" smtClean="0"/>
          </a:p>
          <a:p>
            <a:pPr lvl="1">
              <a:spcBef>
                <a:spcPts val="800"/>
              </a:spcBef>
              <a:buClrTx/>
              <a:buFont typeface="Wingdings" panose="05000000000000000000" pitchFamily="2" charset="2"/>
              <a:buChar char="q"/>
            </a:pPr>
            <a:r>
              <a:rPr lang="es-ES" sz="1800" b="1" dirty="0"/>
              <a:t>PROCEDIMIENTOS Y EVIDENCIAS</a:t>
            </a:r>
            <a:endParaRPr lang="es-SV" sz="1800" b="1" dirty="0"/>
          </a:p>
          <a:p>
            <a:r>
              <a:rPr lang="es-ES" sz="1800" dirty="0"/>
              <a:t>procedimientos llevados a cabo por el contador </a:t>
            </a:r>
            <a:endParaRPr lang="es-ES" sz="1800" dirty="0" smtClean="0"/>
          </a:p>
          <a:p>
            <a:endParaRPr lang="es-ES" sz="1800" dirty="0" smtClean="0"/>
          </a:p>
          <a:p>
            <a:pPr lvl="1">
              <a:spcBef>
                <a:spcPts val="800"/>
              </a:spcBef>
              <a:buClrTx/>
              <a:buFont typeface="Wingdings" panose="05000000000000000000" pitchFamily="2" charset="2"/>
              <a:buChar char="q"/>
            </a:pPr>
            <a:r>
              <a:rPr lang="es-ES" sz="1800" b="1" dirty="0"/>
              <a:t>PRESENTACIÓN DEL </a:t>
            </a:r>
            <a:r>
              <a:rPr lang="es-ES" sz="1800" b="1" dirty="0" smtClean="0"/>
              <a:t>INFORME</a:t>
            </a:r>
          </a:p>
          <a:p>
            <a:pPr lvl="0"/>
            <a:r>
              <a:rPr lang="es-SV" sz="1800" dirty="0" smtClean="0"/>
              <a:t>El </a:t>
            </a:r>
            <a:r>
              <a:rPr lang="es-SV" sz="1800" dirty="0"/>
              <a:t>informe de trabajo de atestiguamiento deberá de contener el propósito y procedimientos suficientes, para permitir al lector las comprensión y naturaleza del trabajo</a:t>
            </a:r>
          </a:p>
          <a:p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400906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28</TotalTime>
  <Words>145</Words>
  <Application>Microsoft Office PowerPoint</Application>
  <PresentationFormat>Presentación en pantalla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Ángulos</vt:lpstr>
      <vt:lpstr>CONTENIDO DEL INFORME DE TRABAJO PARA ATESTIGUAR </vt:lpstr>
      <vt:lpstr>CARACTERÍSTICAS</vt:lpstr>
      <vt:lpstr>TIPOS DE SEGURIDAD QUE PROPORCIONAN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Lorena</dc:creator>
  <cp:lastModifiedBy>Estudiante</cp:lastModifiedBy>
  <cp:revision>4</cp:revision>
  <dcterms:created xsi:type="dcterms:W3CDTF">2015-11-27T03:49:52Z</dcterms:created>
  <dcterms:modified xsi:type="dcterms:W3CDTF">2015-11-27T16:36:48Z</dcterms:modified>
</cp:coreProperties>
</file>