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07A448-FBB3-405B-AD5A-5C3F03C7EB19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SV"/>
        </a:p>
      </dgm:t>
    </dgm:pt>
    <dgm:pt modelId="{F9F1D3F1-13F2-4159-A8E6-55C160CB386A}">
      <dgm:prSet/>
      <dgm:spPr/>
      <dgm:t>
        <a:bodyPr/>
        <a:lstStyle/>
        <a:p>
          <a:pPr algn="ctr" rtl="0"/>
          <a:r>
            <a:rPr lang="es-SV" b="0" u="none" dirty="0" smtClean="0"/>
            <a:t>CARACTERÍSTICAS DE LA AUDITORIA FORENSE</a:t>
          </a:r>
          <a:endParaRPr lang="es-SV" b="0" u="none" dirty="0"/>
        </a:p>
      </dgm:t>
    </dgm:pt>
    <dgm:pt modelId="{DFA62650-A04B-42F7-957F-563D9473E9DD}" type="parTrans" cxnId="{649AA20F-7A5F-4947-8333-0C42B15EFB43}">
      <dgm:prSet/>
      <dgm:spPr/>
      <dgm:t>
        <a:bodyPr/>
        <a:lstStyle/>
        <a:p>
          <a:endParaRPr lang="es-SV"/>
        </a:p>
      </dgm:t>
    </dgm:pt>
    <dgm:pt modelId="{1E64DEAC-2A15-4C27-864D-6DA2047DB80B}" type="sibTrans" cxnId="{649AA20F-7A5F-4947-8333-0C42B15EFB43}">
      <dgm:prSet/>
      <dgm:spPr/>
      <dgm:t>
        <a:bodyPr/>
        <a:lstStyle/>
        <a:p>
          <a:endParaRPr lang="es-SV"/>
        </a:p>
      </dgm:t>
    </dgm:pt>
    <dgm:pt modelId="{83BF0D5D-CDD7-4B70-BB43-141C774C832F}" type="pres">
      <dgm:prSet presAssocID="{9007A448-FBB3-405B-AD5A-5C3F03C7EB19}" presName="linear" presStyleCnt="0">
        <dgm:presLayoutVars>
          <dgm:animLvl val="lvl"/>
          <dgm:resizeHandles val="exact"/>
        </dgm:presLayoutVars>
      </dgm:prSet>
      <dgm:spPr/>
    </dgm:pt>
    <dgm:pt modelId="{3C535B03-E2EB-4850-AB72-E3AE46A21FC1}" type="pres">
      <dgm:prSet presAssocID="{F9F1D3F1-13F2-4159-A8E6-55C160CB386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49AA20F-7A5F-4947-8333-0C42B15EFB43}" srcId="{9007A448-FBB3-405B-AD5A-5C3F03C7EB19}" destId="{F9F1D3F1-13F2-4159-A8E6-55C160CB386A}" srcOrd="0" destOrd="0" parTransId="{DFA62650-A04B-42F7-957F-563D9473E9DD}" sibTransId="{1E64DEAC-2A15-4C27-864D-6DA2047DB80B}"/>
    <dgm:cxn modelId="{3A331359-73B8-440A-A92C-A13CC65CCD31}" type="presOf" srcId="{9007A448-FBB3-405B-AD5A-5C3F03C7EB19}" destId="{83BF0D5D-CDD7-4B70-BB43-141C774C832F}" srcOrd="0" destOrd="0" presId="urn:microsoft.com/office/officeart/2005/8/layout/vList2"/>
    <dgm:cxn modelId="{8E3A5843-EAC0-4D61-BD1E-B938821131AD}" type="presOf" srcId="{F9F1D3F1-13F2-4159-A8E6-55C160CB386A}" destId="{3C535B03-E2EB-4850-AB72-E3AE46A21FC1}" srcOrd="0" destOrd="0" presId="urn:microsoft.com/office/officeart/2005/8/layout/vList2"/>
    <dgm:cxn modelId="{CA1FB2FF-3E4A-4B45-886C-AC739D04505A}" type="presParOf" srcId="{83BF0D5D-CDD7-4B70-BB43-141C774C832F}" destId="{3C535B03-E2EB-4850-AB72-E3AE46A21FC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03C35B-E209-4B34-B5D3-ECF3BF3F6A06}" type="doc">
      <dgm:prSet loTypeId="urn:microsoft.com/office/officeart/2005/8/layout/hList2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SV"/>
        </a:p>
      </dgm:t>
    </dgm:pt>
    <dgm:pt modelId="{A8911CD0-8488-4D7D-A17C-67823068D512}">
      <dgm:prSet phldrT="[Texto]"/>
      <dgm:spPr/>
      <dgm:t>
        <a:bodyPr/>
        <a:lstStyle/>
        <a:p>
          <a:r>
            <a:rPr lang="es-SV" b="0" i="0" u="none" dirty="0" smtClean="0"/>
            <a:t>CARACTERÍSTICAS RELEVANTES</a:t>
          </a:r>
          <a:endParaRPr lang="es-SV" b="0" i="0" u="none" dirty="0"/>
        </a:p>
      </dgm:t>
    </dgm:pt>
    <dgm:pt modelId="{04BF3608-9724-444B-96F3-5C0A0B75EE82}" type="parTrans" cxnId="{31B1804F-50F6-4CEF-AE85-D69CCDE54664}">
      <dgm:prSet/>
      <dgm:spPr/>
      <dgm:t>
        <a:bodyPr/>
        <a:lstStyle/>
        <a:p>
          <a:endParaRPr lang="es-SV"/>
        </a:p>
      </dgm:t>
    </dgm:pt>
    <dgm:pt modelId="{493BFBDB-8339-4D2F-9D7F-24077A2E2B7C}" type="sibTrans" cxnId="{31B1804F-50F6-4CEF-AE85-D69CCDE54664}">
      <dgm:prSet/>
      <dgm:spPr/>
      <dgm:t>
        <a:bodyPr/>
        <a:lstStyle/>
        <a:p>
          <a:endParaRPr lang="es-SV"/>
        </a:p>
      </dgm:t>
    </dgm:pt>
    <dgm:pt modelId="{A69FEEE2-E2E4-4D84-A838-82D48D4EDCB9}">
      <dgm:prSet/>
      <dgm:spPr/>
      <dgm:t>
        <a:bodyPr/>
        <a:lstStyle/>
        <a:p>
          <a:r>
            <a:rPr lang="es-SV" smtClean="0"/>
            <a:t>Se piensa con creatividad.</a:t>
          </a:r>
          <a:endParaRPr lang="es-SV"/>
        </a:p>
      </dgm:t>
    </dgm:pt>
    <dgm:pt modelId="{694D124B-3675-40BE-B65F-F7A9457F2086}" type="parTrans" cxnId="{5EE7C848-7B76-47F4-9C01-0D3F441530B2}">
      <dgm:prSet/>
      <dgm:spPr/>
      <dgm:t>
        <a:bodyPr/>
        <a:lstStyle/>
        <a:p>
          <a:endParaRPr lang="es-SV"/>
        </a:p>
      </dgm:t>
    </dgm:pt>
    <dgm:pt modelId="{CBD62445-5112-4F7A-96D2-DB1F393A458D}" type="sibTrans" cxnId="{5EE7C848-7B76-47F4-9C01-0D3F441530B2}">
      <dgm:prSet/>
      <dgm:spPr/>
      <dgm:t>
        <a:bodyPr/>
        <a:lstStyle/>
        <a:p>
          <a:endParaRPr lang="es-SV"/>
        </a:p>
      </dgm:t>
    </dgm:pt>
    <dgm:pt modelId="{4E883265-61FD-4816-A6AA-4DFB8890D380}">
      <dgm:prSet/>
      <dgm:spPr/>
      <dgm:t>
        <a:bodyPr/>
        <a:lstStyle/>
        <a:p>
          <a:r>
            <a:rPr lang="es-SV" smtClean="0"/>
            <a:t>Debe poseer un sentido común de los negocios.</a:t>
          </a:r>
          <a:endParaRPr lang="es-SV"/>
        </a:p>
      </dgm:t>
    </dgm:pt>
    <dgm:pt modelId="{37CAB27B-0381-4B00-8589-C7554BE0E535}" type="parTrans" cxnId="{DDC71D97-CF7F-44FF-BBDF-934ADA97CE92}">
      <dgm:prSet/>
      <dgm:spPr/>
      <dgm:t>
        <a:bodyPr/>
        <a:lstStyle/>
        <a:p>
          <a:endParaRPr lang="es-SV"/>
        </a:p>
      </dgm:t>
    </dgm:pt>
    <dgm:pt modelId="{5FE5232A-E4C9-427F-87FD-5F2C96505B4A}" type="sibTrans" cxnId="{DDC71D97-CF7F-44FF-BBDF-934ADA97CE92}">
      <dgm:prSet/>
      <dgm:spPr/>
      <dgm:t>
        <a:bodyPr/>
        <a:lstStyle/>
        <a:p>
          <a:endParaRPr lang="es-SV"/>
        </a:p>
      </dgm:t>
    </dgm:pt>
    <dgm:pt modelId="{12152AFA-70D4-4FFA-B7AD-4A7D74652946}">
      <dgm:prSet/>
      <dgm:spPr/>
      <dgm:t>
        <a:bodyPr/>
        <a:lstStyle/>
        <a:p>
          <a:r>
            <a:rPr lang="es-SV" smtClean="0"/>
            <a:t>Domina los elementos básicos del procesamiento electrónico de datos y tiene excelente capacidad de comunicación.</a:t>
          </a:r>
          <a:endParaRPr lang="es-SV"/>
        </a:p>
      </dgm:t>
    </dgm:pt>
    <dgm:pt modelId="{EE1337AE-BF0B-4FCC-9A99-C26ACE91580C}" type="parTrans" cxnId="{69E3AE06-CD8A-47D7-8A1D-B133F738FF98}">
      <dgm:prSet/>
      <dgm:spPr/>
      <dgm:t>
        <a:bodyPr/>
        <a:lstStyle/>
        <a:p>
          <a:endParaRPr lang="es-SV"/>
        </a:p>
      </dgm:t>
    </dgm:pt>
    <dgm:pt modelId="{1ACFD2F7-45CB-4999-AF77-21F57221C99D}" type="sibTrans" cxnId="{69E3AE06-CD8A-47D7-8A1D-B133F738FF98}">
      <dgm:prSet/>
      <dgm:spPr/>
      <dgm:t>
        <a:bodyPr/>
        <a:lstStyle/>
        <a:p>
          <a:endParaRPr lang="es-SV"/>
        </a:p>
      </dgm:t>
    </dgm:pt>
    <dgm:pt modelId="{A3265B8B-AADE-4237-9DA3-9AF62371861A}">
      <dgm:prSet/>
      <dgm:spPr/>
      <dgm:t>
        <a:bodyPr/>
        <a:lstStyle/>
        <a:p>
          <a:r>
            <a:rPr lang="es-SV" smtClean="0"/>
            <a:t>Debe tener completa discreción, amplia experiencia y absoluta confianza.</a:t>
          </a:r>
          <a:endParaRPr lang="es-SV"/>
        </a:p>
      </dgm:t>
    </dgm:pt>
    <dgm:pt modelId="{342172B3-B36A-4FD6-9A2D-29D118E4A889}" type="parTrans" cxnId="{BFA16B2E-6FCF-4369-B98A-FAF2F500A20A}">
      <dgm:prSet/>
      <dgm:spPr/>
      <dgm:t>
        <a:bodyPr/>
        <a:lstStyle/>
        <a:p>
          <a:endParaRPr lang="es-SV"/>
        </a:p>
      </dgm:t>
    </dgm:pt>
    <dgm:pt modelId="{93F6280A-CCAC-49A1-9E05-9CF2523D6DA4}" type="sibTrans" cxnId="{BFA16B2E-6FCF-4369-B98A-FAF2F500A20A}">
      <dgm:prSet/>
      <dgm:spPr/>
      <dgm:t>
        <a:bodyPr/>
        <a:lstStyle/>
        <a:p>
          <a:endParaRPr lang="es-SV"/>
        </a:p>
      </dgm:t>
    </dgm:pt>
    <dgm:pt modelId="{DAFC05EA-9F2C-4618-B712-B5ACDC29985C}">
      <dgm:prSet/>
      <dgm:spPr/>
      <dgm:t>
        <a:bodyPr/>
        <a:lstStyle/>
        <a:p>
          <a:r>
            <a:rPr lang="es-SV" smtClean="0"/>
            <a:t>Es conocedora de temas contables, de auditoría, criminología, de investigación y legales.</a:t>
          </a:r>
          <a:endParaRPr lang="es-SV"/>
        </a:p>
      </dgm:t>
    </dgm:pt>
    <dgm:pt modelId="{398E5323-9C3D-4BE3-A5FC-D99A772E1217}" type="parTrans" cxnId="{ABFE483A-45D6-4E16-B971-A33BB75B96BF}">
      <dgm:prSet/>
      <dgm:spPr/>
      <dgm:t>
        <a:bodyPr/>
        <a:lstStyle/>
        <a:p>
          <a:endParaRPr lang="es-SV"/>
        </a:p>
      </dgm:t>
    </dgm:pt>
    <dgm:pt modelId="{18AEEE05-DBE0-44F0-9E2D-7C849F3FF866}" type="sibTrans" cxnId="{ABFE483A-45D6-4E16-B971-A33BB75B96BF}">
      <dgm:prSet/>
      <dgm:spPr/>
      <dgm:t>
        <a:bodyPr/>
        <a:lstStyle/>
        <a:p>
          <a:endParaRPr lang="es-SV"/>
        </a:p>
      </dgm:t>
    </dgm:pt>
    <dgm:pt modelId="{F3D8C897-6D3D-418F-9B64-675DED914D53}">
      <dgm:prSet phldrT="[Texto]"/>
      <dgm:spPr/>
      <dgm:t>
        <a:bodyPr/>
        <a:lstStyle/>
        <a:p>
          <a:r>
            <a:rPr lang="es-SV" dirty="0" smtClean="0"/>
            <a:t>Se analiza la información en forma exhaustiva.</a:t>
          </a:r>
          <a:endParaRPr lang="es-SV" dirty="0"/>
        </a:p>
      </dgm:t>
    </dgm:pt>
    <dgm:pt modelId="{13DF13A6-3C37-4EB3-AFB5-70D736B41096}" type="parTrans" cxnId="{7D7652F0-031E-462A-AC44-385599763B0B}">
      <dgm:prSet/>
      <dgm:spPr/>
      <dgm:t>
        <a:bodyPr/>
        <a:lstStyle/>
        <a:p>
          <a:endParaRPr lang="es-SV"/>
        </a:p>
      </dgm:t>
    </dgm:pt>
    <dgm:pt modelId="{87D30AB2-3690-4F1B-87EA-1217320C47DE}" type="sibTrans" cxnId="{7D7652F0-031E-462A-AC44-385599763B0B}">
      <dgm:prSet/>
      <dgm:spPr/>
      <dgm:t>
        <a:bodyPr/>
        <a:lstStyle/>
        <a:p>
          <a:endParaRPr lang="es-SV"/>
        </a:p>
      </dgm:t>
    </dgm:pt>
    <dgm:pt modelId="{475229B1-9B3C-43B6-81CB-32E7C98B5C3D}" type="pres">
      <dgm:prSet presAssocID="{4203C35B-E209-4B34-B5D3-ECF3BF3F6A06}" presName="linearFlow" presStyleCnt="0">
        <dgm:presLayoutVars>
          <dgm:dir/>
          <dgm:animLvl val="lvl"/>
          <dgm:resizeHandles/>
        </dgm:presLayoutVars>
      </dgm:prSet>
      <dgm:spPr/>
    </dgm:pt>
    <dgm:pt modelId="{8046ED14-88B6-4392-9DE7-174D57D8A586}" type="pres">
      <dgm:prSet presAssocID="{A8911CD0-8488-4D7D-A17C-67823068D512}" presName="compositeNode" presStyleCnt="0">
        <dgm:presLayoutVars>
          <dgm:bulletEnabled val="1"/>
        </dgm:presLayoutVars>
      </dgm:prSet>
      <dgm:spPr/>
    </dgm:pt>
    <dgm:pt modelId="{E19D3B88-E43B-4DFF-B810-AE769B57E92F}" type="pres">
      <dgm:prSet presAssocID="{A8911CD0-8488-4D7D-A17C-67823068D512}" presName="image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9CF892D-21AF-4BC5-AAF1-655EC9AA8FEA}" type="pres">
      <dgm:prSet presAssocID="{A8911CD0-8488-4D7D-A17C-67823068D512}" presName="childNode" presStyleLbl="node1" presStyleIdx="0" presStyleCnt="1">
        <dgm:presLayoutVars>
          <dgm:bulletEnabled val="1"/>
        </dgm:presLayoutVars>
      </dgm:prSet>
      <dgm:spPr/>
    </dgm:pt>
    <dgm:pt modelId="{A73437D0-4F7B-42B7-AD65-FF5451E580C6}" type="pres">
      <dgm:prSet presAssocID="{A8911CD0-8488-4D7D-A17C-67823068D512}" presName="parentNode" presStyleLbl="revTx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31B1804F-50F6-4CEF-AE85-D69CCDE54664}" srcId="{4203C35B-E209-4B34-B5D3-ECF3BF3F6A06}" destId="{A8911CD0-8488-4D7D-A17C-67823068D512}" srcOrd="0" destOrd="0" parTransId="{04BF3608-9724-444B-96F3-5C0A0B75EE82}" sibTransId="{493BFBDB-8339-4D2F-9D7F-24077A2E2B7C}"/>
    <dgm:cxn modelId="{7D7652F0-031E-462A-AC44-385599763B0B}" srcId="{A8911CD0-8488-4D7D-A17C-67823068D512}" destId="{F3D8C897-6D3D-418F-9B64-675DED914D53}" srcOrd="0" destOrd="0" parTransId="{13DF13A6-3C37-4EB3-AFB5-70D736B41096}" sibTransId="{87D30AB2-3690-4F1B-87EA-1217320C47DE}"/>
    <dgm:cxn modelId="{FA0C23B9-EE48-4584-B3B3-C0F8ACA86D98}" type="presOf" srcId="{A3265B8B-AADE-4237-9DA3-9AF62371861A}" destId="{59CF892D-21AF-4BC5-AAF1-655EC9AA8FEA}" srcOrd="0" destOrd="4" presId="urn:microsoft.com/office/officeart/2005/8/layout/hList2"/>
    <dgm:cxn modelId="{50A6A12F-4EB1-460F-9742-503289B9B0BD}" type="presOf" srcId="{4203C35B-E209-4B34-B5D3-ECF3BF3F6A06}" destId="{475229B1-9B3C-43B6-81CB-32E7C98B5C3D}" srcOrd="0" destOrd="0" presId="urn:microsoft.com/office/officeart/2005/8/layout/hList2"/>
    <dgm:cxn modelId="{DDC71D97-CF7F-44FF-BBDF-934ADA97CE92}" srcId="{A8911CD0-8488-4D7D-A17C-67823068D512}" destId="{4E883265-61FD-4816-A6AA-4DFB8890D380}" srcOrd="2" destOrd="0" parTransId="{37CAB27B-0381-4B00-8589-C7554BE0E535}" sibTransId="{5FE5232A-E4C9-427F-87FD-5F2C96505B4A}"/>
    <dgm:cxn modelId="{08CC6186-95A9-47F9-AFB5-E33DE0FEA652}" type="presOf" srcId="{A8911CD0-8488-4D7D-A17C-67823068D512}" destId="{A73437D0-4F7B-42B7-AD65-FF5451E580C6}" srcOrd="0" destOrd="0" presId="urn:microsoft.com/office/officeart/2005/8/layout/hList2"/>
    <dgm:cxn modelId="{69E3AE06-CD8A-47D7-8A1D-B133F738FF98}" srcId="{A8911CD0-8488-4D7D-A17C-67823068D512}" destId="{12152AFA-70D4-4FFA-B7AD-4A7D74652946}" srcOrd="3" destOrd="0" parTransId="{EE1337AE-BF0B-4FCC-9A99-C26ACE91580C}" sibTransId="{1ACFD2F7-45CB-4999-AF77-21F57221C99D}"/>
    <dgm:cxn modelId="{21F11734-5019-4168-B99B-86A0BCFB3C5E}" type="presOf" srcId="{A69FEEE2-E2E4-4D84-A838-82D48D4EDCB9}" destId="{59CF892D-21AF-4BC5-AAF1-655EC9AA8FEA}" srcOrd="0" destOrd="1" presId="urn:microsoft.com/office/officeart/2005/8/layout/hList2"/>
    <dgm:cxn modelId="{ABFE483A-45D6-4E16-B971-A33BB75B96BF}" srcId="{A8911CD0-8488-4D7D-A17C-67823068D512}" destId="{DAFC05EA-9F2C-4618-B712-B5ACDC29985C}" srcOrd="5" destOrd="0" parTransId="{398E5323-9C3D-4BE3-A5FC-D99A772E1217}" sibTransId="{18AEEE05-DBE0-44F0-9E2D-7C849F3FF866}"/>
    <dgm:cxn modelId="{22C4B236-4EE7-495B-A68B-BC07844D5F04}" type="presOf" srcId="{12152AFA-70D4-4FFA-B7AD-4A7D74652946}" destId="{59CF892D-21AF-4BC5-AAF1-655EC9AA8FEA}" srcOrd="0" destOrd="3" presId="urn:microsoft.com/office/officeart/2005/8/layout/hList2"/>
    <dgm:cxn modelId="{BFA16B2E-6FCF-4369-B98A-FAF2F500A20A}" srcId="{A8911CD0-8488-4D7D-A17C-67823068D512}" destId="{A3265B8B-AADE-4237-9DA3-9AF62371861A}" srcOrd="4" destOrd="0" parTransId="{342172B3-B36A-4FD6-9A2D-29D118E4A889}" sibTransId="{93F6280A-CCAC-49A1-9E05-9CF2523D6DA4}"/>
    <dgm:cxn modelId="{856391DE-F286-46AC-9620-6D13EA1E336A}" type="presOf" srcId="{F3D8C897-6D3D-418F-9B64-675DED914D53}" destId="{59CF892D-21AF-4BC5-AAF1-655EC9AA8FEA}" srcOrd="0" destOrd="0" presId="urn:microsoft.com/office/officeart/2005/8/layout/hList2"/>
    <dgm:cxn modelId="{E3B0FC3B-D7E7-453A-813F-9E8095A311F7}" type="presOf" srcId="{4E883265-61FD-4816-A6AA-4DFB8890D380}" destId="{59CF892D-21AF-4BC5-AAF1-655EC9AA8FEA}" srcOrd="0" destOrd="2" presId="urn:microsoft.com/office/officeart/2005/8/layout/hList2"/>
    <dgm:cxn modelId="{0208D0F6-D146-4421-BA7C-2AA0EEC497FA}" type="presOf" srcId="{DAFC05EA-9F2C-4618-B712-B5ACDC29985C}" destId="{59CF892D-21AF-4BC5-AAF1-655EC9AA8FEA}" srcOrd="0" destOrd="5" presId="urn:microsoft.com/office/officeart/2005/8/layout/hList2"/>
    <dgm:cxn modelId="{5EE7C848-7B76-47F4-9C01-0D3F441530B2}" srcId="{A8911CD0-8488-4D7D-A17C-67823068D512}" destId="{A69FEEE2-E2E4-4D84-A838-82D48D4EDCB9}" srcOrd="1" destOrd="0" parTransId="{694D124B-3675-40BE-B65F-F7A9457F2086}" sibTransId="{CBD62445-5112-4F7A-96D2-DB1F393A458D}"/>
    <dgm:cxn modelId="{3C23A8D3-5397-4EB3-B106-EDC3DCA39077}" type="presParOf" srcId="{475229B1-9B3C-43B6-81CB-32E7C98B5C3D}" destId="{8046ED14-88B6-4392-9DE7-174D57D8A586}" srcOrd="0" destOrd="0" presId="urn:microsoft.com/office/officeart/2005/8/layout/hList2"/>
    <dgm:cxn modelId="{2C5CD91D-8B99-4F72-914F-39F56CA082F6}" type="presParOf" srcId="{8046ED14-88B6-4392-9DE7-174D57D8A586}" destId="{E19D3B88-E43B-4DFF-B810-AE769B57E92F}" srcOrd="0" destOrd="0" presId="urn:microsoft.com/office/officeart/2005/8/layout/hList2"/>
    <dgm:cxn modelId="{BD0B236B-8B5C-4935-BDA4-732781921F99}" type="presParOf" srcId="{8046ED14-88B6-4392-9DE7-174D57D8A586}" destId="{59CF892D-21AF-4BC5-AAF1-655EC9AA8FEA}" srcOrd="1" destOrd="0" presId="urn:microsoft.com/office/officeart/2005/8/layout/hList2"/>
    <dgm:cxn modelId="{100E6487-458C-47A2-BBF7-9B5DFA248B2B}" type="presParOf" srcId="{8046ED14-88B6-4392-9DE7-174D57D8A586}" destId="{A73437D0-4F7B-42B7-AD65-FF5451E580C6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A237BA-92E0-4E3C-8062-DCB592F5C9F3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262843C8-B9C4-4CE5-B373-0C65BD5A1B06}">
      <dgm:prSet phldrT="[Texto]"/>
      <dgm:spPr/>
      <dgm:t>
        <a:bodyPr/>
        <a:lstStyle/>
        <a:p>
          <a:r>
            <a:rPr lang="es-SV" dirty="0" smtClean="0"/>
            <a:t>OTRAS CARACTERÍSTICAS</a:t>
          </a:r>
          <a:endParaRPr lang="es-SV" dirty="0"/>
        </a:p>
      </dgm:t>
    </dgm:pt>
    <dgm:pt modelId="{73E1BB1B-1BBB-47D0-99ED-C16759A08264}" type="parTrans" cxnId="{F9715302-1F6F-4BE4-AD6A-72D2969E9B01}">
      <dgm:prSet/>
      <dgm:spPr/>
      <dgm:t>
        <a:bodyPr/>
        <a:lstStyle/>
        <a:p>
          <a:endParaRPr lang="es-SV"/>
        </a:p>
      </dgm:t>
    </dgm:pt>
    <dgm:pt modelId="{C6C51440-A5E4-42DD-92A8-5800F778E95F}" type="sibTrans" cxnId="{F9715302-1F6F-4BE4-AD6A-72D2969E9B01}">
      <dgm:prSet/>
      <dgm:spPr/>
      <dgm:t>
        <a:bodyPr/>
        <a:lstStyle/>
        <a:p>
          <a:endParaRPr lang="es-SV"/>
        </a:p>
      </dgm:t>
    </dgm:pt>
    <dgm:pt modelId="{5161D80E-3E05-4313-86E5-FCA6E1ADED6B}">
      <dgm:prSet phldrT="[Texto]"/>
      <dgm:spPr/>
      <dgm:t>
        <a:bodyPr/>
        <a:lstStyle/>
        <a:p>
          <a:r>
            <a:rPr lang="es-SV" b="1" dirty="0" smtClean="0"/>
            <a:t>Tiene un propósito</a:t>
          </a:r>
          <a:endParaRPr lang="es-SV" dirty="0"/>
        </a:p>
      </dgm:t>
    </dgm:pt>
    <dgm:pt modelId="{22617C75-9B87-48FD-A794-EB43270C3439}" type="parTrans" cxnId="{BA52740B-C39A-4861-80E8-39F29F6B6993}">
      <dgm:prSet/>
      <dgm:spPr/>
      <dgm:t>
        <a:bodyPr/>
        <a:lstStyle/>
        <a:p>
          <a:endParaRPr lang="es-SV"/>
        </a:p>
      </dgm:t>
    </dgm:pt>
    <dgm:pt modelId="{8DCA8D62-BFEE-42C6-A0BE-E50F6BA3D4DA}" type="sibTrans" cxnId="{BA52740B-C39A-4861-80E8-39F29F6B6993}">
      <dgm:prSet/>
      <dgm:spPr/>
      <dgm:t>
        <a:bodyPr/>
        <a:lstStyle/>
        <a:p>
          <a:endParaRPr lang="es-SV"/>
        </a:p>
      </dgm:t>
    </dgm:pt>
    <dgm:pt modelId="{34A35A6B-6F92-46F5-AA6A-DCE82AFAE694}">
      <dgm:prSet phldrT="[Texto]"/>
      <dgm:spPr/>
      <dgm:t>
        <a:bodyPr/>
        <a:lstStyle/>
        <a:p>
          <a:r>
            <a:rPr lang="es-SV" b="1" dirty="0" smtClean="0"/>
            <a:t>Es objetiva</a:t>
          </a:r>
          <a:endParaRPr lang="es-SV" dirty="0"/>
        </a:p>
      </dgm:t>
    </dgm:pt>
    <dgm:pt modelId="{6F06B7B2-0D9B-41EB-9D00-B4D309C9FACC}" type="parTrans" cxnId="{04238D6B-7EFF-4492-95F4-E6D0BD9B99B7}">
      <dgm:prSet/>
      <dgm:spPr/>
      <dgm:t>
        <a:bodyPr/>
        <a:lstStyle/>
        <a:p>
          <a:endParaRPr lang="es-SV"/>
        </a:p>
      </dgm:t>
    </dgm:pt>
    <dgm:pt modelId="{5EA04830-6193-485C-B946-DB770FBC5045}" type="sibTrans" cxnId="{04238D6B-7EFF-4492-95F4-E6D0BD9B99B7}">
      <dgm:prSet/>
      <dgm:spPr/>
      <dgm:t>
        <a:bodyPr/>
        <a:lstStyle/>
        <a:p>
          <a:endParaRPr lang="es-SV"/>
        </a:p>
      </dgm:t>
    </dgm:pt>
    <dgm:pt modelId="{A4421F8A-FA2B-4AEC-8568-1BBFC1BAE6F2}">
      <dgm:prSet phldrT="[Texto]"/>
      <dgm:spPr/>
      <dgm:t>
        <a:bodyPr/>
        <a:lstStyle/>
        <a:p>
          <a:r>
            <a:rPr lang="es-SV" b="1" dirty="0" smtClean="0"/>
            <a:t>Es metodológica</a:t>
          </a:r>
          <a:endParaRPr lang="es-SV" dirty="0"/>
        </a:p>
      </dgm:t>
    </dgm:pt>
    <dgm:pt modelId="{FA345E62-20A7-463B-87FF-03C6AC322AF5}" type="parTrans" cxnId="{0CCF05A2-B726-43FC-BEEA-9751B6941FCE}">
      <dgm:prSet/>
      <dgm:spPr/>
      <dgm:t>
        <a:bodyPr/>
        <a:lstStyle/>
        <a:p>
          <a:endParaRPr lang="es-SV"/>
        </a:p>
      </dgm:t>
    </dgm:pt>
    <dgm:pt modelId="{27A9BFCC-8F5B-4166-975B-378F4A68A4B3}" type="sibTrans" cxnId="{0CCF05A2-B726-43FC-BEEA-9751B6941FCE}">
      <dgm:prSet/>
      <dgm:spPr/>
      <dgm:t>
        <a:bodyPr/>
        <a:lstStyle/>
        <a:p>
          <a:endParaRPr lang="es-SV"/>
        </a:p>
      </dgm:t>
    </dgm:pt>
    <dgm:pt modelId="{4D336CB0-79C7-40CC-91E9-936E513B271E}">
      <dgm:prSet phldrT="[Texto]"/>
      <dgm:spPr/>
      <dgm:t>
        <a:bodyPr/>
        <a:lstStyle/>
        <a:p>
          <a:r>
            <a:rPr lang="es-SV" b="1" dirty="0" smtClean="0"/>
            <a:t>Es cuantificable</a:t>
          </a:r>
          <a:endParaRPr lang="es-SV" dirty="0"/>
        </a:p>
      </dgm:t>
    </dgm:pt>
    <dgm:pt modelId="{5EBEE9A9-F110-49AE-AA89-A6A3CE8EDBF0}" type="parTrans" cxnId="{6BFB98E8-5013-4B47-BDA7-6E36ECBBC66B}">
      <dgm:prSet/>
      <dgm:spPr/>
      <dgm:t>
        <a:bodyPr/>
        <a:lstStyle/>
        <a:p>
          <a:endParaRPr lang="es-SV"/>
        </a:p>
      </dgm:t>
    </dgm:pt>
    <dgm:pt modelId="{112C18E5-2BD3-4539-97EF-50D6D1620C45}" type="sibTrans" cxnId="{6BFB98E8-5013-4B47-BDA7-6E36ECBBC66B}">
      <dgm:prSet/>
      <dgm:spPr/>
      <dgm:t>
        <a:bodyPr/>
        <a:lstStyle/>
        <a:p>
          <a:endParaRPr lang="es-SV"/>
        </a:p>
      </dgm:t>
    </dgm:pt>
    <dgm:pt modelId="{B88F38D2-8491-481B-9120-67F5762D37CC}">
      <dgm:prSet phldrT="[Texto]"/>
      <dgm:spPr/>
      <dgm:t>
        <a:bodyPr/>
        <a:lstStyle/>
        <a:p>
          <a:r>
            <a:rPr lang="es-SV" b="1" dirty="0" smtClean="0"/>
            <a:t>Tiene un Auditor a cargo</a:t>
          </a:r>
          <a:endParaRPr lang="es-SV" dirty="0"/>
        </a:p>
      </dgm:t>
    </dgm:pt>
    <dgm:pt modelId="{442B67B7-DD28-4BAE-8588-C5351F919399}" type="parTrans" cxnId="{7E8E07DB-B5D7-4459-9529-C0E047C463F0}">
      <dgm:prSet/>
      <dgm:spPr/>
      <dgm:t>
        <a:bodyPr/>
        <a:lstStyle/>
        <a:p>
          <a:endParaRPr lang="es-SV"/>
        </a:p>
      </dgm:t>
    </dgm:pt>
    <dgm:pt modelId="{A4FC28A6-AB23-447B-862A-8565DFCE8867}" type="sibTrans" cxnId="{7E8E07DB-B5D7-4459-9529-C0E047C463F0}">
      <dgm:prSet/>
      <dgm:spPr/>
      <dgm:t>
        <a:bodyPr/>
        <a:lstStyle/>
        <a:p>
          <a:endParaRPr lang="es-SV"/>
        </a:p>
      </dgm:t>
    </dgm:pt>
    <dgm:pt modelId="{689D4EEC-07AB-4527-9F56-160D7BBE4E78}">
      <dgm:prSet phldrT="[Texto]"/>
      <dgm:spPr/>
      <dgm:t>
        <a:bodyPr/>
        <a:lstStyle/>
        <a:p>
          <a:r>
            <a:rPr lang="es-SV" b="1" dirty="0" smtClean="0"/>
            <a:t>Sujeta a normatividad</a:t>
          </a:r>
          <a:endParaRPr lang="es-SV" dirty="0"/>
        </a:p>
      </dgm:t>
    </dgm:pt>
    <dgm:pt modelId="{FC87F18B-CF24-42FE-BDD2-3A455276D558}" type="parTrans" cxnId="{B0C8D038-326B-4EE4-B2A9-B481C9ED9F74}">
      <dgm:prSet/>
      <dgm:spPr/>
      <dgm:t>
        <a:bodyPr/>
        <a:lstStyle/>
        <a:p>
          <a:endParaRPr lang="es-SV"/>
        </a:p>
      </dgm:t>
    </dgm:pt>
    <dgm:pt modelId="{F6BB1300-E8B1-4ACD-BE0F-3911750B18F9}" type="sibTrans" cxnId="{B0C8D038-326B-4EE4-B2A9-B481C9ED9F74}">
      <dgm:prSet/>
      <dgm:spPr/>
      <dgm:t>
        <a:bodyPr/>
        <a:lstStyle/>
        <a:p>
          <a:endParaRPr lang="es-SV"/>
        </a:p>
      </dgm:t>
    </dgm:pt>
    <dgm:pt modelId="{A6F9EF71-5F09-44FD-8CDE-929E3FC4F7AD}">
      <dgm:prSet phldrT="[Texto]"/>
      <dgm:spPr/>
      <dgm:t>
        <a:bodyPr/>
        <a:lstStyle/>
        <a:p>
          <a:r>
            <a:rPr lang="es-SV" b="1" smtClean="0"/>
            <a:t>Cuenta con equipo de apoyo</a:t>
          </a:r>
          <a:endParaRPr lang="es-SV" dirty="0"/>
        </a:p>
      </dgm:t>
    </dgm:pt>
    <dgm:pt modelId="{0FC8CF1B-5F70-43BC-963D-2C240AF8E6FB}" type="parTrans" cxnId="{94132506-5E31-4A93-AC24-871C4F0DD590}">
      <dgm:prSet/>
      <dgm:spPr/>
      <dgm:t>
        <a:bodyPr/>
        <a:lstStyle/>
        <a:p>
          <a:endParaRPr lang="es-SV"/>
        </a:p>
      </dgm:t>
    </dgm:pt>
    <dgm:pt modelId="{99004817-4744-4C3E-B615-757A54ACC4B7}" type="sibTrans" cxnId="{94132506-5E31-4A93-AC24-871C4F0DD590}">
      <dgm:prSet/>
      <dgm:spPr/>
      <dgm:t>
        <a:bodyPr/>
        <a:lstStyle/>
        <a:p>
          <a:endParaRPr lang="es-SV"/>
        </a:p>
      </dgm:t>
    </dgm:pt>
    <dgm:pt modelId="{711151A3-2225-47EC-A7A3-1B852DDFE5EB}" type="pres">
      <dgm:prSet presAssocID="{6AA237BA-92E0-4E3C-8062-DCB592F5C9F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E8713BF-C34D-4867-B02A-84E530A15AAD}" type="pres">
      <dgm:prSet presAssocID="{262843C8-B9C4-4CE5-B373-0C65BD5A1B06}" presName="hierRoot1" presStyleCnt="0">
        <dgm:presLayoutVars>
          <dgm:hierBranch val="init"/>
        </dgm:presLayoutVars>
      </dgm:prSet>
      <dgm:spPr/>
    </dgm:pt>
    <dgm:pt modelId="{95FFA6E4-7EF8-457E-B33C-0D1E1F447624}" type="pres">
      <dgm:prSet presAssocID="{262843C8-B9C4-4CE5-B373-0C65BD5A1B06}" presName="rootComposite1" presStyleCnt="0"/>
      <dgm:spPr/>
    </dgm:pt>
    <dgm:pt modelId="{8CA22E75-6A50-4CD1-820D-C0318793A6CB}" type="pres">
      <dgm:prSet presAssocID="{262843C8-B9C4-4CE5-B373-0C65BD5A1B06}" presName="rootText1" presStyleLbl="node0" presStyleIdx="0" presStyleCnt="1">
        <dgm:presLayoutVars>
          <dgm:chPref val="3"/>
        </dgm:presLayoutVars>
      </dgm:prSet>
      <dgm:spPr/>
    </dgm:pt>
    <dgm:pt modelId="{21D39702-AC92-4B5A-947B-204F492B3CD3}" type="pres">
      <dgm:prSet presAssocID="{262843C8-B9C4-4CE5-B373-0C65BD5A1B06}" presName="rootConnector1" presStyleLbl="node1" presStyleIdx="0" presStyleCnt="0"/>
      <dgm:spPr/>
    </dgm:pt>
    <dgm:pt modelId="{43B9F5B9-EDB9-49FF-8005-D50ED3CB2EFD}" type="pres">
      <dgm:prSet presAssocID="{262843C8-B9C4-4CE5-B373-0C65BD5A1B06}" presName="hierChild2" presStyleCnt="0"/>
      <dgm:spPr/>
    </dgm:pt>
    <dgm:pt modelId="{8B329FFA-5269-433F-9138-A8759C622331}" type="pres">
      <dgm:prSet presAssocID="{22617C75-9B87-48FD-A794-EB43270C3439}" presName="Name64" presStyleLbl="parChTrans1D2" presStyleIdx="0" presStyleCnt="7"/>
      <dgm:spPr/>
    </dgm:pt>
    <dgm:pt modelId="{9414EE78-A310-411D-86E5-6E8D3E872F73}" type="pres">
      <dgm:prSet presAssocID="{5161D80E-3E05-4313-86E5-FCA6E1ADED6B}" presName="hierRoot2" presStyleCnt="0">
        <dgm:presLayoutVars>
          <dgm:hierBranch val="init"/>
        </dgm:presLayoutVars>
      </dgm:prSet>
      <dgm:spPr/>
    </dgm:pt>
    <dgm:pt modelId="{A1108A18-9FB7-4C0B-8CDA-829DB794D8E2}" type="pres">
      <dgm:prSet presAssocID="{5161D80E-3E05-4313-86E5-FCA6E1ADED6B}" presName="rootComposite" presStyleCnt="0"/>
      <dgm:spPr/>
    </dgm:pt>
    <dgm:pt modelId="{76D02833-5EC9-4FDC-961B-C9B8EE4B646F}" type="pres">
      <dgm:prSet presAssocID="{5161D80E-3E05-4313-86E5-FCA6E1ADED6B}" presName="rootText" presStyleLbl="node2" presStyleIdx="0" presStyleCnt="7">
        <dgm:presLayoutVars>
          <dgm:chPref val="3"/>
        </dgm:presLayoutVars>
      </dgm:prSet>
      <dgm:spPr/>
    </dgm:pt>
    <dgm:pt modelId="{C43D8135-5E68-4434-9779-BB2D627BCDC8}" type="pres">
      <dgm:prSet presAssocID="{5161D80E-3E05-4313-86E5-FCA6E1ADED6B}" presName="rootConnector" presStyleLbl="node2" presStyleIdx="0" presStyleCnt="7"/>
      <dgm:spPr/>
    </dgm:pt>
    <dgm:pt modelId="{C6EFDF8B-8B1E-4866-8453-2B3808C124D5}" type="pres">
      <dgm:prSet presAssocID="{5161D80E-3E05-4313-86E5-FCA6E1ADED6B}" presName="hierChild4" presStyleCnt="0"/>
      <dgm:spPr/>
    </dgm:pt>
    <dgm:pt modelId="{67A907B1-05D5-43D4-9243-F7713DA6CDA0}" type="pres">
      <dgm:prSet presAssocID="{5161D80E-3E05-4313-86E5-FCA6E1ADED6B}" presName="hierChild5" presStyleCnt="0"/>
      <dgm:spPr/>
    </dgm:pt>
    <dgm:pt modelId="{2982C783-462B-4C2D-9493-BE41948B2473}" type="pres">
      <dgm:prSet presAssocID="{6F06B7B2-0D9B-41EB-9D00-B4D309C9FACC}" presName="Name64" presStyleLbl="parChTrans1D2" presStyleIdx="1" presStyleCnt="7"/>
      <dgm:spPr/>
    </dgm:pt>
    <dgm:pt modelId="{24D1F2AC-442F-4DB4-AB9D-412A87DD2534}" type="pres">
      <dgm:prSet presAssocID="{34A35A6B-6F92-46F5-AA6A-DCE82AFAE694}" presName="hierRoot2" presStyleCnt="0">
        <dgm:presLayoutVars>
          <dgm:hierBranch val="init"/>
        </dgm:presLayoutVars>
      </dgm:prSet>
      <dgm:spPr/>
    </dgm:pt>
    <dgm:pt modelId="{7C1B17D1-3DEE-48A4-AC6D-38F4B28276A9}" type="pres">
      <dgm:prSet presAssocID="{34A35A6B-6F92-46F5-AA6A-DCE82AFAE694}" presName="rootComposite" presStyleCnt="0"/>
      <dgm:spPr/>
    </dgm:pt>
    <dgm:pt modelId="{763DD6B4-2793-4DC7-B63F-B56C5C50F6D2}" type="pres">
      <dgm:prSet presAssocID="{34A35A6B-6F92-46F5-AA6A-DCE82AFAE694}" presName="rootText" presStyleLbl="node2" presStyleIdx="1" presStyleCnt="7">
        <dgm:presLayoutVars>
          <dgm:chPref val="3"/>
        </dgm:presLayoutVars>
      </dgm:prSet>
      <dgm:spPr/>
    </dgm:pt>
    <dgm:pt modelId="{904ECD7D-E354-4F2E-BBEA-EFCA2C0A329E}" type="pres">
      <dgm:prSet presAssocID="{34A35A6B-6F92-46F5-AA6A-DCE82AFAE694}" presName="rootConnector" presStyleLbl="node2" presStyleIdx="1" presStyleCnt="7"/>
      <dgm:spPr/>
    </dgm:pt>
    <dgm:pt modelId="{73DFB158-5494-48F9-A5E5-20F77A4A696A}" type="pres">
      <dgm:prSet presAssocID="{34A35A6B-6F92-46F5-AA6A-DCE82AFAE694}" presName="hierChild4" presStyleCnt="0"/>
      <dgm:spPr/>
    </dgm:pt>
    <dgm:pt modelId="{F1E6D0C0-CA92-4827-82B5-523A303AFAB8}" type="pres">
      <dgm:prSet presAssocID="{34A35A6B-6F92-46F5-AA6A-DCE82AFAE694}" presName="hierChild5" presStyleCnt="0"/>
      <dgm:spPr/>
    </dgm:pt>
    <dgm:pt modelId="{E9F5DECF-4BCB-421B-8388-B69640C5317D}" type="pres">
      <dgm:prSet presAssocID="{FA345E62-20A7-463B-87FF-03C6AC322AF5}" presName="Name64" presStyleLbl="parChTrans1D2" presStyleIdx="2" presStyleCnt="7"/>
      <dgm:spPr/>
    </dgm:pt>
    <dgm:pt modelId="{B426665C-A6D0-4270-9773-78D4A07E1D7E}" type="pres">
      <dgm:prSet presAssocID="{A4421F8A-FA2B-4AEC-8568-1BBFC1BAE6F2}" presName="hierRoot2" presStyleCnt="0">
        <dgm:presLayoutVars>
          <dgm:hierBranch val="init"/>
        </dgm:presLayoutVars>
      </dgm:prSet>
      <dgm:spPr/>
    </dgm:pt>
    <dgm:pt modelId="{DAEE555A-1123-4DA4-8AB8-31A85A9BD2F1}" type="pres">
      <dgm:prSet presAssocID="{A4421F8A-FA2B-4AEC-8568-1BBFC1BAE6F2}" presName="rootComposite" presStyleCnt="0"/>
      <dgm:spPr/>
    </dgm:pt>
    <dgm:pt modelId="{20493475-5430-48F7-AD80-E779CC5484C4}" type="pres">
      <dgm:prSet presAssocID="{A4421F8A-FA2B-4AEC-8568-1BBFC1BAE6F2}" presName="rootText" presStyleLbl="node2" presStyleIdx="2" presStyleCnt="7">
        <dgm:presLayoutVars>
          <dgm:chPref val="3"/>
        </dgm:presLayoutVars>
      </dgm:prSet>
      <dgm:spPr/>
    </dgm:pt>
    <dgm:pt modelId="{C8BBAE2A-BE66-4B70-A815-C495D22F1CDC}" type="pres">
      <dgm:prSet presAssocID="{A4421F8A-FA2B-4AEC-8568-1BBFC1BAE6F2}" presName="rootConnector" presStyleLbl="node2" presStyleIdx="2" presStyleCnt="7"/>
      <dgm:spPr/>
    </dgm:pt>
    <dgm:pt modelId="{D56677C7-8537-4F29-A5C4-48BF0867095A}" type="pres">
      <dgm:prSet presAssocID="{A4421F8A-FA2B-4AEC-8568-1BBFC1BAE6F2}" presName="hierChild4" presStyleCnt="0"/>
      <dgm:spPr/>
    </dgm:pt>
    <dgm:pt modelId="{6E77F85C-1BAE-40B6-8070-3DA1170DC841}" type="pres">
      <dgm:prSet presAssocID="{A4421F8A-FA2B-4AEC-8568-1BBFC1BAE6F2}" presName="hierChild5" presStyleCnt="0"/>
      <dgm:spPr/>
    </dgm:pt>
    <dgm:pt modelId="{8192E028-C572-4A7F-B816-6287FB9C1D3C}" type="pres">
      <dgm:prSet presAssocID="{5EBEE9A9-F110-49AE-AA89-A6A3CE8EDBF0}" presName="Name64" presStyleLbl="parChTrans1D2" presStyleIdx="3" presStyleCnt="7"/>
      <dgm:spPr/>
    </dgm:pt>
    <dgm:pt modelId="{5F0C5859-E333-463B-95FB-C99FCC1C9B96}" type="pres">
      <dgm:prSet presAssocID="{4D336CB0-79C7-40CC-91E9-936E513B271E}" presName="hierRoot2" presStyleCnt="0">
        <dgm:presLayoutVars>
          <dgm:hierBranch val="init"/>
        </dgm:presLayoutVars>
      </dgm:prSet>
      <dgm:spPr/>
    </dgm:pt>
    <dgm:pt modelId="{7F2EDC23-7A9F-4CA2-B6AF-B4EE15834B8A}" type="pres">
      <dgm:prSet presAssocID="{4D336CB0-79C7-40CC-91E9-936E513B271E}" presName="rootComposite" presStyleCnt="0"/>
      <dgm:spPr/>
    </dgm:pt>
    <dgm:pt modelId="{B262D568-1EE4-40C5-BB38-98EC4314E97C}" type="pres">
      <dgm:prSet presAssocID="{4D336CB0-79C7-40CC-91E9-936E513B271E}" presName="rootText" presStyleLbl="node2" presStyleIdx="3" presStyleCnt="7">
        <dgm:presLayoutVars>
          <dgm:chPref val="3"/>
        </dgm:presLayoutVars>
      </dgm:prSet>
      <dgm:spPr/>
    </dgm:pt>
    <dgm:pt modelId="{F5D914C4-718E-429D-9DF7-8746C04C69D6}" type="pres">
      <dgm:prSet presAssocID="{4D336CB0-79C7-40CC-91E9-936E513B271E}" presName="rootConnector" presStyleLbl="node2" presStyleIdx="3" presStyleCnt="7"/>
      <dgm:spPr/>
    </dgm:pt>
    <dgm:pt modelId="{59C1CF80-62BA-4BBB-8900-32C69371B88C}" type="pres">
      <dgm:prSet presAssocID="{4D336CB0-79C7-40CC-91E9-936E513B271E}" presName="hierChild4" presStyleCnt="0"/>
      <dgm:spPr/>
    </dgm:pt>
    <dgm:pt modelId="{C9AE94C9-501E-47F9-A4D0-69548F1903F6}" type="pres">
      <dgm:prSet presAssocID="{4D336CB0-79C7-40CC-91E9-936E513B271E}" presName="hierChild5" presStyleCnt="0"/>
      <dgm:spPr/>
    </dgm:pt>
    <dgm:pt modelId="{BC135607-2EF1-4DB9-82E3-5CB6438B693E}" type="pres">
      <dgm:prSet presAssocID="{FC87F18B-CF24-42FE-BDD2-3A455276D558}" presName="Name64" presStyleLbl="parChTrans1D2" presStyleIdx="4" presStyleCnt="7"/>
      <dgm:spPr/>
    </dgm:pt>
    <dgm:pt modelId="{82141C5C-977B-4EB1-A278-1A7BA5A50CE3}" type="pres">
      <dgm:prSet presAssocID="{689D4EEC-07AB-4527-9F56-160D7BBE4E78}" presName="hierRoot2" presStyleCnt="0">
        <dgm:presLayoutVars>
          <dgm:hierBranch val="init"/>
        </dgm:presLayoutVars>
      </dgm:prSet>
      <dgm:spPr/>
    </dgm:pt>
    <dgm:pt modelId="{2220BB61-3453-4999-9FDF-B231FADE204C}" type="pres">
      <dgm:prSet presAssocID="{689D4EEC-07AB-4527-9F56-160D7BBE4E78}" presName="rootComposite" presStyleCnt="0"/>
      <dgm:spPr/>
    </dgm:pt>
    <dgm:pt modelId="{50DBAE9C-7043-40A7-8559-83C9BB22C2E5}" type="pres">
      <dgm:prSet presAssocID="{689D4EEC-07AB-4527-9F56-160D7BBE4E78}" presName="rootText" presStyleLbl="node2" presStyleIdx="4" presStyleCnt="7">
        <dgm:presLayoutVars>
          <dgm:chPref val="3"/>
        </dgm:presLayoutVars>
      </dgm:prSet>
      <dgm:spPr/>
    </dgm:pt>
    <dgm:pt modelId="{F1BEA354-E9B8-45C9-AB46-6386C08AC626}" type="pres">
      <dgm:prSet presAssocID="{689D4EEC-07AB-4527-9F56-160D7BBE4E78}" presName="rootConnector" presStyleLbl="node2" presStyleIdx="4" presStyleCnt="7"/>
      <dgm:spPr/>
    </dgm:pt>
    <dgm:pt modelId="{FFB4DC14-2A1E-4530-B0A6-98A6A0B8DDEC}" type="pres">
      <dgm:prSet presAssocID="{689D4EEC-07AB-4527-9F56-160D7BBE4E78}" presName="hierChild4" presStyleCnt="0"/>
      <dgm:spPr/>
    </dgm:pt>
    <dgm:pt modelId="{D485018A-07A1-4263-83A5-0801B9D649DF}" type="pres">
      <dgm:prSet presAssocID="{689D4EEC-07AB-4527-9F56-160D7BBE4E78}" presName="hierChild5" presStyleCnt="0"/>
      <dgm:spPr/>
    </dgm:pt>
    <dgm:pt modelId="{1508159B-3973-4518-9E9D-38E16B1F7C77}" type="pres">
      <dgm:prSet presAssocID="{442B67B7-DD28-4BAE-8588-C5351F919399}" presName="Name64" presStyleLbl="parChTrans1D2" presStyleIdx="5" presStyleCnt="7"/>
      <dgm:spPr/>
    </dgm:pt>
    <dgm:pt modelId="{9B1CF9A7-401A-4CF8-B2F7-9CEBE0E92E14}" type="pres">
      <dgm:prSet presAssocID="{B88F38D2-8491-481B-9120-67F5762D37CC}" presName="hierRoot2" presStyleCnt="0">
        <dgm:presLayoutVars>
          <dgm:hierBranch val="init"/>
        </dgm:presLayoutVars>
      </dgm:prSet>
      <dgm:spPr/>
    </dgm:pt>
    <dgm:pt modelId="{26178B7C-0812-4265-916D-6B8F9F336831}" type="pres">
      <dgm:prSet presAssocID="{B88F38D2-8491-481B-9120-67F5762D37CC}" presName="rootComposite" presStyleCnt="0"/>
      <dgm:spPr/>
    </dgm:pt>
    <dgm:pt modelId="{A4F5D408-770F-49AB-AF9D-81046F788632}" type="pres">
      <dgm:prSet presAssocID="{B88F38D2-8491-481B-9120-67F5762D37CC}" presName="rootText" presStyleLbl="node2" presStyleIdx="5" presStyleCnt="7">
        <dgm:presLayoutVars>
          <dgm:chPref val="3"/>
        </dgm:presLayoutVars>
      </dgm:prSet>
      <dgm:spPr/>
    </dgm:pt>
    <dgm:pt modelId="{D55AEFB5-8B6F-4B16-A1CC-82C32E68E2DF}" type="pres">
      <dgm:prSet presAssocID="{B88F38D2-8491-481B-9120-67F5762D37CC}" presName="rootConnector" presStyleLbl="node2" presStyleIdx="5" presStyleCnt="7"/>
      <dgm:spPr/>
    </dgm:pt>
    <dgm:pt modelId="{AD13E4AC-4D65-4DA4-90EA-14A84FA93400}" type="pres">
      <dgm:prSet presAssocID="{B88F38D2-8491-481B-9120-67F5762D37CC}" presName="hierChild4" presStyleCnt="0"/>
      <dgm:spPr/>
    </dgm:pt>
    <dgm:pt modelId="{9B74E463-0113-4B59-8542-99EEF02867F1}" type="pres">
      <dgm:prSet presAssocID="{B88F38D2-8491-481B-9120-67F5762D37CC}" presName="hierChild5" presStyleCnt="0"/>
      <dgm:spPr/>
    </dgm:pt>
    <dgm:pt modelId="{B25DFCF8-4668-4AAC-A47F-0227563CF72D}" type="pres">
      <dgm:prSet presAssocID="{0FC8CF1B-5F70-43BC-963D-2C240AF8E6FB}" presName="Name64" presStyleLbl="parChTrans1D2" presStyleIdx="6" presStyleCnt="7"/>
      <dgm:spPr/>
    </dgm:pt>
    <dgm:pt modelId="{77041E62-1847-4CB1-8B57-629498C578D0}" type="pres">
      <dgm:prSet presAssocID="{A6F9EF71-5F09-44FD-8CDE-929E3FC4F7AD}" presName="hierRoot2" presStyleCnt="0">
        <dgm:presLayoutVars>
          <dgm:hierBranch val="init"/>
        </dgm:presLayoutVars>
      </dgm:prSet>
      <dgm:spPr/>
    </dgm:pt>
    <dgm:pt modelId="{CB1688FA-D242-401D-887E-28FFC994FC85}" type="pres">
      <dgm:prSet presAssocID="{A6F9EF71-5F09-44FD-8CDE-929E3FC4F7AD}" presName="rootComposite" presStyleCnt="0"/>
      <dgm:spPr/>
    </dgm:pt>
    <dgm:pt modelId="{7396BBF8-1F28-47AF-BDD6-005E510A4975}" type="pres">
      <dgm:prSet presAssocID="{A6F9EF71-5F09-44FD-8CDE-929E3FC4F7AD}" presName="rootText" presStyleLbl="node2" presStyleIdx="6" presStyleCnt="7">
        <dgm:presLayoutVars>
          <dgm:chPref val="3"/>
        </dgm:presLayoutVars>
      </dgm:prSet>
      <dgm:spPr/>
    </dgm:pt>
    <dgm:pt modelId="{4AB49AF7-0627-41F6-A686-A4C9DD0B10FB}" type="pres">
      <dgm:prSet presAssocID="{A6F9EF71-5F09-44FD-8CDE-929E3FC4F7AD}" presName="rootConnector" presStyleLbl="node2" presStyleIdx="6" presStyleCnt="7"/>
      <dgm:spPr/>
    </dgm:pt>
    <dgm:pt modelId="{37F31691-7DAF-4C78-9D75-FCC97FE7ABB2}" type="pres">
      <dgm:prSet presAssocID="{A6F9EF71-5F09-44FD-8CDE-929E3FC4F7AD}" presName="hierChild4" presStyleCnt="0"/>
      <dgm:spPr/>
    </dgm:pt>
    <dgm:pt modelId="{C44EB374-71D0-4102-90EF-F984959235B8}" type="pres">
      <dgm:prSet presAssocID="{A6F9EF71-5F09-44FD-8CDE-929E3FC4F7AD}" presName="hierChild5" presStyleCnt="0"/>
      <dgm:spPr/>
    </dgm:pt>
    <dgm:pt modelId="{78C5E0A9-9443-4A73-933C-3E3BBD432E3D}" type="pres">
      <dgm:prSet presAssocID="{262843C8-B9C4-4CE5-B373-0C65BD5A1B06}" presName="hierChild3" presStyleCnt="0"/>
      <dgm:spPr/>
    </dgm:pt>
  </dgm:ptLst>
  <dgm:cxnLst>
    <dgm:cxn modelId="{3F8F47F3-8B2A-4610-B4AE-BA40699DF66C}" type="presOf" srcId="{262843C8-B9C4-4CE5-B373-0C65BD5A1B06}" destId="{8CA22E75-6A50-4CD1-820D-C0318793A6CB}" srcOrd="0" destOrd="0" presId="urn:microsoft.com/office/officeart/2009/3/layout/HorizontalOrganizationChart"/>
    <dgm:cxn modelId="{94132506-5E31-4A93-AC24-871C4F0DD590}" srcId="{262843C8-B9C4-4CE5-B373-0C65BD5A1B06}" destId="{A6F9EF71-5F09-44FD-8CDE-929E3FC4F7AD}" srcOrd="6" destOrd="0" parTransId="{0FC8CF1B-5F70-43BC-963D-2C240AF8E6FB}" sibTransId="{99004817-4744-4C3E-B615-757A54ACC4B7}"/>
    <dgm:cxn modelId="{ADC187C8-2F63-4FF9-91A2-819E31F317E9}" type="presOf" srcId="{B88F38D2-8491-481B-9120-67F5762D37CC}" destId="{D55AEFB5-8B6F-4B16-A1CC-82C32E68E2DF}" srcOrd="1" destOrd="0" presId="urn:microsoft.com/office/officeart/2009/3/layout/HorizontalOrganizationChart"/>
    <dgm:cxn modelId="{A4676C16-BA57-40D2-BBCA-CCE6FB9EBC9A}" type="presOf" srcId="{5EBEE9A9-F110-49AE-AA89-A6A3CE8EDBF0}" destId="{8192E028-C572-4A7F-B816-6287FB9C1D3C}" srcOrd="0" destOrd="0" presId="urn:microsoft.com/office/officeart/2009/3/layout/HorizontalOrganizationChart"/>
    <dgm:cxn modelId="{DC207B87-FEDE-4AA5-8D98-23EEAAA34932}" type="presOf" srcId="{442B67B7-DD28-4BAE-8588-C5351F919399}" destId="{1508159B-3973-4518-9E9D-38E16B1F7C77}" srcOrd="0" destOrd="0" presId="urn:microsoft.com/office/officeart/2009/3/layout/HorizontalOrganizationChart"/>
    <dgm:cxn modelId="{61BEE7A9-7F3F-440C-A3C8-D869480C7224}" type="presOf" srcId="{5161D80E-3E05-4313-86E5-FCA6E1ADED6B}" destId="{C43D8135-5E68-4434-9779-BB2D627BCDC8}" srcOrd="1" destOrd="0" presId="urn:microsoft.com/office/officeart/2009/3/layout/HorizontalOrganizationChart"/>
    <dgm:cxn modelId="{61815978-A785-4720-ACBA-578745A0D9BD}" type="presOf" srcId="{A6F9EF71-5F09-44FD-8CDE-929E3FC4F7AD}" destId="{4AB49AF7-0627-41F6-A686-A4C9DD0B10FB}" srcOrd="1" destOrd="0" presId="urn:microsoft.com/office/officeart/2009/3/layout/HorizontalOrganizationChart"/>
    <dgm:cxn modelId="{7764C802-4875-4C02-9EB5-1AAAFAC42C9E}" type="presOf" srcId="{FA345E62-20A7-463B-87FF-03C6AC322AF5}" destId="{E9F5DECF-4BCB-421B-8388-B69640C5317D}" srcOrd="0" destOrd="0" presId="urn:microsoft.com/office/officeart/2009/3/layout/HorizontalOrganizationChart"/>
    <dgm:cxn modelId="{64415037-4D4F-453B-B733-635814993C19}" type="presOf" srcId="{0FC8CF1B-5F70-43BC-963D-2C240AF8E6FB}" destId="{B25DFCF8-4668-4AAC-A47F-0227563CF72D}" srcOrd="0" destOrd="0" presId="urn:microsoft.com/office/officeart/2009/3/layout/HorizontalOrganizationChart"/>
    <dgm:cxn modelId="{9386472E-5041-49EF-961C-46A937928936}" type="presOf" srcId="{A4421F8A-FA2B-4AEC-8568-1BBFC1BAE6F2}" destId="{20493475-5430-48F7-AD80-E779CC5484C4}" srcOrd="0" destOrd="0" presId="urn:microsoft.com/office/officeart/2009/3/layout/HorizontalOrganizationChart"/>
    <dgm:cxn modelId="{BA52740B-C39A-4861-80E8-39F29F6B6993}" srcId="{262843C8-B9C4-4CE5-B373-0C65BD5A1B06}" destId="{5161D80E-3E05-4313-86E5-FCA6E1ADED6B}" srcOrd="0" destOrd="0" parTransId="{22617C75-9B87-48FD-A794-EB43270C3439}" sibTransId="{8DCA8D62-BFEE-42C6-A0BE-E50F6BA3D4DA}"/>
    <dgm:cxn modelId="{5E53D0E9-2102-48FA-B0A6-38E4342F23E3}" type="presOf" srcId="{689D4EEC-07AB-4527-9F56-160D7BBE4E78}" destId="{50DBAE9C-7043-40A7-8559-83C9BB22C2E5}" srcOrd="0" destOrd="0" presId="urn:microsoft.com/office/officeart/2009/3/layout/HorizontalOrganizationChart"/>
    <dgm:cxn modelId="{814F9F80-8F2C-4CB0-8A43-B5037CFCEC41}" type="presOf" srcId="{B88F38D2-8491-481B-9120-67F5762D37CC}" destId="{A4F5D408-770F-49AB-AF9D-81046F788632}" srcOrd="0" destOrd="0" presId="urn:microsoft.com/office/officeart/2009/3/layout/HorizontalOrganizationChart"/>
    <dgm:cxn modelId="{F9715302-1F6F-4BE4-AD6A-72D2969E9B01}" srcId="{6AA237BA-92E0-4E3C-8062-DCB592F5C9F3}" destId="{262843C8-B9C4-4CE5-B373-0C65BD5A1B06}" srcOrd="0" destOrd="0" parTransId="{73E1BB1B-1BBB-47D0-99ED-C16759A08264}" sibTransId="{C6C51440-A5E4-42DD-92A8-5800F778E95F}"/>
    <dgm:cxn modelId="{6C03677D-879C-4046-AA10-DC97CBA77F6F}" type="presOf" srcId="{6AA237BA-92E0-4E3C-8062-DCB592F5C9F3}" destId="{711151A3-2225-47EC-A7A3-1B852DDFE5EB}" srcOrd="0" destOrd="0" presId="urn:microsoft.com/office/officeart/2009/3/layout/HorizontalOrganizationChart"/>
    <dgm:cxn modelId="{AC4B7CE7-BC69-4EA5-8D9D-5D57FBD996C1}" type="presOf" srcId="{A4421F8A-FA2B-4AEC-8568-1BBFC1BAE6F2}" destId="{C8BBAE2A-BE66-4B70-A815-C495D22F1CDC}" srcOrd="1" destOrd="0" presId="urn:microsoft.com/office/officeart/2009/3/layout/HorizontalOrganizationChart"/>
    <dgm:cxn modelId="{0CCF05A2-B726-43FC-BEEA-9751B6941FCE}" srcId="{262843C8-B9C4-4CE5-B373-0C65BD5A1B06}" destId="{A4421F8A-FA2B-4AEC-8568-1BBFC1BAE6F2}" srcOrd="2" destOrd="0" parTransId="{FA345E62-20A7-463B-87FF-03C6AC322AF5}" sibTransId="{27A9BFCC-8F5B-4166-975B-378F4A68A4B3}"/>
    <dgm:cxn modelId="{9F7C8B76-7CC8-4574-A656-24AD317C0CB3}" type="presOf" srcId="{FC87F18B-CF24-42FE-BDD2-3A455276D558}" destId="{BC135607-2EF1-4DB9-82E3-5CB6438B693E}" srcOrd="0" destOrd="0" presId="urn:microsoft.com/office/officeart/2009/3/layout/HorizontalOrganizationChart"/>
    <dgm:cxn modelId="{A45898B9-3123-4EDA-95B1-28952B6538C7}" type="presOf" srcId="{689D4EEC-07AB-4527-9F56-160D7BBE4E78}" destId="{F1BEA354-E9B8-45C9-AB46-6386C08AC626}" srcOrd="1" destOrd="0" presId="urn:microsoft.com/office/officeart/2009/3/layout/HorizontalOrganizationChart"/>
    <dgm:cxn modelId="{BAB724F6-4366-4756-AFB9-E46E0D8BF378}" type="presOf" srcId="{4D336CB0-79C7-40CC-91E9-936E513B271E}" destId="{B262D568-1EE4-40C5-BB38-98EC4314E97C}" srcOrd="0" destOrd="0" presId="urn:microsoft.com/office/officeart/2009/3/layout/HorizontalOrganizationChart"/>
    <dgm:cxn modelId="{B0C8D038-326B-4EE4-B2A9-B481C9ED9F74}" srcId="{262843C8-B9C4-4CE5-B373-0C65BD5A1B06}" destId="{689D4EEC-07AB-4527-9F56-160D7BBE4E78}" srcOrd="4" destOrd="0" parTransId="{FC87F18B-CF24-42FE-BDD2-3A455276D558}" sibTransId="{F6BB1300-E8B1-4ACD-BE0F-3911750B18F9}"/>
    <dgm:cxn modelId="{4AC89805-DF63-437A-9F6F-E783B3A8383B}" type="presOf" srcId="{34A35A6B-6F92-46F5-AA6A-DCE82AFAE694}" destId="{763DD6B4-2793-4DC7-B63F-B56C5C50F6D2}" srcOrd="0" destOrd="0" presId="urn:microsoft.com/office/officeart/2009/3/layout/HorizontalOrganizationChart"/>
    <dgm:cxn modelId="{6F8F4C3E-4B2C-4CF1-959D-288B949ABE03}" type="presOf" srcId="{4D336CB0-79C7-40CC-91E9-936E513B271E}" destId="{F5D914C4-718E-429D-9DF7-8746C04C69D6}" srcOrd="1" destOrd="0" presId="urn:microsoft.com/office/officeart/2009/3/layout/HorizontalOrganizationChart"/>
    <dgm:cxn modelId="{980744A0-A777-45E3-9DBC-ED33EDF18052}" type="presOf" srcId="{22617C75-9B87-48FD-A794-EB43270C3439}" destId="{8B329FFA-5269-433F-9138-A8759C622331}" srcOrd="0" destOrd="0" presId="urn:microsoft.com/office/officeart/2009/3/layout/HorizontalOrganizationChart"/>
    <dgm:cxn modelId="{C402D4C8-F2A3-4E81-8A75-F735CEAE7962}" type="presOf" srcId="{A6F9EF71-5F09-44FD-8CDE-929E3FC4F7AD}" destId="{7396BBF8-1F28-47AF-BDD6-005E510A4975}" srcOrd="0" destOrd="0" presId="urn:microsoft.com/office/officeart/2009/3/layout/HorizontalOrganizationChart"/>
    <dgm:cxn modelId="{04238D6B-7EFF-4492-95F4-E6D0BD9B99B7}" srcId="{262843C8-B9C4-4CE5-B373-0C65BD5A1B06}" destId="{34A35A6B-6F92-46F5-AA6A-DCE82AFAE694}" srcOrd="1" destOrd="0" parTransId="{6F06B7B2-0D9B-41EB-9D00-B4D309C9FACC}" sibTransId="{5EA04830-6193-485C-B946-DB770FBC5045}"/>
    <dgm:cxn modelId="{A7EAF689-4CB3-4E69-95D7-7DA925641A46}" type="presOf" srcId="{6F06B7B2-0D9B-41EB-9D00-B4D309C9FACC}" destId="{2982C783-462B-4C2D-9493-BE41948B2473}" srcOrd="0" destOrd="0" presId="urn:microsoft.com/office/officeart/2009/3/layout/HorizontalOrganizationChart"/>
    <dgm:cxn modelId="{6BFB98E8-5013-4B47-BDA7-6E36ECBBC66B}" srcId="{262843C8-B9C4-4CE5-B373-0C65BD5A1B06}" destId="{4D336CB0-79C7-40CC-91E9-936E513B271E}" srcOrd="3" destOrd="0" parTransId="{5EBEE9A9-F110-49AE-AA89-A6A3CE8EDBF0}" sibTransId="{112C18E5-2BD3-4539-97EF-50D6D1620C45}"/>
    <dgm:cxn modelId="{352FFA3B-0DBC-4D8C-B5D8-9CAFF7AA08F4}" type="presOf" srcId="{5161D80E-3E05-4313-86E5-FCA6E1ADED6B}" destId="{76D02833-5EC9-4FDC-961B-C9B8EE4B646F}" srcOrd="0" destOrd="0" presId="urn:microsoft.com/office/officeart/2009/3/layout/HorizontalOrganizationChart"/>
    <dgm:cxn modelId="{44D4B463-F358-4E86-87E0-59A7C56FAA3C}" type="presOf" srcId="{262843C8-B9C4-4CE5-B373-0C65BD5A1B06}" destId="{21D39702-AC92-4B5A-947B-204F492B3CD3}" srcOrd="1" destOrd="0" presId="urn:microsoft.com/office/officeart/2009/3/layout/HorizontalOrganizationChart"/>
    <dgm:cxn modelId="{7E8E07DB-B5D7-4459-9529-C0E047C463F0}" srcId="{262843C8-B9C4-4CE5-B373-0C65BD5A1B06}" destId="{B88F38D2-8491-481B-9120-67F5762D37CC}" srcOrd="5" destOrd="0" parTransId="{442B67B7-DD28-4BAE-8588-C5351F919399}" sibTransId="{A4FC28A6-AB23-447B-862A-8565DFCE8867}"/>
    <dgm:cxn modelId="{8AD63492-F8AA-4CC2-B041-6937E88AA1CF}" type="presOf" srcId="{34A35A6B-6F92-46F5-AA6A-DCE82AFAE694}" destId="{904ECD7D-E354-4F2E-BBEA-EFCA2C0A329E}" srcOrd="1" destOrd="0" presId="urn:microsoft.com/office/officeart/2009/3/layout/HorizontalOrganizationChart"/>
    <dgm:cxn modelId="{7A6C6F20-73A0-477E-89CF-8C40B3DF5E6E}" type="presParOf" srcId="{711151A3-2225-47EC-A7A3-1B852DDFE5EB}" destId="{7E8713BF-C34D-4867-B02A-84E530A15AAD}" srcOrd="0" destOrd="0" presId="urn:microsoft.com/office/officeart/2009/3/layout/HorizontalOrganizationChart"/>
    <dgm:cxn modelId="{F0E8587E-F630-433F-9E5C-0B572B636615}" type="presParOf" srcId="{7E8713BF-C34D-4867-B02A-84E530A15AAD}" destId="{95FFA6E4-7EF8-457E-B33C-0D1E1F447624}" srcOrd="0" destOrd="0" presId="urn:microsoft.com/office/officeart/2009/3/layout/HorizontalOrganizationChart"/>
    <dgm:cxn modelId="{7C47924E-7E48-4C9B-8E57-F58BC1349DFC}" type="presParOf" srcId="{95FFA6E4-7EF8-457E-B33C-0D1E1F447624}" destId="{8CA22E75-6A50-4CD1-820D-C0318793A6CB}" srcOrd="0" destOrd="0" presId="urn:microsoft.com/office/officeart/2009/3/layout/HorizontalOrganizationChart"/>
    <dgm:cxn modelId="{F7E579DA-ED2A-46C6-AA26-BA2855908CB5}" type="presParOf" srcId="{95FFA6E4-7EF8-457E-B33C-0D1E1F447624}" destId="{21D39702-AC92-4B5A-947B-204F492B3CD3}" srcOrd="1" destOrd="0" presId="urn:microsoft.com/office/officeart/2009/3/layout/HorizontalOrganizationChart"/>
    <dgm:cxn modelId="{0B748FA6-9E0C-47FB-8A6F-AF3A50635298}" type="presParOf" srcId="{7E8713BF-C34D-4867-B02A-84E530A15AAD}" destId="{43B9F5B9-EDB9-49FF-8005-D50ED3CB2EFD}" srcOrd="1" destOrd="0" presId="urn:microsoft.com/office/officeart/2009/3/layout/HorizontalOrganizationChart"/>
    <dgm:cxn modelId="{68138D14-75FF-49B3-9C1B-6C336D6BD3A6}" type="presParOf" srcId="{43B9F5B9-EDB9-49FF-8005-D50ED3CB2EFD}" destId="{8B329FFA-5269-433F-9138-A8759C622331}" srcOrd="0" destOrd="0" presId="urn:microsoft.com/office/officeart/2009/3/layout/HorizontalOrganizationChart"/>
    <dgm:cxn modelId="{821BC7D6-5270-407C-B940-D4254D1A0EB4}" type="presParOf" srcId="{43B9F5B9-EDB9-49FF-8005-D50ED3CB2EFD}" destId="{9414EE78-A310-411D-86E5-6E8D3E872F73}" srcOrd="1" destOrd="0" presId="urn:microsoft.com/office/officeart/2009/3/layout/HorizontalOrganizationChart"/>
    <dgm:cxn modelId="{6F8E10DF-F278-4E3F-9E22-D000AD2D30E4}" type="presParOf" srcId="{9414EE78-A310-411D-86E5-6E8D3E872F73}" destId="{A1108A18-9FB7-4C0B-8CDA-829DB794D8E2}" srcOrd="0" destOrd="0" presId="urn:microsoft.com/office/officeart/2009/3/layout/HorizontalOrganizationChart"/>
    <dgm:cxn modelId="{3A96831B-4384-493D-89A2-EBA57D54CF04}" type="presParOf" srcId="{A1108A18-9FB7-4C0B-8CDA-829DB794D8E2}" destId="{76D02833-5EC9-4FDC-961B-C9B8EE4B646F}" srcOrd="0" destOrd="0" presId="urn:microsoft.com/office/officeart/2009/3/layout/HorizontalOrganizationChart"/>
    <dgm:cxn modelId="{5CE1D170-D056-471C-A69D-564190322AD4}" type="presParOf" srcId="{A1108A18-9FB7-4C0B-8CDA-829DB794D8E2}" destId="{C43D8135-5E68-4434-9779-BB2D627BCDC8}" srcOrd="1" destOrd="0" presId="urn:microsoft.com/office/officeart/2009/3/layout/HorizontalOrganizationChart"/>
    <dgm:cxn modelId="{E44FF248-7999-4BE4-9B1A-91D224223421}" type="presParOf" srcId="{9414EE78-A310-411D-86E5-6E8D3E872F73}" destId="{C6EFDF8B-8B1E-4866-8453-2B3808C124D5}" srcOrd="1" destOrd="0" presId="urn:microsoft.com/office/officeart/2009/3/layout/HorizontalOrganizationChart"/>
    <dgm:cxn modelId="{7B8C37FE-1A15-4B30-9B5F-EA63BE96744E}" type="presParOf" srcId="{9414EE78-A310-411D-86E5-6E8D3E872F73}" destId="{67A907B1-05D5-43D4-9243-F7713DA6CDA0}" srcOrd="2" destOrd="0" presId="urn:microsoft.com/office/officeart/2009/3/layout/HorizontalOrganizationChart"/>
    <dgm:cxn modelId="{6CCA0048-7EBC-41F6-B727-D38A817AE293}" type="presParOf" srcId="{43B9F5B9-EDB9-49FF-8005-D50ED3CB2EFD}" destId="{2982C783-462B-4C2D-9493-BE41948B2473}" srcOrd="2" destOrd="0" presId="urn:microsoft.com/office/officeart/2009/3/layout/HorizontalOrganizationChart"/>
    <dgm:cxn modelId="{D85449DB-C068-4CC9-9730-94580BBB791A}" type="presParOf" srcId="{43B9F5B9-EDB9-49FF-8005-D50ED3CB2EFD}" destId="{24D1F2AC-442F-4DB4-AB9D-412A87DD2534}" srcOrd="3" destOrd="0" presId="urn:microsoft.com/office/officeart/2009/3/layout/HorizontalOrganizationChart"/>
    <dgm:cxn modelId="{830A2CC3-E8BE-4FC9-9008-B47440F4762C}" type="presParOf" srcId="{24D1F2AC-442F-4DB4-AB9D-412A87DD2534}" destId="{7C1B17D1-3DEE-48A4-AC6D-38F4B28276A9}" srcOrd="0" destOrd="0" presId="urn:microsoft.com/office/officeart/2009/3/layout/HorizontalOrganizationChart"/>
    <dgm:cxn modelId="{7C8407A1-9828-44CB-946A-9C9E3CC0293F}" type="presParOf" srcId="{7C1B17D1-3DEE-48A4-AC6D-38F4B28276A9}" destId="{763DD6B4-2793-4DC7-B63F-B56C5C50F6D2}" srcOrd="0" destOrd="0" presId="urn:microsoft.com/office/officeart/2009/3/layout/HorizontalOrganizationChart"/>
    <dgm:cxn modelId="{4224EED1-700F-4F10-B460-E382D1DE848A}" type="presParOf" srcId="{7C1B17D1-3DEE-48A4-AC6D-38F4B28276A9}" destId="{904ECD7D-E354-4F2E-BBEA-EFCA2C0A329E}" srcOrd="1" destOrd="0" presId="urn:microsoft.com/office/officeart/2009/3/layout/HorizontalOrganizationChart"/>
    <dgm:cxn modelId="{D426D364-91FD-4289-922F-6ECEBEBE1941}" type="presParOf" srcId="{24D1F2AC-442F-4DB4-AB9D-412A87DD2534}" destId="{73DFB158-5494-48F9-A5E5-20F77A4A696A}" srcOrd="1" destOrd="0" presId="urn:microsoft.com/office/officeart/2009/3/layout/HorizontalOrganizationChart"/>
    <dgm:cxn modelId="{137F1F3F-9806-4623-B914-E08AF104E488}" type="presParOf" srcId="{24D1F2AC-442F-4DB4-AB9D-412A87DD2534}" destId="{F1E6D0C0-CA92-4827-82B5-523A303AFAB8}" srcOrd="2" destOrd="0" presId="urn:microsoft.com/office/officeart/2009/3/layout/HorizontalOrganizationChart"/>
    <dgm:cxn modelId="{007B4656-9310-4D73-9996-CFD9A90E03F9}" type="presParOf" srcId="{43B9F5B9-EDB9-49FF-8005-D50ED3CB2EFD}" destId="{E9F5DECF-4BCB-421B-8388-B69640C5317D}" srcOrd="4" destOrd="0" presId="urn:microsoft.com/office/officeart/2009/3/layout/HorizontalOrganizationChart"/>
    <dgm:cxn modelId="{84B823A8-E984-4EDB-83E3-772905AD697F}" type="presParOf" srcId="{43B9F5B9-EDB9-49FF-8005-D50ED3CB2EFD}" destId="{B426665C-A6D0-4270-9773-78D4A07E1D7E}" srcOrd="5" destOrd="0" presId="urn:microsoft.com/office/officeart/2009/3/layout/HorizontalOrganizationChart"/>
    <dgm:cxn modelId="{7322FF8D-0DF9-4DCD-8618-15D52046E741}" type="presParOf" srcId="{B426665C-A6D0-4270-9773-78D4A07E1D7E}" destId="{DAEE555A-1123-4DA4-8AB8-31A85A9BD2F1}" srcOrd="0" destOrd="0" presId="urn:microsoft.com/office/officeart/2009/3/layout/HorizontalOrganizationChart"/>
    <dgm:cxn modelId="{8D132914-1EEF-4CB1-AF72-BD4D9C826258}" type="presParOf" srcId="{DAEE555A-1123-4DA4-8AB8-31A85A9BD2F1}" destId="{20493475-5430-48F7-AD80-E779CC5484C4}" srcOrd="0" destOrd="0" presId="urn:microsoft.com/office/officeart/2009/3/layout/HorizontalOrganizationChart"/>
    <dgm:cxn modelId="{42F13463-9F26-4E47-B458-F4E91F30BB00}" type="presParOf" srcId="{DAEE555A-1123-4DA4-8AB8-31A85A9BD2F1}" destId="{C8BBAE2A-BE66-4B70-A815-C495D22F1CDC}" srcOrd="1" destOrd="0" presId="urn:microsoft.com/office/officeart/2009/3/layout/HorizontalOrganizationChart"/>
    <dgm:cxn modelId="{923E0717-90DB-44E1-B2B1-FF944B7343F7}" type="presParOf" srcId="{B426665C-A6D0-4270-9773-78D4A07E1D7E}" destId="{D56677C7-8537-4F29-A5C4-48BF0867095A}" srcOrd="1" destOrd="0" presId="urn:microsoft.com/office/officeart/2009/3/layout/HorizontalOrganizationChart"/>
    <dgm:cxn modelId="{89148354-425E-4D1E-87CD-B67F288005AE}" type="presParOf" srcId="{B426665C-A6D0-4270-9773-78D4A07E1D7E}" destId="{6E77F85C-1BAE-40B6-8070-3DA1170DC841}" srcOrd="2" destOrd="0" presId="urn:microsoft.com/office/officeart/2009/3/layout/HorizontalOrganizationChart"/>
    <dgm:cxn modelId="{0FF8C18F-CDA4-45AC-B777-F08038D43CCB}" type="presParOf" srcId="{43B9F5B9-EDB9-49FF-8005-D50ED3CB2EFD}" destId="{8192E028-C572-4A7F-B816-6287FB9C1D3C}" srcOrd="6" destOrd="0" presId="urn:microsoft.com/office/officeart/2009/3/layout/HorizontalOrganizationChart"/>
    <dgm:cxn modelId="{447C6D20-F497-4734-9300-748AD920EDB6}" type="presParOf" srcId="{43B9F5B9-EDB9-49FF-8005-D50ED3CB2EFD}" destId="{5F0C5859-E333-463B-95FB-C99FCC1C9B96}" srcOrd="7" destOrd="0" presId="urn:microsoft.com/office/officeart/2009/3/layout/HorizontalOrganizationChart"/>
    <dgm:cxn modelId="{E921DB9A-42C6-4636-BF06-F4A495DE492E}" type="presParOf" srcId="{5F0C5859-E333-463B-95FB-C99FCC1C9B96}" destId="{7F2EDC23-7A9F-4CA2-B6AF-B4EE15834B8A}" srcOrd="0" destOrd="0" presId="urn:microsoft.com/office/officeart/2009/3/layout/HorizontalOrganizationChart"/>
    <dgm:cxn modelId="{B11A217E-AB4C-43B9-B2C0-67D8D64B91E4}" type="presParOf" srcId="{7F2EDC23-7A9F-4CA2-B6AF-B4EE15834B8A}" destId="{B262D568-1EE4-40C5-BB38-98EC4314E97C}" srcOrd="0" destOrd="0" presId="urn:microsoft.com/office/officeart/2009/3/layout/HorizontalOrganizationChart"/>
    <dgm:cxn modelId="{1D94E4D9-BD31-473E-8B00-8D6BA840DAD0}" type="presParOf" srcId="{7F2EDC23-7A9F-4CA2-B6AF-B4EE15834B8A}" destId="{F5D914C4-718E-429D-9DF7-8746C04C69D6}" srcOrd="1" destOrd="0" presId="urn:microsoft.com/office/officeart/2009/3/layout/HorizontalOrganizationChart"/>
    <dgm:cxn modelId="{E5B3A2AA-5F5C-45A8-86F9-70FFD0387479}" type="presParOf" srcId="{5F0C5859-E333-463B-95FB-C99FCC1C9B96}" destId="{59C1CF80-62BA-4BBB-8900-32C69371B88C}" srcOrd="1" destOrd="0" presId="urn:microsoft.com/office/officeart/2009/3/layout/HorizontalOrganizationChart"/>
    <dgm:cxn modelId="{ECE1E988-5115-4481-997D-9061E6BCD81E}" type="presParOf" srcId="{5F0C5859-E333-463B-95FB-C99FCC1C9B96}" destId="{C9AE94C9-501E-47F9-A4D0-69548F1903F6}" srcOrd="2" destOrd="0" presId="urn:microsoft.com/office/officeart/2009/3/layout/HorizontalOrganizationChart"/>
    <dgm:cxn modelId="{D0F9FC5E-3A68-491E-AC0B-BC9DA42898F5}" type="presParOf" srcId="{43B9F5B9-EDB9-49FF-8005-D50ED3CB2EFD}" destId="{BC135607-2EF1-4DB9-82E3-5CB6438B693E}" srcOrd="8" destOrd="0" presId="urn:microsoft.com/office/officeart/2009/3/layout/HorizontalOrganizationChart"/>
    <dgm:cxn modelId="{9A40C8CD-2CB3-485F-BDA6-7BBDC6D1E5DE}" type="presParOf" srcId="{43B9F5B9-EDB9-49FF-8005-D50ED3CB2EFD}" destId="{82141C5C-977B-4EB1-A278-1A7BA5A50CE3}" srcOrd="9" destOrd="0" presId="urn:microsoft.com/office/officeart/2009/3/layout/HorizontalOrganizationChart"/>
    <dgm:cxn modelId="{28BE802B-DE23-4381-98AC-24CA179F9013}" type="presParOf" srcId="{82141C5C-977B-4EB1-A278-1A7BA5A50CE3}" destId="{2220BB61-3453-4999-9FDF-B231FADE204C}" srcOrd="0" destOrd="0" presId="urn:microsoft.com/office/officeart/2009/3/layout/HorizontalOrganizationChart"/>
    <dgm:cxn modelId="{0886A2E5-2945-4035-9218-3FC6C4708BEF}" type="presParOf" srcId="{2220BB61-3453-4999-9FDF-B231FADE204C}" destId="{50DBAE9C-7043-40A7-8559-83C9BB22C2E5}" srcOrd="0" destOrd="0" presId="urn:microsoft.com/office/officeart/2009/3/layout/HorizontalOrganizationChart"/>
    <dgm:cxn modelId="{2AA3504F-A9C5-4F22-A1E2-EBCE1F17EC61}" type="presParOf" srcId="{2220BB61-3453-4999-9FDF-B231FADE204C}" destId="{F1BEA354-E9B8-45C9-AB46-6386C08AC626}" srcOrd="1" destOrd="0" presId="urn:microsoft.com/office/officeart/2009/3/layout/HorizontalOrganizationChart"/>
    <dgm:cxn modelId="{927D29F6-BFE2-4418-8AC8-2AF99B1CE4FC}" type="presParOf" srcId="{82141C5C-977B-4EB1-A278-1A7BA5A50CE3}" destId="{FFB4DC14-2A1E-4530-B0A6-98A6A0B8DDEC}" srcOrd="1" destOrd="0" presId="urn:microsoft.com/office/officeart/2009/3/layout/HorizontalOrganizationChart"/>
    <dgm:cxn modelId="{1EDFFF92-E2D1-465C-8243-BEB4783344E3}" type="presParOf" srcId="{82141C5C-977B-4EB1-A278-1A7BA5A50CE3}" destId="{D485018A-07A1-4263-83A5-0801B9D649DF}" srcOrd="2" destOrd="0" presId="urn:microsoft.com/office/officeart/2009/3/layout/HorizontalOrganizationChart"/>
    <dgm:cxn modelId="{8FBCBF68-806D-4BA6-B72E-2B6C5E044E50}" type="presParOf" srcId="{43B9F5B9-EDB9-49FF-8005-D50ED3CB2EFD}" destId="{1508159B-3973-4518-9E9D-38E16B1F7C77}" srcOrd="10" destOrd="0" presId="urn:microsoft.com/office/officeart/2009/3/layout/HorizontalOrganizationChart"/>
    <dgm:cxn modelId="{7639CED4-6A60-41C7-AE68-EF1CDF24EA79}" type="presParOf" srcId="{43B9F5B9-EDB9-49FF-8005-D50ED3CB2EFD}" destId="{9B1CF9A7-401A-4CF8-B2F7-9CEBE0E92E14}" srcOrd="11" destOrd="0" presId="urn:microsoft.com/office/officeart/2009/3/layout/HorizontalOrganizationChart"/>
    <dgm:cxn modelId="{79539A26-42CA-4045-8EA9-BE4EB5D7D7F2}" type="presParOf" srcId="{9B1CF9A7-401A-4CF8-B2F7-9CEBE0E92E14}" destId="{26178B7C-0812-4265-916D-6B8F9F336831}" srcOrd="0" destOrd="0" presId="urn:microsoft.com/office/officeart/2009/3/layout/HorizontalOrganizationChart"/>
    <dgm:cxn modelId="{41BA23D5-7ADA-4D6D-BB11-E957D105223F}" type="presParOf" srcId="{26178B7C-0812-4265-916D-6B8F9F336831}" destId="{A4F5D408-770F-49AB-AF9D-81046F788632}" srcOrd="0" destOrd="0" presId="urn:microsoft.com/office/officeart/2009/3/layout/HorizontalOrganizationChart"/>
    <dgm:cxn modelId="{7F70D354-FCF3-4DF3-A46A-AF7400C26414}" type="presParOf" srcId="{26178B7C-0812-4265-916D-6B8F9F336831}" destId="{D55AEFB5-8B6F-4B16-A1CC-82C32E68E2DF}" srcOrd="1" destOrd="0" presId="urn:microsoft.com/office/officeart/2009/3/layout/HorizontalOrganizationChart"/>
    <dgm:cxn modelId="{5A304E56-95B7-4B64-A866-A0F7B94AB280}" type="presParOf" srcId="{9B1CF9A7-401A-4CF8-B2F7-9CEBE0E92E14}" destId="{AD13E4AC-4D65-4DA4-90EA-14A84FA93400}" srcOrd="1" destOrd="0" presId="urn:microsoft.com/office/officeart/2009/3/layout/HorizontalOrganizationChart"/>
    <dgm:cxn modelId="{467EB889-FDD9-4976-8071-3D8849EF6FBD}" type="presParOf" srcId="{9B1CF9A7-401A-4CF8-B2F7-9CEBE0E92E14}" destId="{9B74E463-0113-4B59-8542-99EEF02867F1}" srcOrd="2" destOrd="0" presId="urn:microsoft.com/office/officeart/2009/3/layout/HorizontalOrganizationChart"/>
    <dgm:cxn modelId="{E41795DC-639A-45E5-B53F-8EA68D392EDB}" type="presParOf" srcId="{43B9F5B9-EDB9-49FF-8005-D50ED3CB2EFD}" destId="{B25DFCF8-4668-4AAC-A47F-0227563CF72D}" srcOrd="12" destOrd="0" presId="urn:microsoft.com/office/officeart/2009/3/layout/HorizontalOrganizationChart"/>
    <dgm:cxn modelId="{2A4360EC-EBC2-4FA3-9E07-A86860A9E568}" type="presParOf" srcId="{43B9F5B9-EDB9-49FF-8005-D50ED3CB2EFD}" destId="{77041E62-1847-4CB1-8B57-629498C578D0}" srcOrd="13" destOrd="0" presId="urn:microsoft.com/office/officeart/2009/3/layout/HorizontalOrganizationChart"/>
    <dgm:cxn modelId="{F5C65AC8-E1BB-479A-8C3B-44119D81AA9B}" type="presParOf" srcId="{77041E62-1847-4CB1-8B57-629498C578D0}" destId="{CB1688FA-D242-401D-887E-28FFC994FC85}" srcOrd="0" destOrd="0" presId="urn:microsoft.com/office/officeart/2009/3/layout/HorizontalOrganizationChart"/>
    <dgm:cxn modelId="{F3F83CD0-5870-4F8E-82D1-891941CA3D11}" type="presParOf" srcId="{CB1688FA-D242-401D-887E-28FFC994FC85}" destId="{7396BBF8-1F28-47AF-BDD6-005E510A4975}" srcOrd="0" destOrd="0" presId="urn:microsoft.com/office/officeart/2009/3/layout/HorizontalOrganizationChart"/>
    <dgm:cxn modelId="{980B2A12-585E-4885-B1CF-749CC76A3D90}" type="presParOf" srcId="{CB1688FA-D242-401D-887E-28FFC994FC85}" destId="{4AB49AF7-0627-41F6-A686-A4C9DD0B10FB}" srcOrd="1" destOrd="0" presId="urn:microsoft.com/office/officeart/2009/3/layout/HorizontalOrganizationChart"/>
    <dgm:cxn modelId="{42EA9474-072A-40AF-BA84-7BC64F99C071}" type="presParOf" srcId="{77041E62-1847-4CB1-8B57-629498C578D0}" destId="{37F31691-7DAF-4C78-9D75-FCC97FE7ABB2}" srcOrd="1" destOrd="0" presId="urn:microsoft.com/office/officeart/2009/3/layout/HorizontalOrganizationChart"/>
    <dgm:cxn modelId="{3AE1AC7E-A0D0-45BA-86BA-BD7AA11681AD}" type="presParOf" srcId="{77041E62-1847-4CB1-8B57-629498C578D0}" destId="{C44EB374-71D0-4102-90EF-F984959235B8}" srcOrd="2" destOrd="0" presId="urn:microsoft.com/office/officeart/2009/3/layout/HorizontalOrganizationChart"/>
    <dgm:cxn modelId="{01C50451-4B87-4AE6-AF8E-810C6BC07F88}" type="presParOf" srcId="{7E8713BF-C34D-4867-B02A-84E530A15AAD}" destId="{78C5E0A9-9443-4A73-933C-3E3BBD432E3D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535B03-E2EB-4850-AB72-E3AE46A21FC1}">
      <dsp:nvSpPr>
        <dsp:cNvPr id="0" name=""/>
        <dsp:cNvSpPr/>
      </dsp:nvSpPr>
      <dsp:spPr>
        <a:xfrm>
          <a:off x="0" y="18972"/>
          <a:ext cx="7772400" cy="14320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600" b="0" u="none" kern="1200" dirty="0" smtClean="0"/>
            <a:t>CARACTERÍSTICAS DE LA AUDITORIA FORENSE</a:t>
          </a:r>
          <a:endParaRPr lang="es-SV" sz="3600" b="0" u="none" kern="1200" dirty="0"/>
        </a:p>
      </dsp:txBody>
      <dsp:txXfrm>
        <a:off x="69908" y="88880"/>
        <a:ext cx="7632584" cy="12922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3437D0-4F7B-42B7-AD65-FF5451E580C6}">
      <dsp:nvSpPr>
        <dsp:cNvPr id="0" name=""/>
        <dsp:cNvSpPr/>
      </dsp:nvSpPr>
      <dsp:spPr>
        <a:xfrm rot="16200000">
          <a:off x="-1685595" y="3108210"/>
          <a:ext cx="4605631" cy="974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59250" bIns="0" numCol="1" spcCol="1270" anchor="t" anchorCtr="0">
          <a:noAutofit/>
        </a:bodyPr>
        <a:lstStyle/>
        <a:p>
          <a:pPr lvl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400" b="0" i="0" u="none" kern="1200" dirty="0" smtClean="0"/>
            <a:t>CARACTERÍSTICAS RELEVANTES</a:t>
          </a:r>
          <a:endParaRPr lang="es-SV" sz="3400" b="0" i="0" u="none" kern="1200" dirty="0"/>
        </a:p>
      </dsp:txBody>
      <dsp:txXfrm>
        <a:off x="-1685595" y="3108210"/>
        <a:ext cx="4605631" cy="974268"/>
      </dsp:txXfrm>
    </dsp:sp>
    <dsp:sp modelId="{59CF892D-21AF-4BC5-AAF1-655EC9AA8FEA}">
      <dsp:nvSpPr>
        <dsp:cNvPr id="0" name=""/>
        <dsp:cNvSpPr/>
      </dsp:nvSpPr>
      <dsp:spPr>
        <a:xfrm>
          <a:off x="1104354" y="1292529"/>
          <a:ext cx="6995160" cy="4605631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859250" rIns="213360" bIns="21336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300" kern="1200" dirty="0" smtClean="0"/>
            <a:t>Se analiza la información en forma exhaustiva.</a:t>
          </a:r>
          <a:endParaRPr lang="es-SV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300" kern="1200" smtClean="0"/>
            <a:t>Se piensa con creatividad.</a:t>
          </a:r>
          <a:endParaRPr lang="es-SV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300" kern="1200" smtClean="0"/>
            <a:t>Debe poseer un sentido común de los negocios.</a:t>
          </a:r>
          <a:endParaRPr lang="es-SV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300" kern="1200" smtClean="0"/>
            <a:t>Domina los elementos básicos del procesamiento electrónico de datos y tiene excelente capacidad de comunicación.</a:t>
          </a:r>
          <a:endParaRPr lang="es-SV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300" kern="1200" smtClean="0"/>
            <a:t>Debe tener completa discreción, amplia experiencia y absoluta confianza.</a:t>
          </a:r>
          <a:endParaRPr lang="es-SV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300" kern="1200" smtClean="0"/>
            <a:t>Es conocedora de temas contables, de auditoría, criminología, de investigación y legales.</a:t>
          </a:r>
          <a:endParaRPr lang="es-SV" sz="2300" kern="1200"/>
        </a:p>
      </dsp:txBody>
      <dsp:txXfrm>
        <a:off x="1104354" y="1292529"/>
        <a:ext cx="6995160" cy="4605631"/>
      </dsp:txXfrm>
    </dsp:sp>
    <dsp:sp modelId="{E19D3B88-E43B-4DFF-B810-AE769B57E92F}">
      <dsp:nvSpPr>
        <dsp:cNvPr id="0" name=""/>
        <dsp:cNvSpPr/>
      </dsp:nvSpPr>
      <dsp:spPr>
        <a:xfrm>
          <a:off x="130085" y="6495"/>
          <a:ext cx="1948536" cy="1948536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5DFCF8-4668-4AAC-A47F-0227563CF72D}">
      <dsp:nvSpPr>
        <dsp:cNvPr id="0" name=""/>
        <dsp:cNvSpPr/>
      </dsp:nvSpPr>
      <dsp:spPr>
        <a:xfrm>
          <a:off x="2416473" y="3132347"/>
          <a:ext cx="433981" cy="2799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6990" y="0"/>
              </a:lnTo>
              <a:lnTo>
                <a:pt x="216990" y="2799180"/>
              </a:lnTo>
              <a:lnTo>
                <a:pt x="433981" y="27991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08159B-3973-4518-9E9D-38E16B1F7C77}">
      <dsp:nvSpPr>
        <dsp:cNvPr id="0" name=""/>
        <dsp:cNvSpPr/>
      </dsp:nvSpPr>
      <dsp:spPr>
        <a:xfrm>
          <a:off x="2416473" y="3132347"/>
          <a:ext cx="433981" cy="1866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6990" y="0"/>
              </a:lnTo>
              <a:lnTo>
                <a:pt x="216990" y="1866120"/>
              </a:lnTo>
              <a:lnTo>
                <a:pt x="433981" y="18661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135607-2EF1-4DB9-82E3-5CB6438B693E}">
      <dsp:nvSpPr>
        <dsp:cNvPr id="0" name=""/>
        <dsp:cNvSpPr/>
      </dsp:nvSpPr>
      <dsp:spPr>
        <a:xfrm>
          <a:off x="2416473" y="3132347"/>
          <a:ext cx="433981" cy="9330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6990" y="0"/>
              </a:lnTo>
              <a:lnTo>
                <a:pt x="216990" y="933060"/>
              </a:lnTo>
              <a:lnTo>
                <a:pt x="433981" y="9330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92E028-C572-4A7F-B816-6287FB9C1D3C}">
      <dsp:nvSpPr>
        <dsp:cNvPr id="0" name=""/>
        <dsp:cNvSpPr/>
      </dsp:nvSpPr>
      <dsp:spPr>
        <a:xfrm>
          <a:off x="2416473" y="3086627"/>
          <a:ext cx="43398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33981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F5DECF-4BCB-421B-8388-B69640C5317D}">
      <dsp:nvSpPr>
        <dsp:cNvPr id="0" name=""/>
        <dsp:cNvSpPr/>
      </dsp:nvSpPr>
      <dsp:spPr>
        <a:xfrm>
          <a:off x="2416473" y="2199287"/>
          <a:ext cx="433981" cy="933060"/>
        </a:xfrm>
        <a:custGeom>
          <a:avLst/>
          <a:gdLst/>
          <a:ahLst/>
          <a:cxnLst/>
          <a:rect l="0" t="0" r="0" b="0"/>
          <a:pathLst>
            <a:path>
              <a:moveTo>
                <a:pt x="0" y="933060"/>
              </a:moveTo>
              <a:lnTo>
                <a:pt x="216990" y="933060"/>
              </a:lnTo>
              <a:lnTo>
                <a:pt x="216990" y="0"/>
              </a:lnTo>
              <a:lnTo>
                <a:pt x="43398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82C783-462B-4C2D-9493-BE41948B2473}">
      <dsp:nvSpPr>
        <dsp:cNvPr id="0" name=""/>
        <dsp:cNvSpPr/>
      </dsp:nvSpPr>
      <dsp:spPr>
        <a:xfrm>
          <a:off x="2416473" y="1266227"/>
          <a:ext cx="433981" cy="1866120"/>
        </a:xfrm>
        <a:custGeom>
          <a:avLst/>
          <a:gdLst/>
          <a:ahLst/>
          <a:cxnLst/>
          <a:rect l="0" t="0" r="0" b="0"/>
          <a:pathLst>
            <a:path>
              <a:moveTo>
                <a:pt x="0" y="1866120"/>
              </a:moveTo>
              <a:lnTo>
                <a:pt x="216990" y="1866120"/>
              </a:lnTo>
              <a:lnTo>
                <a:pt x="216990" y="0"/>
              </a:lnTo>
              <a:lnTo>
                <a:pt x="43398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329FFA-5269-433F-9138-A8759C622331}">
      <dsp:nvSpPr>
        <dsp:cNvPr id="0" name=""/>
        <dsp:cNvSpPr/>
      </dsp:nvSpPr>
      <dsp:spPr>
        <a:xfrm>
          <a:off x="2416473" y="333167"/>
          <a:ext cx="433981" cy="2799180"/>
        </a:xfrm>
        <a:custGeom>
          <a:avLst/>
          <a:gdLst/>
          <a:ahLst/>
          <a:cxnLst/>
          <a:rect l="0" t="0" r="0" b="0"/>
          <a:pathLst>
            <a:path>
              <a:moveTo>
                <a:pt x="0" y="2799180"/>
              </a:moveTo>
              <a:lnTo>
                <a:pt x="216990" y="2799180"/>
              </a:lnTo>
              <a:lnTo>
                <a:pt x="216990" y="0"/>
              </a:lnTo>
              <a:lnTo>
                <a:pt x="43398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A22E75-6A50-4CD1-820D-C0318793A6CB}">
      <dsp:nvSpPr>
        <dsp:cNvPr id="0" name=""/>
        <dsp:cNvSpPr/>
      </dsp:nvSpPr>
      <dsp:spPr>
        <a:xfrm>
          <a:off x="246565" y="2801437"/>
          <a:ext cx="2169907" cy="6618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200" kern="1200" dirty="0" smtClean="0"/>
            <a:t>OTRAS CARACTERÍSTICAS</a:t>
          </a:r>
          <a:endParaRPr lang="es-SV" sz="2200" kern="1200" dirty="0"/>
        </a:p>
      </dsp:txBody>
      <dsp:txXfrm>
        <a:off x="246565" y="2801437"/>
        <a:ext cx="2169907" cy="661821"/>
      </dsp:txXfrm>
    </dsp:sp>
    <dsp:sp modelId="{76D02833-5EC9-4FDC-961B-C9B8EE4B646F}">
      <dsp:nvSpPr>
        <dsp:cNvPr id="0" name=""/>
        <dsp:cNvSpPr/>
      </dsp:nvSpPr>
      <dsp:spPr>
        <a:xfrm>
          <a:off x="2850454" y="2256"/>
          <a:ext cx="2169907" cy="6618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200" b="1" kern="1200" dirty="0" smtClean="0"/>
            <a:t>Tiene un propósito</a:t>
          </a:r>
          <a:endParaRPr lang="es-SV" sz="2200" kern="1200" dirty="0"/>
        </a:p>
      </dsp:txBody>
      <dsp:txXfrm>
        <a:off x="2850454" y="2256"/>
        <a:ext cx="2169907" cy="661821"/>
      </dsp:txXfrm>
    </dsp:sp>
    <dsp:sp modelId="{763DD6B4-2793-4DC7-B63F-B56C5C50F6D2}">
      <dsp:nvSpPr>
        <dsp:cNvPr id="0" name=""/>
        <dsp:cNvSpPr/>
      </dsp:nvSpPr>
      <dsp:spPr>
        <a:xfrm>
          <a:off x="2850454" y="935316"/>
          <a:ext cx="2169907" cy="6618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200" b="1" kern="1200" dirty="0" smtClean="0"/>
            <a:t>Es objetiva</a:t>
          </a:r>
          <a:endParaRPr lang="es-SV" sz="2200" kern="1200" dirty="0"/>
        </a:p>
      </dsp:txBody>
      <dsp:txXfrm>
        <a:off x="2850454" y="935316"/>
        <a:ext cx="2169907" cy="661821"/>
      </dsp:txXfrm>
    </dsp:sp>
    <dsp:sp modelId="{20493475-5430-48F7-AD80-E779CC5484C4}">
      <dsp:nvSpPr>
        <dsp:cNvPr id="0" name=""/>
        <dsp:cNvSpPr/>
      </dsp:nvSpPr>
      <dsp:spPr>
        <a:xfrm>
          <a:off x="2850454" y="1868376"/>
          <a:ext cx="2169907" cy="6618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200" b="1" kern="1200" dirty="0" smtClean="0"/>
            <a:t>Es metodológica</a:t>
          </a:r>
          <a:endParaRPr lang="es-SV" sz="2200" kern="1200" dirty="0"/>
        </a:p>
      </dsp:txBody>
      <dsp:txXfrm>
        <a:off x="2850454" y="1868376"/>
        <a:ext cx="2169907" cy="661821"/>
      </dsp:txXfrm>
    </dsp:sp>
    <dsp:sp modelId="{B262D568-1EE4-40C5-BB38-98EC4314E97C}">
      <dsp:nvSpPr>
        <dsp:cNvPr id="0" name=""/>
        <dsp:cNvSpPr/>
      </dsp:nvSpPr>
      <dsp:spPr>
        <a:xfrm>
          <a:off x="2850454" y="2801437"/>
          <a:ext cx="2169907" cy="6618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200" b="1" kern="1200" dirty="0" smtClean="0"/>
            <a:t>Es cuantificable</a:t>
          </a:r>
          <a:endParaRPr lang="es-SV" sz="2200" kern="1200" dirty="0"/>
        </a:p>
      </dsp:txBody>
      <dsp:txXfrm>
        <a:off x="2850454" y="2801437"/>
        <a:ext cx="2169907" cy="661821"/>
      </dsp:txXfrm>
    </dsp:sp>
    <dsp:sp modelId="{50DBAE9C-7043-40A7-8559-83C9BB22C2E5}">
      <dsp:nvSpPr>
        <dsp:cNvPr id="0" name=""/>
        <dsp:cNvSpPr/>
      </dsp:nvSpPr>
      <dsp:spPr>
        <a:xfrm>
          <a:off x="2850454" y="3734497"/>
          <a:ext cx="2169907" cy="6618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200" b="1" kern="1200" dirty="0" smtClean="0"/>
            <a:t>Sujeta a normatividad</a:t>
          </a:r>
          <a:endParaRPr lang="es-SV" sz="2200" kern="1200" dirty="0"/>
        </a:p>
      </dsp:txBody>
      <dsp:txXfrm>
        <a:off x="2850454" y="3734497"/>
        <a:ext cx="2169907" cy="661821"/>
      </dsp:txXfrm>
    </dsp:sp>
    <dsp:sp modelId="{A4F5D408-770F-49AB-AF9D-81046F788632}">
      <dsp:nvSpPr>
        <dsp:cNvPr id="0" name=""/>
        <dsp:cNvSpPr/>
      </dsp:nvSpPr>
      <dsp:spPr>
        <a:xfrm>
          <a:off x="2850454" y="4667557"/>
          <a:ext cx="2169907" cy="6618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200" b="1" kern="1200" dirty="0" smtClean="0"/>
            <a:t>Tiene un Auditor a cargo</a:t>
          </a:r>
          <a:endParaRPr lang="es-SV" sz="2200" kern="1200" dirty="0"/>
        </a:p>
      </dsp:txBody>
      <dsp:txXfrm>
        <a:off x="2850454" y="4667557"/>
        <a:ext cx="2169907" cy="661821"/>
      </dsp:txXfrm>
    </dsp:sp>
    <dsp:sp modelId="{7396BBF8-1F28-47AF-BDD6-005E510A4975}">
      <dsp:nvSpPr>
        <dsp:cNvPr id="0" name=""/>
        <dsp:cNvSpPr/>
      </dsp:nvSpPr>
      <dsp:spPr>
        <a:xfrm>
          <a:off x="2850454" y="5600617"/>
          <a:ext cx="2169907" cy="6618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200" b="1" kern="1200" smtClean="0"/>
            <a:t>Cuenta con equipo de apoyo</a:t>
          </a:r>
          <a:endParaRPr lang="es-SV" sz="2200" kern="1200" dirty="0"/>
        </a:p>
      </dsp:txBody>
      <dsp:txXfrm>
        <a:off x="2850454" y="5600617"/>
        <a:ext cx="2169907" cy="6618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8900-9D3B-4941-BE0B-DC7C78CDB380}" type="datetimeFigureOut">
              <a:rPr lang="es-SV" smtClean="0"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2EE1-F0D6-462C-9CE9-A5DA14828F75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06134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8900-9D3B-4941-BE0B-DC7C78CDB380}" type="datetimeFigureOut">
              <a:rPr lang="es-SV" smtClean="0"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2EE1-F0D6-462C-9CE9-A5DA14828F75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13040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8900-9D3B-4941-BE0B-DC7C78CDB380}" type="datetimeFigureOut">
              <a:rPr lang="es-SV" smtClean="0"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2EE1-F0D6-462C-9CE9-A5DA14828F75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767138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8900-9D3B-4941-BE0B-DC7C78CDB380}" type="datetimeFigureOut">
              <a:rPr lang="es-SV" smtClean="0"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2EE1-F0D6-462C-9CE9-A5DA14828F75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543420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8900-9D3B-4941-BE0B-DC7C78CDB380}" type="datetimeFigureOut">
              <a:rPr lang="es-SV" smtClean="0"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2EE1-F0D6-462C-9CE9-A5DA14828F75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964225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8900-9D3B-4941-BE0B-DC7C78CDB380}" type="datetimeFigureOut">
              <a:rPr lang="es-SV" smtClean="0"/>
              <a:t>18/11/2015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2EE1-F0D6-462C-9CE9-A5DA14828F75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585340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8900-9D3B-4941-BE0B-DC7C78CDB380}" type="datetimeFigureOut">
              <a:rPr lang="es-SV" smtClean="0"/>
              <a:t>18/11/2015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2EE1-F0D6-462C-9CE9-A5DA14828F75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795102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8900-9D3B-4941-BE0B-DC7C78CDB380}" type="datetimeFigureOut">
              <a:rPr lang="es-SV" smtClean="0"/>
              <a:t>18/11/2015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2EE1-F0D6-462C-9CE9-A5DA14828F75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535425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8900-9D3B-4941-BE0B-DC7C78CDB380}" type="datetimeFigureOut">
              <a:rPr lang="es-SV" smtClean="0"/>
              <a:t>18/11/2015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2EE1-F0D6-462C-9CE9-A5DA14828F75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046578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8900-9D3B-4941-BE0B-DC7C78CDB380}" type="datetimeFigureOut">
              <a:rPr lang="es-SV" smtClean="0"/>
              <a:t>18/11/2015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2EE1-F0D6-462C-9CE9-A5DA14828F75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587345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8900-9D3B-4941-BE0B-DC7C78CDB380}" type="datetimeFigureOut">
              <a:rPr lang="es-SV" smtClean="0"/>
              <a:t>18/11/2015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2EE1-F0D6-462C-9CE9-A5DA14828F75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47640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A8900-9D3B-4941-BE0B-DC7C78CDB380}" type="datetimeFigureOut">
              <a:rPr lang="es-SV" smtClean="0"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62EE1-F0D6-462C-9CE9-A5DA14828F75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891478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6.jpeg"/><Relationship Id="rId4" Type="http://schemas.openxmlformats.org/officeDocument/2006/relationships/diagramLayout" Target="../diagrams/layout3.xm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73225193"/>
              </p:ext>
            </p:extLst>
          </p:nvPr>
        </p:nvGraphicFramePr>
        <p:xfrm>
          <a:off x="683568" y="1052736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146766"/>
              </p:ext>
            </p:extLst>
          </p:nvPr>
        </p:nvGraphicFramePr>
        <p:xfrm>
          <a:off x="539552" y="3637828"/>
          <a:ext cx="4824536" cy="23114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21785"/>
                <a:gridCol w="1102751"/>
              </a:tblGrid>
              <a:tr h="385242">
                <a:tc gridSpan="2"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SEMINARIO DE AUDITORÍA</a:t>
                      </a:r>
                      <a:r>
                        <a:rPr lang="es-SV" baseline="0" dirty="0" smtClean="0"/>
                        <a:t> GT-03</a:t>
                      </a:r>
                      <a:endParaRPr lang="es-SV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SV"/>
                    </a:p>
                  </a:txBody>
                  <a:tcPr/>
                </a:tc>
              </a:tr>
              <a:tr h="385242">
                <a:tc gridSpan="2">
                  <a:txBody>
                    <a:bodyPr/>
                    <a:lstStyle/>
                    <a:p>
                      <a:r>
                        <a:rPr lang="es-SV" dirty="0" smtClean="0"/>
                        <a:t>Presentado</a:t>
                      </a:r>
                      <a:r>
                        <a:rPr lang="es-SV" baseline="0" dirty="0" smtClean="0"/>
                        <a:t> por:</a:t>
                      </a:r>
                      <a:endParaRPr lang="es-SV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SV" dirty="0"/>
                    </a:p>
                  </a:txBody>
                  <a:tcPr/>
                </a:tc>
              </a:tr>
              <a:tr h="385242">
                <a:tc>
                  <a:txBody>
                    <a:bodyPr/>
                    <a:lstStyle/>
                    <a:p>
                      <a:r>
                        <a:rPr lang="es-SV" dirty="0" smtClean="0"/>
                        <a:t>Hugo</a:t>
                      </a:r>
                      <a:r>
                        <a:rPr lang="es-SV" baseline="0" dirty="0" smtClean="0"/>
                        <a:t> Javier Alvarenga García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AG11027</a:t>
                      </a:r>
                      <a:endParaRPr lang="es-SV" dirty="0"/>
                    </a:p>
                  </a:txBody>
                  <a:tcPr/>
                </a:tc>
              </a:tr>
              <a:tr h="385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SV" dirty="0" smtClean="0"/>
                        <a:t>Hilda Marlene</a:t>
                      </a:r>
                      <a:r>
                        <a:rPr lang="es-SV" baseline="0" dirty="0" smtClean="0"/>
                        <a:t> Artiga Reyes</a:t>
                      </a:r>
                      <a:endParaRPr lang="es-SV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AR11046</a:t>
                      </a:r>
                      <a:endParaRPr lang="es-SV" dirty="0"/>
                    </a:p>
                  </a:txBody>
                  <a:tcPr/>
                </a:tc>
              </a:tr>
              <a:tr h="385242">
                <a:tc>
                  <a:txBody>
                    <a:bodyPr/>
                    <a:lstStyle/>
                    <a:p>
                      <a:r>
                        <a:rPr lang="es-SV" dirty="0" smtClean="0"/>
                        <a:t>Katia</a:t>
                      </a:r>
                      <a:r>
                        <a:rPr lang="es-SV" baseline="0" dirty="0" smtClean="0"/>
                        <a:t> </a:t>
                      </a:r>
                      <a:r>
                        <a:rPr lang="es-SV" baseline="0" dirty="0" err="1" smtClean="0"/>
                        <a:t>Lissett</a:t>
                      </a:r>
                      <a:r>
                        <a:rPr lang="es-SV" baseline="0" dirty="0" smtClean="0"/>
                        <a:t> Flores García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FG11006</a:t>
                      </a:r>
                      <a:endParaRPr lang="es-SV" dirty="0"/>
                    </a:p>
                  </a:txBody>
                  <a:tcPr/>
                </a:tc>
              </a:tr>
              <a:tr h="385242">
                <a:tc>
                  <a:txBody>
                    <a:bodyPr/>
                    <a:lstStyle/>
                    <a:p>
                      <a:r>
                        <a:rPr lang="es-SV" dirty="0" smtClean="0"/>
                        <a:t>Ángela</a:t>
                      </a:r>
                      <a:r>
                        <a:rPr lang="es-SV" baseline="0" dirty="0" smtClean="0"/>
                        <a:t> Guadalupe Salinas </a:t>
                      </a:r>
                      <a:r>
                        <a:rPr lang="es-SV" baseline="0" dirty="0" err="1" smtClean="0"/>
                        <a:t>Landaverde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SL11003</a:t>
                      </a:r>
                      <a:endParaRPr lang="es-SV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://www.multiserviciosmifuturo.com/web/images/iconos/auditoria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140968"/>
            <a:ext cx="331236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758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4362337"/>
              </p:ext>
            </p:extLst>
          </p:nvPr>
        </p:nvGraphicFramePr>
        <p:xfrm>
          <a:off x="457200" y="548680"/>
          <a:ext cx="822960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5865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diferenciaentre.info/wp-content/uploads/2014/10/cuantitativ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172" y="2636912"/>
            <a:ext cx="1448124" cy="9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0215337"/>
              </p:ext>
            </p:extLst>
          </p:nvPr>
        </p:nvGraphicFramePr>
        <p:xfrm>
          <a:off x="457200" y="332656"/>
          <a:ext cx="5266928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http://www.aulamarketing.net/wp-content/uploads/2013/05/objetivosempres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632" y="188640"/>
            <a:ext cx="1531382" cy="152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ebriodismo.files.wordpress.com/2010/10/lupa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640581"/>
            <a:ext cx="1943343" cy="11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orientacion-iessantaeulalia.blogia.com/upload/20140907131315-a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429000"/>
            <a:ext cx="1743075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96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3860627"/>
              </p:ext>
            </p:extLst>
          </p:nvPr>
        </p:nvGraphicFramePr>
        <p:xfrm>
          <a:off x="611560" y="332656"/>
          <a:ext cx="7920880" cy="6244572"/>
        </p:xfrm>
        <a:graphic>
          <a:graphicData uri="http://schemas.openxmlformats.org/drawingml/2006/table">
            <a:tbl>
              <a:tblPr firstRow="1" firstCol="1" bandRow="1">
                <a:tableStyleId>{284E427A-3D55-4303-BF80-6455036E1DE7}</a:tableStyleId>
              </a:tblPr>
              <a:tblGrid>
                <a:gridCol w="1721278"/>
                <a:gridCol w="6199602"/>
              </a:tblGrid>
              <a:tr h="24926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effectLst/>
                        </a:rPr>
                        <a:t>Características de la Auditoría Forense</a:t>
                      </a:r>
                      <a:endParaRPr lang="es-SV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 hMerge="1">
                  <a:txBody>
                    <a:bodyPr/>
                    <a:lstStyle/>
                    <a:p>
                      <a:endParaRPr lang="es-SV"/>
                    </a:p>
                  </a:txBody>
                  <a:tcPr/>
                </a:tc>
              </a:tr>
              <a:tr h="9992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effectLst/>
                        </a:rPr>
                        <a:t>Propósito</a:t>
                      </a:r>
                      <a:endParaRPr lang="es-SV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600" dirty="0" smtClean="0">
                          <a:effectLst/>
                        </a:rPr>
                        <a:t>El </a:t>
                      </a:r>
                      <a:r>
                        <a:rPr lang="es-SV" sz="1600" dirty="0">
                          <a:effectLst/>
                        </a:rPr>
                        <a:t>auditor forense llega ha establecer indicios de responsabilidad penales que junto con la evidencia obtenida pone a consideración del juez correspondiente para que dicte sentencia.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49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effectLst/>
                        </a:rPr>
                        <a:t>Alcance</a:t>
                      </a:r>
                      <a:endParaRPr lang="es-SV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600" dirty="0">
                          <a:effectLst/>
                        </a:rPr>
                        <a:t>El periodo que cubre el fraude financiero sujeto a investigación (Auditoría) 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1246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effectLst/>
                        </a:rPr>
                        <a:t>Orientación</a:t>
                      </a:r>
                      <a:endParaRPr lang="es-SV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600" dirty="0">
                          <a:effectLst/>
                        </a:rPr>
                        <a:t>Retrospectiva respecto del fraude financiero auditado; y, prospectiva a fin de recomendar la implementación de los controles preventivos, </a:t>
                      </a:r>
                      <a:r>
                        <a:rPr lang="es-SV" sz="1600" dirty="0" err="1">
                          <a:effectLst/>
                        </a:rPr>
                        <a:t>detectivos</a:t>
                      </a:r>
                      <a:r>
                        <a:rPr lang="es-SV" sz="1600" dirty="0">
                          <a:effectLst/>
                        </a:rPr>
                        <a:t> y correctivos necesarios para evitar a fututo fraudes financieros. Cabe señalar que todo sistema de control interno proporciona seguridad razonable pero no absoluta de evitar errores y/o irregularidades.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747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effectLst/>
                        </a:rPr>
                        <a:t>Normatividad</a:t>
                      </a:r>
                      <a:endParaRPr lang="es-SV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600" dirty="0">
                          <a:effectLst/>
                        </a:rPr>
                        <a:t>Normas de auditoría financiera e interna en lo que fuere aplicable; normas de investigación; legislación penal; disposiciones normativas relacionadas con fraudes financieros.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498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effectLst/>
                        </a:rPr>
                        <a:t>Enfoque</a:t>
                      </a:r>
                      <a:endParaRPr lang="es-SV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600" dirty="0">
                          <a:effectLst/>
                        </a:rPr>
                        <a:t>De manera preventiva y/o </a:t>
                      </a:r>
                      <a:r>
                        <a:rPr lang="es-SV" sz="1600" dirty="0" err="1">
                          <a:effectLst/>
                        </a:rPr>
                        <a:t>detectiva</a:t>
                      </a:r>
                      <a:r>
                        <a:rPr lang="es-SV" sz="1600" dirty="0">
                          <a:effectLst/>
                        </a:rPr>
                        <a:t> combatir la corrupción financiera, pública y privada, 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498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effectLst/>
                        </a:rPr>
                        <a:t>Auditor a cargo</a:t>
                      </a:r>
                      <a:endParaRPr lang="es-SV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600" dirty="0">
                          <a:effectLst/>
                        </a:rPr>
                        <a:t>Contador Público (Auditor financiero); Abogado u otro profesional de los mencionados en el siguiente apartado.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498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800" dirty="0">
                          <a:effectLst/>
                        </a:rPr>
                        <a:t>Equipo de apoyo</a:t>
                      </a:r>
                      <a:endParaRPr lang="es-SV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SV" sz="1600" dirty="0">
                          <a:effectLst/>
                        </a:rPr>
                        <a:t>Multidisciplinario: Abogados, Ingenieros en sistemas e Informática (Auditores informáticos), Investigadores (públicos o privados), criminalistas.</a:t>
                      </a:r>
                      <a:endParaRPr lang="es-SV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58842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310</Words>
  <Application>Microsoft Office PowerPoint</Application>
  <PresentationFormat>Presentación en pantalla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Luffi</dc:creator>
  <cp:lastModifiedBy>Luffi</cp:lastModifiedBy>
  <cp:revision>5</cp:revision>
  <dcterms:created xsi:type="dcterms:W3CDTF">2015-11-18T07:23:37Z</dcterms:created>
  <dcterms:modified xsi:type="dcterms:W3CDTF">2015-11-18T08:50:31Z</dcterms:modified>
</cp:coreProperties>
</file>