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974D549-0308-4436-8D69-9761783F89DF}" type="datetimeFigureOut">
              <a:rPr lang="es-SV" smtClean="0"/>
              <a:pPr/>
              <a:t>26/11/2013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SV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4ACA6AE-0569-4AC1-A867-3380E0E4B056}" type="slidenum">
              <a:rPr lang="es-SV" smtClean="0"/>
              <a:pPr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491880" y="2276872"/>
            <a:ext cx="5105400" cy="40202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Asignatura: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Seminario de Auditoria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Catedrático: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Lic. Javier Enrique Miranda Rivera, CPA, CGF, MADE, MTE.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Grupo Teórico: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Nº 04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Grupo de Trabajo: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Los Aprendices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Integrantes: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José Mauricio Orellana Martínez OM07004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Adriana Guadalupe Martínez Ayala MA09008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Wendy Elizabeth Hernández López HL09008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Lea Mireya Palacios González PG09029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Carlos Antonio González Nuila GN09002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Manuel Alejandro Ortiz Pleitez OP08002</a:t>
            </a:r>
            <a:br>
              <a:rPr lang="es-SV" sz="13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s-SV" sz="1300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03848" y="332656"/>
            <a:ext cx="5114778" cy="1656184"/>
          </a:xfrm>
        </p:spPr>
        <p:txBody>
          <a:bodyPr>
            <a:normAutofit fontScale="25000" lnSpcReduction="20000"/>
          </a:bodyPr>
          <a:lstStyle/>
          <a:p>
            <a:endParaRPr lang="es-SV" dirty="0" smtClean="0"/>
          </a:p>
          <a:p>
            <a:pPr algn="ctr"/>
            <a:r>
              <a:rPr lang="es-SV" sz="5600" b="1" dirty="0" smtClean="0"/>
              <a:t>Universidad de El Salvador</a:t>
            </a:r>
            <a:r>
              <a:rPr lang="es-SV" sz="5600" dirty="0" smtClean="0"/>
              <a:t> </a:t>
            </a:r>
          </a:p>
          <a:p>
            <a:pPr algn="ctr"/>
            <a:r>
              <a:rPr lang="es-SV" sz="5600" dirty="0" smtClean="0"/>
              <a:t>Facultad de Ciencias Económicas</a:t>
            </a:r>
          </a:p>
          <a:p>
            <a:pPr algn="ctr"/>
            <a:r>
              <a:rPr lang="es-SV" sz="5600" dirty="0" smtClean="0"/>
              <a:t>Escuela de Contaduría Pública</a:t>
            </a:r>
          </a:p>
          <a:p>
            <a:pPr algn="ctr"/>
            <a:endParaRPr lang="es-SV" dirty="0" smtClean="0"/>
          </a:p>
          <a:p>
            <a:pPr algn="ctr"/>
            <a:endParaRPr lang="es-SV" dirty="0" smtClean="0"/>
          </a:p>
          <a:p>
            <a:pPr algn="ctr"/>
            <a:r>
              <a:rPr lang="es-SV" sz="12800" dirty="0" smtClean="0"/>
              <a:t>Auditoría Forense</a:t>
            </a:r>
          </a:p>
          <a:p>
            <a:r>
              <a:rPr lang="es-SV" dirty="0" smtClean="0"/>
              <a:t> </a:t>
            </a:r>
          </a:p>
          <a:p>
            <a:r>
              <a:rPr lang="es-SV" dirty="0" smtClean="0"/>
              <a:t> </a:t>
            </a:r>
          </a:p>
          <a:p>
            <a:r>
              <a:rPr lang="es-SV" dirty="0" smtClean="0"/>
              <a:t> </a:t>
            </a:r>
          </a:p>
          <a:p>
            <a:endParaRPr lang="es-SV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1477241" cy="1625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04664"/>
            <a:ext cx="7239000" cy="4815408"/>
          </a:xfrm>
        </p:spPr>
        <p:txBody>
          <a:bodyPr>
            <a:normAutofit fontScale="90000"/>
          </a:bodyPr>
          <a:lstStyle/>
          <a:p>
            <a:pPr algn="ctr"/>
            <a:r>
              <a:rPr lang="es-SV" smtClean="0"/>
              <a:t>“El </a:t>
            </a:r>
            <a:r>
              <a:rPr lang="es-SV" dirty="0" smtClean="0"/>
              <a:t>rol de la auditoría forense en el fortalecimiento de los controles internos para la prevención de fraudes económicos en las Asociaciones cooperativas de ahorro </a:t>
            </a:r>
            <a:r>
              <a:rPr lang="es-SV" smtClean="0"/>
              <a:t>y </a:t>
            </a:r>
            <a:r>
              <a:rPr lang="es-SV" smtClean="0"/>
              <a:t>crédito”</a:t>
            </a:r>
            <a:endParaRPr lang="es-SV" dirty="0"/>
          </a:p>
        </p:txBody>
      </p:sp>
      <p:pic>
        <p:nvPicPr>
          <p:cNvPr id="1026" name="Picture 2" descr="http://www.monografias.com/trabajos-pdf5/definiciones-auditorias-calidad/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7" y="4913784"/>
            <a:ext cx="3347864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u="sng" dirty="0" smtClean="0"/>
              <a:t>CARTA COMPROMISO</a:t>
            </a:r>
            <a:r>
              <a:rPr lang="es-SV" dirty="0" smtClean="0"/>
              <a:t/>
            </a:r>
            <a:br>
              <a:rPr lang="es-SV" dirty="0" smtClean="0"/>
            </a:br>
            <a:endParaRPr lang="es-SV" dirty="0"/>
          </a:p>
        </p:txBody>
      </p:sp>
      <p:sp>
        <p:nvSpPr>
          <p:cNvPr id="5122" name="AutoShape 2" descr="data:image/jpeg;base64,/9j/4AAQSkZJRgABAQAAAQABAAD/2wCEAAkGBxQTEhUUExQUFRUXGCAaFxcXGBwfHRwcHxscHBwaHBkgHCkgHB4lHBscITEhJiorMC4yHh8zODMsNygtLiwBCgoKDg0OGhAQGy8kHCQsLCwsLC8sLCwsLCwsLCwsLCwsLCwsLCwsLCwsLCwsLCwsLCwsLCwsLCwsLCwsLCwsLP/AABEIALIA8AMBIgACEQEDEQH/xAAbAAACAwEBAQAAAAAAAAAAAAAABgQFBwMBAv/EAE0QAAIBAwIEAwUEBQcJBgcAAAECAwAEEQUhBhIxQRNRYQcicYGRFDJCoSMzUmKxFXKCkqLB0RYXJENTVdLh8DRUc5Oy0wglNURjs/H/xAAZAQADAQEBAAAAAAAAAAAAAAAAAgMEAQX/xAAmEQADAAEEAQQDAQEBAAAAAAAAAQIRAxIhMUEEIjJRE2GRsUIU/9oADAMBAAIRAxEAPwDcaKKKACiiigAooooAquJdcjs4Hnlzyr0UfeZjsqKO7E9KXILjVpQXlktNPXfljKGd8bbMedBt5jz6VX8ckya1pcLfq0Ek3LjOXAwPmMbfOqC8ee5v547gypAqBl5SVDEkdZBvt5ZFADb4Fyx97ViGJ/BbIF+QJJH1Nfd0dWtDzoYtRh6lcCKYD90jKP18h0pEfiW5ErRafbeMkWF8UuQobJyAT94Dvgmur8XXUQMl/fpEeqwQBS2M9CdycjHl8aANA07i6V3Cy6deQKesjhCq+p5Wzj1xTYDWSWPHk7MM2upIOoZrd2U+WygkitB4YvnnSWRhIqtKfCEqFG5AFA9wgEDm5jvQBd0UUGgDwmouo6jFApeaWOJR+J2Cj86rOKtYaFYooiv2i4fw4eYZAOOZnK5GVRQSfkO9VIs4bZjJLyzzj791OFyPRdsIo7KPqTklLtQssaIdvCGDS9ciuMmHnZf2/DYKcfssQA2fTNddK1iC4DGCVJOXHNyndc9MjqM+vWkyfi57iUQ2R8aRSDI0YzHGvUlm6FiAQq53PwrlqeosqfbYQWltwS6EEO8X+thcEcwIGHGRsR2yamtfLSx2Vei0m89GjA17XCyulljWSMhkdQysO4IyDXerkAooooAKKK8zQB7RUS+1KGFeaaSONfN2C/xNRdI4ktLolbe4ilZRkhHBIHnigC1orzmr0UAFFFFABRRRQAUUUUAFeE17XjUAZfxPeZ4htQoybe2d237HOO3rU2Q82ebfPXPeoWpwldcnZse/ZLydtg4Df9DFSZgxU8hAPYkZA+IyM/WgCoveH5b+Vbfna3tV3coMvJ+6MfcTHc9fKpnB3CVjDKZLa1EsW/LdTyBuYj/Ypy4Kg/j2ztjO1L+saCqwzXV9czziKMkRKwiicnZUKjJwTjvWm6MX+zwiRlZhGuSqhV6DZVHQDoPhU9StqKacbmcOJ9YS2t2LhpHmzDFEoy0jsDhQPL1O1MOkQskEKyHLrGoc5zlgoBOe++d6XdblK3emAYy0sgIxn3fBYk47bhRntn1ptFNCxJy3mme14a9qn4vL/Yp+R/DPhsC+GYoMbsFUZYgZIAx8RTCCZoV79u1W4vNzbWaGC3P4Xdv1jAnrjlA281qDpFjFqE5nvF8aJneO3jLARgIctIQWBlZsA4VSFA79rjSTDFbW0MDZhAVImGDzFvxkjbc7nypi0Th+yjVGgihyg5RIACwI2OXxzE+eahF/kpvHCL3H45S8spLviG3tre3lhmtLeGXDKJVIDKQD7qoRg77nBxtVPHqobVDzcpiu7UNhQ3KfDLIxBZVLcyN5eVXHDGpW9tbx25nhCRBY43+0Rt4gyQD7p2Jx0/wqbxrbxtbGaVxG9u3PFKRnlbpjGckMDykDfB2rrWU5BPDVFP7ILt4oH0+4ys9uzcit+KEn3XjP40zkZHStEFIc1745nt4kEtxa4KH7pVnB5WWTOVB3z32O1Nmg20sdvGk8vjShffkwBzHvtTxTfaw/JO4UvjosaKKKcQKp+I4GePAdkj3MxQsJCgU5WMruCTjcb4zjc1cUrcV6lBHc2SzSxRASPLl3Vfuxso69jz9f8aAEXUbMMvjrooeLGeZwpmYdebw3POT1O+Ca52+saTegApGk4P6N4f0Eqn0IA3ya02STOWyMdc9sefwxVFbSaZqfiwc8FwcZYKRzjB+8HG+x7g1nTdPjJoqVM84K+O11FEd7G++0Y3+z3calts+6JVK9fUdhvTxoeqJcwRzx/ddQcHqp7qfIg5B+FIiXC216sELTB+XZJycsOmY2x7ynfOScbdO7JwvrgnuL2EKgFvKq5XG5ZAzA46kNkZ/wqkU3lPtE7lLDXQzUUUVQmFFFFABRXhpbv4tRmciOSC1iHRihllb1xlUUem5oAZc1xurlI0Z3YIijLMxwAB3J7UlPwfcuxabV7s/siFI4wPPbDZFRr/2deKF5tSv2KHmTnaNlDDoSnIA2D513DF3L7Pb3i/TLmYYmCzorLE0gMYYP94KzABgeUHr1x51HvbtIkaSRgqKMkmnRbMyReHdLDP2J5MBh5lCTg+gOKzG44RtlueWM/a7aE8zWniHxLc5zzKgI8VBt7jZOM4z0I08AqlvGTvd6TJf6PPygq858WJD15VI5F9OYLn4tT/YxnkQEYIUZ9Nhml7jHV/DtYTFIUWedIQ6KSwU55+VQMhgqkdNj8KhavrF1eobWytbmIT+491NG0aRx/jKg4YtjYDas210+TXumVwTuF52vNVu7jmDQWqi3typypLYaVgemchQcenlT8tLunMLSNbeGzuDHEOVSojwcfi3cHJ65xUhuICu72t2o6AiMPv8ACNmI+JGK0GYu6+WquOv24IVpVRj0EmYydwNg4GdyPrViGoAQeK+CZGP+hrGI3PNJEzlAjggrLCyglCdww6HY7b5+9Bt7nToXWWASW+7YWZXdSSS7M0gTnDls9cgg9c7O9xcKis7kKqgliewAySflSbcSNqMTmcNDZSDlijG0s4I++5/Ah2KqNzsT5VxTzwNub4II1Kyhl8Q3FzHybC2eMqc4wMx+GHfG4XJI3OKjalp8l4i3N6nJF4sS29o4+6HlVGeYdGkZTgL0TJ6k02cN3rSWVtK7e80YDHPUj3c/PGfnUK+1FLlZo4t1gKStMf1XNHIHMfP3YBdyAeXvvtSdUO+ZL7SdGgtgwgiSIMctyj7x8yepOPOrEUq3V20YN3AS0OOe5hbJbGB+kj/ZZVBJXo2Ox3LNbzK6qykMrAFSOhB3BFUJHWiiigApb4yti4g5ZpYWMyoGjKA+/sdmRgSFz27mmSqjiaB2h5kBLRukoUdWCMGZQO5K5A9SKAFWK4c6jJbq7t4NkMyOAcu77MwGFLYXOAB37Vw0zQr6O7WeWazmA25vs5SRRjfkIO3zJr71rkW4MttqFpB4nI0qusZLgDIPMXBHunYY7570y21ykiho3V1PRkYMPqDistPDNcpNFDrnDmHmvGmBjVTIFZOdoiFJcRtzAkNge6cYPftVr7PdMijtVnjUq91ieYli2XZRnBO+B2FQOJLv7RBLY2s0X2mXKMC33EwvisfMhHX3Rv7wpw0+28KKOMHPIirnpnlAGcfKrxK7M9vx4JFFFFOIFfMsgUEkgADJJOAAOpJr01m6am2tXUkEeRptu4E0g6XLg5EYPQx7ZYA7gr2YUAM+kTSXUwuslLdVZIE3/SZIzM46cpCjkHkSe4xbztvVNwxqjXD3MnSBJPAhUdD4WQ7jbu5K46YQVM1YTEA2zQqRnmEqMQ3kAyuOX6NmmknqdYySK9qp/lKZADNbNv1MDeKB8sK5+SnvXfStYguVJhlR8bMAfeU+TIfeU+hFVyZnLRPqDqukxXC4kXcdHUlXX+bIpDL8jU6iunDN+No7u2+zyyu11Z28okLco8eMhHQFsYDoObOQARgVeaZromQSQTeIh7q2d/I56H0NNbDIweh2NZtxNwZJZtLfaYTnd5rQglJB3KBdww643+XSl6NEXnhjemsSj8QPxAqJxpxVLaWHjoqmV5BGhwSFLHHMVGS2ACcVS8M6/FewiWLbsynqrdwf8alcW2LXOnukR/TwOJ4lxnmMZ5uXHfodvhRaWMoqLuialE7rJc6p9qk/2ZkEcXw8HYON8ZbPypiYeDdW8Vu7wpeCRZIU6R+GufHiyCI9yFIxg5BxscxtIu4LyFJ1RHDD8SgkHuu47f4VNu7RF1AyAANJaRhSOyq8gcDyB5k2HXFccrjA0rLwLvtC4bW2sJEsxNczO6+K8jNNIyE4Kg4yNsZ5QNs1aXXGEUkUV1Hk26uqzKB70S4wy8vUcrFcjy38qg+0PXntLX9EMyyt4Ue3QkHJ69cdPXFT+FNASwgEceWbPM5PVnx+Q2wK7sw8Iuow8I6cKcNaffWsc7WRQMx9xmflOGI5gCfunGR8alcc6IDbGOC6isoFj8KaPkyvhuRy4HMPDYe9g435jnpXHhfWb2MSzX6gWoVFjcMHJwXJmPKThSCoPlgeprjr8ljqRgbDOed1Qo5CusfIzFwMc6BmAGehY+dYZdO8EkiZq/E0Wn2kzysOYpyxKdy74IAx36gmljgnh66Gn289hcvDchCXt5ctFL+z7rH3Nu69cjpUX2o6aGNtdOplhgf9NH+4xHvDHwGRny9a0DSL1QUkXdCuRjuCBj+6ttTlseoy2SeCuK/titHNGYLuLHjQMCCOwdc/eQ9jv/eWcmqXWraB08d3MZQe7cIQHQHAOGIIxnGQQR5ivNT0TxpQ8s83hKB+gUhUJHdyo5m+GcdetSIk+fV4EPK88KsOoaRQR8iagz8WWKNyteWob9kzJn6c1QoeGtPQcq2UAH/hr/hUq1021iPPFbRI46FUUH642ptlAL9vaQQRywXMcaw27KsUswUK0b5MahiOqYKHcnYHvgLeq6rJeP8AYNJxFCP190ikKg7rHjGWPod+3nU4cZ2+mwR20ztPdMzPMkPv8kjsXYegy2ADviulhq95qQDWvJa2pODMSrzN5hFBKxnt72T6dqi9NuuEWmkp5PH0SKJ9LTT3Cm2unickk8wZA84ONmJCAE9AdtsVpFjepKgeM5U/UHoQR1BB2IO4IpA0+SP+UoLa3VfCsYpHk7/pJeULknJL4DEnO/MaYdRjks2kubdGlic808CjLZ7ywj9oj7yfiwCMHPNVy12RGeioel6jHcRJNC4eNxlWXp/yPbFTK4BnHtF1yeadNJsjyzzrzTSnI8KLuRjuRn8vPZk0nTodOsxFEAEhQszHuQMsx+OM0tezJvtMt9qZH/aJfDg9Io8geo5idx6Vc+0C7MWm3bgkHwWAI9Rj++nleSV1h4Qez2ApplorDDNGHIxjHN73T50wVW8Nn/Q7b/wI/wD9a1ZU8rCIW8sKqNU4dhmfxcNHPjAniPLIP6XRh6MCKt6K7gVMrNJhuULCeWKVf9W6oUf4OMlT8Rj4V5xDxBb2UXi3MgjXOB3Zj5Ko3Jq0pcsdGtbiT7UwaeRWZFM2DyFWIIRMci7jqBkjG5rjGWG8sqLDjC/vWIsrHwYu1xd8wGPNYxgt36HHn5VeWdtqQkUyXdu0YPvqtsQSPIHxDj41e0VzaN+R+DPuK+FRZtJqVipGATc2w+7Iucl0A6OMk9x8N82OlakkqJNC+VbdWH8D6inRoBJGyN0YFT8CMH+NY97KUMdk6Ps0Uzq4yPdI6g0Q+cF5eUmecA+7d6nEuBGs6sqjoC/ic2PIbAY7Ypn1255J9PckBWE8DfHEciZ9AEf6+tIvs/FxKl7dxkKbidcZ68iMxblPQnlflGR1FM+q2V1dSwy2ktuyQT83hTI6tGxTlKvhvfHKwONs7YODS1alFYTzlFlxBpEd5bvC/Rhsw/CR0YfOqbgfVpyZLS8B+0Q7h8bSJnAcee/f1HlTPrNuLUNcL+pZgZl39wnC+IgzjlOBzIPiOtcrrT0eSOQ5Dxk8rA74IIKk91PXHmAe1UmlXuRp7ef6cuEdejhGoRTOFitHD5Odo5VL49cOHAA9BS1c8WZDajIhCuPCsbYD3mGcljj8TkLnHQKOuapOJtAWfVxDzsI5YxJcKG7ITjJ7A4FN2laask/2orhEUR2yEbKndwO3NgY9AD3qMaSVukSUtsWxw9qOocrX0oghO5giyCR5Hc47dSfyrQYIVRVRRhVACjyAGAPpXSitKnBaZSKPjHUfCtjHklp3WJEHVmZwMAelaNqUIeN0bPKwIODg4O2x7HyNZJpln9v14Z3hsEDHrjxG6DyznB/o+la7eNhcedRfNGbUeWJnBerNKs8EriSW1lMTPsC64yjkdiRsexKtU/irxvsk/wBmDeOUIi5cZ5jsOuw61SaJp3g6vfEAhZoYpPQtzMp/h+ZpwxVl1gkYrecFSabJbzKTLzIwuWzljJuxZV6legyPn1pk4V0q408XF7NhYpFLvbKCSoUEq2xxznABA8+u1QLi4N3c3NxuUjYwICNkVTg4GerODk+QHlTP7NtZNzbOjZJt5XgJO+VU+5kncnlIBPcis8bXqM1akudGee2zn7LtLaO2e5lB8e8fxpM+RJKL06AEnHqafLJznHaqvVL9LeF5pDhI1LN8B2Hr2xUnTrlhGpZQsjKpZf2Tj3h8jVmuMGUouKQ+nsL23B8Dm/0yBRkFCQDOgA9116nGzDrvvThaXCyIrowZGAZWHQgjII+Vc4pA4KsAcggjGxHwpK4Tzp9++mEk28iGezz1Qcx8SLPUgEjGegHfNQaxwMUvsevTb/adKn5VmtpCyb/rEbckDO+Nj8GHkasfbU5GkT4JGWjHyLrkVI489nv2qUXdpM1veINmH3Xx05tsg9s/lWZcfcbXbWcmn39t4VzzL+kAIV1Vs8w36kgbjIO/TpXU+MEqhukzddNUCGIAYAjUAf0RUmo9h+qj/mL/AOkVIqqMz7CiiiugFUelSFLy6hP4uSdM9wwKOBvvhkH9arykz2gXb2jW1+isywsY7gA9YZOXJxjcqyqR8T55Cs7PPA50Vxs7pJUWSNg6OMqynIINdqY4drc9qyO4sHQ6tbwDMj3BKjHKMTRp72/4c8+/7prWImwaXLzS4zqUquXX7VbLyspxhomYMVONm5ZEO+c1N8UadJ5kotLsorG1WPmCxxL7zsQPVmPbc5NUunRNqF/HNbc32SML48pUhXZJA6rGSMM2VAJxsPLY1fafodvLcz296WuJLblMau3uPE/3JGjACmQEFWOMdCAM02SzJHGc8kUSDJ6Kqgd/IVPV1VjaadPTbeRZ9p2P5OklzhoHSePc8pZWBCncZB8vpUtJAQD0yM/9edLUS3OtwFka3Sz8fKqwYvIqYAR8fdHOC/cnKjbBz01r2eeIoDwLLjp4czqc98BiB9T3qEerjS9tPkqny2j40LTGGoXtwwYBuRIiehAXLkeYzyjIP7VM9Z4nCSRgK0OqRAHGFMjKPnFzDHqNq+rLT4ucCPUrsN0VTMmfgFaPJ+O9WXq4GnJoNAqqsHeNcNI8u/3n5c9Bt7qqMfKp0mneOYVlZo4pHIYBirOORjy8wwVGR23PnVJ9TFdDV7VllTwVe2mlQSm6mVbm4maVo8hpSCxEYCLltxuM92Pwpsa8uHVZFtjhhzcsjqj48uQ9DjsSPXFZNpfDUs+o3Q0tI7GO2ZomnctI7OD++zEE8pIKgbHcnbDdpd3fWz+HcX1neHbMbMI5gOxBz+RXfsRSq0mY9rroZrLU4nk5CDHccm8cgAk5QdyP21BPVSRVmKz72w3hjgtzACbszD7OyDLjAyxHXIOwx0OR1p+t2YqpcANgcwHQHG4G52z61oVc4EwZbwQ6taamufeS+dseQJXHyJDfnX37J73wry+tDtzMJ08znZ8Z69V+hrjwlbmFdX7qbvkU+ZBYnb0DLUHhtSNei5c7wnmx5Y71mTxqJGtzn02f2PvtJlVbI85Cq00Slm+6AZVyW/dA3+VTOGpftAa8ZeUy+7EDnaEMeTY9C27nYdVHYUse2u5zaQ2y4MlzOqKO+AQSQBudyo/pVoFtAERUX7qKFHwAwPyFaV8jITbKLJz8qTONgx1jRuUHY3BOPLljG9Plp90Un8Vf/WNJ/m3P/piqFvLGHU1jv/xE3SmG1twgaaWTmU8uWCqMYB67s42Hka2I1jVzate8U8swxHaIHjU9+UBlI2/bbPypQNWWLkAXrygDPwGK9r2Q7mvKuujFXYUUUV04Fcbu2SVGjkUMjgqynoQdiK7VB1vUltreWdwSsSFiB1OO1cYLsy/h/WDod02n3ZJtJG57aY/hBO4Y9MZxnyOT0Na4rAjIIIO4I6EeYrDuGdFbVUnu78l2n9yLAx4agk5QdhnGB6HOc1aez/iOXT7n+TL5iY2IFrK3TH7Of2TtjyO3cUq4L3ptrPk1+oOuIn6GdjymFxuBnaT3CvwJKn+iPKpopG9putqhs7RTmWe6hbkG5CLKrFj5DIA+R8jRRPTfOCN7Qw1le2uqDJhI+z3QAzyqfuvt2zn6DHWuPHNy13PHp8LDwz+ku2U/6vI5I8jpz7/LHarb2zSAaPcZIGWQDfqeYbCq3hDTRDbR55jI6q0jN94tyjAPoBsB2qa0lV5Ncaj2YJ/stmVReWoAVoLljy5/BJ76H07j5U881ZC+ntFrMfLNLAt9E2GiIB8SPzBVgwx2IrTrqxEsJhmPiKy8rn7vN57A7A+QryfVekb1W0+yk9FFr/HMUTGG1U3d1uBFFuFP/wCRx7qjPbOag2em38zCS7kUnG0aIFjXv3y7Eep86ZtH0aC1Tw7eJIl7hR19Sep+frU+njSiOv6Unjkp7HRApDOebHQdv+dWN3aJKhSRFdD1VhkfSuAvyk/JKqiJwPCkB6v3jcdieqnODuNjjK5xVYWUbxLObqR5SRHGLp1DEEErymVQd2HnT+2cJvk5VNspLjWrO310+NKsUZiDAiQeGZ8cvNKAfdYJ7oJx60yapcW1smUSKFJz+u8MNDzN08UqQcNn7xIHrS4LOFImhGh8oYgEs8XId8g+JzlyfIAeg61ZaHpllEDFDef6NIN7W53HLjDcnPyuAduvMNztQ/UrHOf9/wAOR7X0QiknimWRG/RgrJHgO8AODzQ4UGSB8dhkY9CB00HVnKc0MhIzgq4dkJ65UuFfGPLA9Dir234WaNAIbli0RzAWGSqd4XbOXj6AZ3GM5JxjpqegkDngjTnfeRfEKrnHVdiMk9emcA52rn/qnOZrkonPTEXUWkiZ8QOY3kaQmNuf333YlcBu23XFWHs0sOe5ubwlTkLDEuRzBQOZyy5ypJIGCAdj57/cerx+L4EnNDMBnwpRyk7Z9055W+Kk17d6YrP4qM0U2MCaM4b59mHoQRV9PW23uoreb09k9Il8Yad42qaVnGE8eQ5/dEWP7RBFO1Zil6jTcurp6RXSu6Q464YBsRMdvQ49KZE4LhIDW93eQZHutHcM64PT3X5gQPTFehNp8owOWnhj7CnKMUgcdyf/ADnRQDvzT5GexVMZ9Dg/SjhPXry3vBpupFJHZC9vcKceIoJGHH7WB/8A3rVZxGTNxPYoP9RCXbAOwIfqfmKgBqxrL9VidNXfULdOZIVWCcc2PFLZLeF2JjXlyNgTt1Bpx411WSC2xBg3EzCGAH/aPsGx3CjLnyCk0v3FmluiWsWeSIbljks53Z2PdiTnPxp4nc8C3W1DQmoRMqsHADjKhjyntsVO4IzuO1SBSHLArY5lVsdMgHH1rg2ngDEbywkDYxOVx5e793ueoNX2NGVpM0SismfiXVrLd1S/gHUgcsoHry9foflV3onta0+bCyu1tJ3WVSAD5c4GPrikzjsNj8D9Sz7ToS2k3gHUR569gQTV/b3ccihkkR1PRlYEH4EbUl+1HiFBavZW/LPdXAKeGpB5F/EznOF26Z6n4HC21gbST3ETghwbC25enhAf4134k0CK8i5JMgjdHH3kbzB/jSjDrs+mJDBJbGS3SNQ00eSeY5J9MdNjj+6mPSONLK4wI51DHblkyp+Wdj8iflXZuaXZpctPkuIeKpba3Y3cTyPGpw8QyJcdMgZMbHvnbOcHaqTgHR3DSavqjLHNIMoJPcWJPPBPu5GMA9B6k0xK2dxVHqXCFrOT4yySAtzYaeYqD5hefA69hXXP0Js+hc1TVjrl+kaAnT7VuYkgjxH7Zz59hscc3nWgVE0zTYreMRwoERegH8SepPqTmpdNKwMuFhFD7RwIjo1zzBfDuuQ52HLJjmYntgJ+ZrRazT21cp0iFsAlJ1xnscNn8q0e2m50V9jzKGyOm4zt6Vg11yW0zpRRRWcocL2zSZGjkUMjbEf3g9iOoI3BApX/AJaWKdbPUgjc/wD2a5K4WT9xidllyBnGAdjtnFN9U/FXDsN/btBMNjurd0bswPpn6VyoVrDOP9ETV+CIZgOWW4hIcSDlk5l51OVJSTmGxwcDHQVBn4b1MbR6hGy758a3UnftsQPyqfwZFeQIbe8ImEY/RXC/jXH3XXPNzg9wDkY3zXe54glJxBaSv5PJ+jX6H3/7IrFt1prb2CyQdI4auI2D3NzEwAJYRReF8CHVgRio+se0+xgYxRs9zKPwQKX36Y5uhP1qt1Lhu9vf+2Su0fTwIcRR4/eyxdvmauNH4QSIYVI4h5Ioz9astBVzfL/XAyl+WIvFVzf6qPDazt7aIH3Xly0w33KkH3e22PmaY+EOG7mOERySGUgnDttt2G5ycU722nRp0XJ8zvUur/8AOF0CxPQu3fD/AOjO4c91I2I/vpAeebSJPtFuC9nzfp7Y/g33aP8AZ6k4+vpsNUPFGnRvGxYfeHKw/aB2/wCjTRTh5R1+/h9k+70a2vzaXeWJhbxYXQ4yGH3W2OVOxI23Hxrta8Oot9Nek80kkaRgY+6q5zg9+YkfSkn2K30ifa9PkJf7K6mNv3HyQvpjGfmfKtRrajKZ5qN0ZuIIYm2jtLZphud3f3ebHfCjH1r5nkLMzHqSTVJxdObbiFGycXNr4fwIz5/DoPOrir6K8kdV+Aoooq5EKqNX4ZtbneWJSf2hlT9VwTVvRQ1k6ngSf828C/q57mMeQcfXpTSvCkVlpqmJDzGeJnf8bDxAuWby94n51Nq3vbU3+nzWwYrJyYVvUbofqACahrQtvBXSt7uSlIpe1TgqznJLRcrHq0Z5T/h+VRpWuruFGt5jbzRMUnjZQR4i4DA9TsfyNQ34ovbba8tC6jrNDuMeZG4+uPhXlKKXxfJ6jqX2uDj/AJGXdvvZXrqB+CQ7fDuPyrw8c6haHF7bB1/2iDHzyMqfhtVpae0CxfrIyfz0bH1Gav4LuGdTyPHKp2PKwYf31Va+pHZN6UV8WQtJ9oFjOP1wiIGSsvu/QnY/KmG0vopV5opEceaMD/A0sahwfZzffgUHzT3T/Z61Ry+zJAQbWeeOTzznP9UA1efVy+ydaFIZfazCz6PJy7+HMjn+afd/iaceBrrxdPtXJBJhUHHTYcv91JWg8I6p4U9rdzQvbyxFQxJZ1bblwMDbPmTT1wlo5s7SK3Zg5jXBYDAO/lU9a5roWE12W9FFFZygUUUUAFFFFABRRRQAUUVTa3xTZ2oJnuI0I/DnLfJBlvyoSb6AuaR/aRxfDaRhMh5SfdiG5J7ZxuBmlrVPaVd3vNDpduyr0NxJtgHbI7KfmT6VH0fhWG1JubqTxZerSyn3VPmM989zTOUvl/Ds5fKGP2IaVMv2q7uciW4Ke6eyjmIyO3Xp2AFapWU+zziOa9uytsCtnF70srKf0jYwsYyPd6lj32HQddWrVGcckKST4Evj3hqKeS3umLiSAkKFI5SG394EenmOtVdaK6AggjIPUUsaroBHvRDI7r3Hw8xWjStLhkNSW+RU1S48MLIWwit+k6Y5TtknsASDn41NrndW4dGjcbMCrD0IwaVuFtVaGT7BdE+Kn6pz0lTtv5gfWrN4ZLGUNtFFFMKFMvCMGzv54UfLc/3UtVdcM3nJJyHo/wDH/n0+lJqfEfTfuEe0SRtY1iOFQ7AJKseQvMwQAgEkKCSw61GfjO3Q+HcrLbSdGSWNuvQjIBB+PSrK+nWz4pR3HKt1CFBAwC590E+e6gfStQ1HS4ZxyzRRyjydA38R8K8+tKaeTbOrU8GKXOi6ZfZKmIt3aJwrZPmB8O4qouPZfytzQXLp5cw3HzUitQ1D2Q6XJnlgeFuvNFI4x22UkqPkKX7z2XX8G9jqLEdknGfzww6elc/HS+LG/JD+SE0aNrMH6q4WUDoCwyflINvrVhp/Hup2m09grjuyqwJ37spZT8gKlXLa5bAmexWZB+KIgnp5KxO382olp7TLckiaOWFh1yM/kN/ypMWu5Q2YfVMv7L22Wp2ngnibv0Ydd8dDTBp/tQ0uX/7kIfKRHX8yOX86W7bUrG7BCtBLkbqwGfmrAGudxwVYOcm3UfzCyj+ywpG48pob8b8M0ey1+1mz4VzBJjGeSRTjOcZwds4qxVgehB+FYlc+zK0P3WlTr+IH4dR2rgfZ/Km0N/Og77sN/kwo9j8nNl/Ru2KMVhH+Q11/vGb+s/8Ax0f5DXX+8Zv6z/8AHR7PsNt/Ru+K4S3ca/edB8WHzrDzwNd/7xm/rP8A8dfP+biE7z3Urn1IG/c7kmhKPs45v6NT1Hj/AE6EZe8hPpGfEP0TNKWoe2WJjyWVtNcP2yOUfQZNK/8AI2iwbvIj9NmkLf2U659Qakx8cabbqRApx5Rx8ufmcdaZJeE2G37eCRdanrt9lWKWURzkKMMR9WfPzUHNe6Z7PrWL35uad85ZpDtv35e/zzVZNxteXG1jZSHPRijP6bADHXHc1M072daxfkfbpTBFsSGK8xHpGhwP6WPhTqbf6ObtOf2S9S40srVeSMrIw2EcI2HpzD3RXDRuCb/WHWW95rW1GCiDZmG/RTkg7feYdxgVovCfsusLIh1jM0o6SS74Pmq/dH0zTvinjSmRL1aogaFo0NpCkECckaDAHc+ZJ7k+dWFFFUJhXle0UAQrzS4pDl1yfMbH5kUge1/hNTaC7tl5Li0PiKV7rkFgfPGMj5+ZrTK5zRB1ZWGVYEEHuCMEfSu5ZzCMs0LVUuoEmTow3Hk3cfI1PqNwj7OriyE0fiI8bSc0QychenvHl6kY6bbetMn+TUv7Sfn/AIVpnUWOTPUPPBSV6rEEEbEbj4/9CrCXQ51/Bn4EH8s5qFJbuv3lYfEEU+5PyLhoofbXFzW9nqUePEtpRkEbbkEZ9A6j5Ma1+KQMAQcgjIPoaUbTRlu7K4gkPuSgqPQ4+8Pnj6UyaNA0cEKSHLpGquR3YKAT9ayWsM1S8om0UUUp08NVupaDbXAImt4ZQf20U/3fnVnRQBmuq+xPTZR+jWWA/uOWH0fP8aX5fYvdxkm31JgB9xWDD6kPj8q2qigDCrj2a64D7l9Gwx1Mrj8uQ1z/AM2+v/8AfIv/ADn/APbreaK5tR3czBv82+v/APfIv/Of/wBuutv7NdcJ9++RRjqJXb8uQVulFG1fQbmYcPY9qMjHxdRAyNyOc5+WRX3D7BWY/p79nGNuWM5B/pMe1bdRRgMsy7TvYbp6frGnl36FwoPoQoz+dNWj8AadbD9FaRZ/acc7f1myaZ6K6cPiOMKMAADyG35V90UUAFFFFABRRRQAUUUUAFFFFAHyvavTRRQB4KMUUUHGeIoHQAV6KKKDp9UUUUAFFFFABRRRQAUUUUAFFFFABRRRQAUUUUAFFFFABRRRQAUUUUAf/9k="/>
          <p:cNvSpPr>
            <a:spLocks noChangeAspect="1" noChangeArrowheads="1"/>
          </p:cNvSpPr>
          <p:nvPr/>
        </p:nvSpPr>
        <p:spPr bwMode="auto">
          <a:xfrm>
            <a:off x="155575" y="-1012825"/>
            <a:ext cx="2857500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pic>
        <p:nvPicPr>
          <p:cNvPr id="5" name="irc_mi" descr="http://www.coordinacionempresarial.com/wp-content/uploads/2013/10/auditori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36912"/>
            <a:ext cx="2383386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MEMORANDO DE PLANEACIÓN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7239000" cy="4250872"/>
          </a:xfrm>
        </p:spPr>
        <p:txBody>
          <a:bodyPr/>
          <a:lstStyle/>
          <a:p>
            <a:pPr lvl="0"/>
            <a:r>
              <a:rPr lang="es-ES" b="1" dirty="0" smtClean="0"/>
              <a:t>Definición de Objetivos</a:t>
            </a:r>
            <a:endParaRPr lang="es-SV" dirty="0" smtClean="0"/>
          </a:p>
          <a:p>
            <a:pPr lvl="0"/>
            <a:r>
              <a:rPr lang="es-ES" b="1" dirty="0" smtClean="0"/>
              <a:t>Investigación Preliminar:</a:t>
            </a:r>
            <a:endParaRPr lang="es-SV" dirty="0" smtClean="0"/>
          </a:p>
          <a:p>
            <a:pPr>
              <a:buNone/>
            </a:pPr>
            <a:endParaRPr lang="es-SV" dirty="0"/>
          </a:p>
        </p:txBody>
      </p:sp>
      <p:pic>
        <p:nvPicPr>
          <p:cNvPr id="4" name="irc_mi" descr="http://novamindconnect.s3.amazonaws.com/gideon/BranchImages/92A82902-8F88-4471-A3D3-0024FE7C4448/2794-w9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429000"/>
            <a:ext cx="46291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CUESTIONARIOS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Entrevista con Gerencia General de la Cooperativa X de R.L</a:t>
            </a:r>
            <a:endParaRPr lang="es-SV" dirty="0" smtClean="0"/>
          </a:p>
          <a:p>
            <a:r>
              <a:rPr lang="es-ES" dirty="0" smtClean="0"/>
              <a:t>Entrevista con el contador general de la asociación cooperativa x, de R.L Lic. René Ernesto Santos.</a:t>
            </a:r>
          </a:p>
          <a:p>
            <a:r>
              <a:rPr lang="es-MX" dirty="0" smtClean="0"/>
              <a:t>Declaración Jurada.</a:t>
            </a:r>
            <a:endParaRPr lang="es-SV" dirty="0" smtClean="0"/>
          </a:p>
          <a:p>
            <a:endParaRPr lang="es-SV" dirty="0"/>
          </a:p>
        </p:txBody>
      </p:sp>
      <p:pic>
        <p:nvPicPr>
          <p:cNvPr id="4" name="3 Imagen" descr="https://encrypted-tbn2.gstatic.com/images?q=tbn:ANd9GcSHNpG8m7IdEfAun38CVXeuCmW5HIaIfeRX8Be4stxqF_L3h73Mg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dirty="0" smtClean="0"/>
              <a:t>Ejecución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 smtClean="0"/>
              <a:t>Programa de auditoria forense se en el área de efectivo y equivalente.</a:t>
            </a:r>
            <a:endParaRPr lang="es-SV" dirty="0"/>
          </a:p>
        </p:txBody>
      </p:sp>
      <p:pic>
        <p:nvPicPr>
          <p:cNvPr id="4" name="irc_mi" descr="http://us.123rf.com/400wm/400/400/coramax/coramax1208/coramax120801605/14815432-3d-gente--hombre-persona-con-una-lupa-auditoria-de-la-empres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92896"/>
            <a:ext cx="54006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34076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INFORME DE ATESTIGUAR</a:t>
            </a:r>
            <a:r>
              <a:rPr lang="es-SV" dirty="0" smtClean="0"/>
              <a:t/>
            </a:r>
            <a:br>
              <a:rPr lang="es-SV" dirty="0" smtClean="0"/>
            </a:br>
            <a:endParaRPr lang="es-SV" dirty="0"/>
          </a:p>
        </p:txBody>
      </p:sp>
      <p:pic>
        <p:nvPicPr>
          <p:cNvPr id="5" name="4 Imagen" descr="https://encrypted-tbn3.gstatic.com/images?q=tbn:ANd9GcSL1hDK5-kZLORCT3upb7woje5zL7LE_QLfnNfvdi_-yP1iW0pPS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56403"/>
            <a:ext cx="5976664" cy="2356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106</Words>
  <Application>Microsoft Office PowerPoint</Application>
  <PresentationFormat>Presentación en pantalla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Opulento</vt:lpstr>
      <vt:lpstr>Asignatura: Seminario de Auditoria   Catedrático: Lic. Javier Enrique Miranda Rivera, CPA, CGF, MADE, MTE.   Grupo Teórico: Nº 04   Grupo de Trabajo: Los Aprendices   Integrantes: José Mauricio Orellana Martínez OM07004 Adriana Guadalupe Martínez Ayala MA09008 Wendy Elizabeth Hernández López HL09008 Lea Mireya Palacios González PG09029 Carlos Antonio González Nuila GN09002 Manuel Alejandro Ortiz Pleitez OP08002 </vt:lpstr>
      <vt:lpstr>“El rol de la auditoría forense en el fortalecimiento de los controles internos para la prevención de fraudes económicos en las Asociaciones cooperativas de ahorro y crédito”</vt:lpstr>
      <vt:lpstr>CARTA COMPROMISO </vt:lpstr>
      <vt:lpstr>MEMORANDO DE PLANEACIÓN</vt:lpstr>
      <vt:lpstr>CUESTIONARIOS</vt:lpstr>
      <vt:lpstr>Ejecución</vt:lpstr>
      <vt:lpstr>INFORME DE ATESTIGUAR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Karina</dc:creator>
  <cp:lastModifiedBy>Karina</cp:lastModifiedBy>
  <cp:revision>13</cp:revision>
  <dcterms:created xsi:type="dcterms:W3CDTF">2013-11-27T02:31:33Z</dcterms:created>
  <dcterms:modified xsi:type="dcterms:W3CDTF">2013-11-27T04:45:58Z</dcterms:modified>
</cp:coreProperties>
</file>