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414" autoAdjust="0"/>
    <p:restoredTop sz="94660"/>
  </p:normalViewPr>
  <p:slideViewPr>
    <p:cSldViewPr>
      <p:cViewPr>
        <p:scale>
          <a:sx n="77" d="100"/>
          <a:sy n="77" d="100"/>
        </p:scale>
        <p:origin x="-1536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4B3E7-25E8-466B-AEE4-8CB5B2694677}" type="datetimeFigureOut">
              <a:rPr lang="es-ES" smtClean="0"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5764D-48E1-4634-BA46-B8FB843783F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-media-cache-ak0.pinimg.com/736x/41/a2/1f/41a21fe2e4db2f57205ccb1732f38a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96963"/>
            <a:ext cx="9144000" cy="7954963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3000396"/>
          </a:xfrm>
        </p:spPr>
        <p:txBody>
          <a:bodyPr>
            <a:noAutofit/>
          </a:bodyPr>
          <a:lstStyle/>
          <a:p>
            <a:r>
              <a:rPr lang="es-ES" sz="4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IDENTIFICACION DE LAS AREAS SUSCEPTIBLES AL FRAUDE</a:t>
            </a:r>
          </a:p>
        </p:txBody>
      </p:sp>
      <p:sp>
        <p:nvSpPr>
          <p:cNvPr id="11266" name="AutoShape 2" descr="data:image/jpeg;base64,/9j/4AAQSkZJRgABAQAAAQABAAD/2wCEAAkGBw0MDQ8MDBAPDAwMDhIQDAwMDw8MDA4OGBMiFhcdFRUYHCgsJCYlHR8UITQtMSs3Ni4uFyM/RDMsNzQvOi0BCgoKDgwOFxAQGCwfHSUrLC44ODctLSs3LDU3LCssLisrLCwsLCwuLC8xLCwwKywvLCw3LC0sLCw3KywsLCssLP/AABEIAMAA8AMBIgACEQEDEQH/xAAbAAEBAAMBAQEAAAAAAAAAAAAAAwECBgUEB//EADUQAAEEAQIEBQMDAwMFAAAAAAABAgMSEQSRBRYhUQYxQVPRExRxIjJhB0LwgaGxUmJjcpL/xAAZAQEBAQEBAQAAAAAAAAAAAAAAAQMCBAb/xAAmEQEBAAICAgEDBAMAAAAAAAAAEQECAxMSIRQxQfEEUZHwIiNh/9oADAMBAAIRAxEAPwDiMr3XcZXuu5tgYPsXma5Xuu4yvddzbAwBrle67jK913NsDAGuV7ruMr3XdTbAwFa5Xuu4yvddzbAwEa5Xuu4yvdd1NsDAGuV7ruoyvdd1NsDAGuV7rupnK913UzgYAxle67qMr3XdTOBgKxle67qMr3XdTOBgDGV7rupjK913U2wMAa5Xuu4yvddzbAwBrle67jK913NsDARjK913GV7ruZwMAYyvddzLVXKdV809Rg2YnVPygVnAwb4GCI0wMG+BUDTAwb4M4FE8DBSowKJ4GCmBUUTwMFKioongYKVFRRPAwUqKiieBgpUVFE8DBTAwKJ4M4N8DAo0wMG+BgUaYGDfAwKNMDBvgYFGmDLE6p+UNsGWJ1T8ko2qKlaipzXKVTNSlRUUTqYqVqKiiVTNSlRUUTwMFKioongYKVFRRPAqUqKiidRUpUVFE6ipSoqKJ1FSlRUUTqKlKioonUVKVFRROoqUqZqKJVFStRUUSqZanVPyUqZa3qn5FG1RUrUVOaiVRUrUVFEqipWoqKJVFStRUUTqKlamKilTqKlamKilTqKlaiopUqipWoqKVKoqVqKilSqKlaiopUqipWoqKVKoqVqKilSqKlaiopUqipWoqKVKplreqfkpUy1vVPyKN6ipWoqcVEqipWpmoojUVLVFRRGpmpWoqKJVFStRUUSqKlaioolUVK1FRRKoqVqKiiVRUrUVFEqipWoqKJVFStRUUSqKlaioolUVK1FRRKoqWqKiiNTLW9U/JWplreqfkUb1FStRU4rlKoqVqZqKI1FS1RUURqKlqioojUVLVFRRGoqWqKiiNTNStRUURqZqVqKiiVRUrUVFEqipWoqKJVFStRUUSqKlamaiiNRUrUzUURqKlqioojUy1vVPyVqZa3qn5JRvUVK1FTmolUVLVFRRGoqWqKiiNRUtUVFEaipaoqKI1FS1RUUSqYqWqKiiNRUtUVFEqipWoqKJVFStRUUSqKlamakojUVLVFRRGoqWqKiiNRUtUVFEamWt6p+StTLW9U/Io3qKlqipzXNRqKlqiopUaipaoqKVGoqWqKiiNRUtUVJRKoqVqKiiVRUrUVFEqipWoqKVKoqVqKilSqKlamailRqKlqioojUVLVFRRGoqUeqNRXOVGtRMq5yojUT+VU8jUeJ9BElnTZbmt2Me6O3ayJgmd8a/XK4xnP0enUVPn0PFdLqVrDKx70TKx5rIief7V6n3VGNsZ+hnE+qNTKN6p+StTLW9U/Jalb1FS1RU5qI1FS1RUURqKlqioojUVLVFSURqKlqioojUVLVFRRKoqVqKiiVRUrUVFEqipWoqKJVFStRUUSqKlamailRqaTPbGx0j1RrGNVz3L5I1Eyp9NTyPE0d4GQr+3UaiGORPRY1eiuT/VEVP9SbbTFXX3lyXi+R0mgdrNWjk+4VrNDpMq1sSL1Rz8eblair/Hl/Jx/C+LKxEZIyXVvaqN00T5XuhRqrhzfp+uUx5dvI/V/GXAl4jo3RMXEsbvqRJ0w56IqIi9s5U57wxwfS6eX67NPqPudIzGoinfG17HOamHtauMpm6IufQ8XJx7eeHp03x4ve0PBoZtFDDPAsNGJRj3XmgXzSsidUVCXAOITNnk4drVtqIEtDN0T7mDOEXHdPU6REyiL6L5HG+J9HNDxXQ6+NFWJz2QTKn9qudVM/wtv9j0bf4YxnDHXPlnOMutqZa3qn5K1Pj0HE9PqZJI4JGyugVEkouURfz6mvlhm9CoqVqKkqJVFStRUUSqKlaioolUVK1FRRKoqVqKiiVRUrUVJRKoqVqKiiVRUrUVFEqipWpmoojUzUpUzUUSqKlaioqPA8Vcfj4VA2Z7HSrI+jGNVG9cZ6qpznH/ABK7WJo4eHRLNK+mskYuLsZGt0b09Vwv+KfT/VHikulhgjbFDNDOr7rOz6iNe3GMJ+FXY5Pwg3icjdZqeHsilllRIpFVUZNFlMorE6YTz/8Ak8vJyZ8vHD1cemPHyy/WtJOyeNk0S2jlaj2OT1apyX9UtA6XQtljja90MifUfXMrIlTrjHpnGT0OE8G1XCYY2aZfvIkYn3Glc5GPbL5udA5enX/pXH5Q247x6NdFqGNbNHqHQuZHDNDKxznKmMNXGF8/RTTbPlpnG3pnribXX2/K/DPH9dopEi0br/Wc1qQPRXxueq4TCein6f4q4nBDJpodQ9rGxu+51C+f6Y/2IieeXPxj/wBVOa8NR6bQyLDw6N/FeKKitfK5iw6XTei9V64/5x6HW8F8KMilXW61yazXvWyyuTEcS+iRt/jv/wAGPFjbxmPw15M625/L4/ttbxhMzo/h/DlxiBFxq9S3/vX+1F7HSaHRRadjYYGNijZ5NYmEPrqEb1PVrrPf3efO99fZvUVPC5hf7bd1HML/AG27qa9W7Ds1e7UVPC5hf7bd1HML/bbuo6tzs1e9UVPB5hf7bd1HML/bbuo6tzs1e9UVPB5hf7bd1HML/bbuo6tzs1e9UVPB5hf7bd1HML/bbuo6tzs1e9UVPB5hf7bd1HML/bbuo6tzs1e9UVPB5hf7bd1HML/bbuo6tzs1e9UVPB5hf7bd1HML/bbuo6tjs1e9UVPB5hf7bd1HML/bbuo6tjs1e9UVPB5hf7bd1HML/bbuo6tzs1e9UVPB5hf7bd1HML/bbuo6tzs1fH/UzQJPwuV2P1adzZW/xhcL/sqn5/4Y8OcWk0k2p0kv20Esaq6r1bJNTKoiV699zsvGPibGgnjexqfXYsTUyuVVf8yfBwDxO7huh0+jbEk+qormwNVUf1XKX7IeTk4v9nv9nr4+TPX6/d7ngjj0cnCGajUyNZ9tmKaSR3q3yyvdUwE1Gt4ymNMr+HcNd56lUxrNS3/xp/ai9zm+A8Fjge6fUxsmV0qyx6RFd9pA5V9G+qp5ZXsdjzE/227qa6cHJtrjyZb83HrtnxelwnhOn0MSQ6aNIo088fucvdy+qn21PA5if7bd1HMT/bbuprjh2x9mOeXGXv1CNPA5hf7bd1Mp4if7bd1L1bnZq8QHq8Q4ZJDNSPTSTxOa36b0lVi3uxqq7Ea4b+tP5xG9cL6YTQO+mx66LV3cr7RJJGrmNaqVyuMZci+SdEVF/V5Z7+Vx/wDf4cfH3/uXlg6DhnBEmYqzwy6V6K1KLK2VHZYjlwqNTyVVb5ebVPs5ag7ybp8Fx+o0y5zxbYcmDrOWoO8m6fA5ag7ybp8F79E68uTB1nLUHeTdPgctQd5N0+B36HXlyYOt5ag7ybp8GOWoO8m6fA79Dry5MHWctQd5N0+DPLUHeTdPgd+h15ckDreWoO8m6fBjlqDvJunwO/Q68uTB1nLUHeTdPgzy1B3k3T4HyNDry5IHWctQd5N0+DPLUHeTdPgfI0OvLkgdby1B3k3T4HLUHeTdPgfI0OvLkjV70aiucqNa1MucvREQ6/lqDvJunwfNrvBmj1DUZL9RzWuR2LJhcd+hNv1Gs9Ljjzfb8x4nAvF5I/oZZBArs6l6fpeq4/Y31xjzPf4dw6LTNVI0VXO6ySPW0ki93Kdu3wxp0RET6iInRERURETYzy1B3k3T4MtNuPXPln3lrvnfbHjj1hyQOt5ag7ybp8DlqDvJunwbd+jHry5IHW8tQd5N0+By1B3k3T4HyNDry5IIdby1B3k3T4CeGoO8m6fA+RodeX//2Q=="/>
          <p:cNvSpPr>
            <a:spLocks noChangeAspect="1" noChangeArrowheads="1"/>
          </p:cNvSpPr>
          <p:nvPr/>
        </p:nvSpPr>
        <p:spPr bwMode="auto">
          <a:xfrm>
            <a:off x="155575" y="-1096963"/>
            <a:ext cx="285750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-media-cache-ak0.pinimg.com/736x/41/a2/1f/41a21fe2e4db2f57205ccb1732f38a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858" cy="7000900"/>
          </a:xfrm>
          <a:prstGeom prst="rect">
            <a:avLst/>
          </a:prstGeom>
          <a:noFill/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8001056" cy="3995750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Fraude</a:t>
            </a:r>
            <a:endParaRPr lang="es-ES" dirty="0">
              <a:solidFill>
                <a:schemeClr val="tx1"/>
              </a:solidFill>
            </a:endParaRPr>
          </a:p>
          <a:p>
            <a:endParaRPr lang="es-ES" dirty="0" smtClean="0">
              <a:solidFill>
                <a:schemeClr val="tx1"/>
              </a:solidFill>
            </a:endParaRPr>
          </a:p>
          <a:p>
            <a:r>
              <a:rPr lang="es-ES" sz="2800" dirty="0" smtClean="0">
                <a:solidFill>
                  <a:schemeClr val="tx1"/>
                </a:solidFill>
              </a:rPr>
              <a:t>Según </a:t>
            </a:r>
            <a:r>
              <a:rPr lang="es-ES" sz="2800" dirty="0">
                <a:solidFill>
                  <a:schemeClr val="tx1"/>
                </a:solidFill>
              </a:rPr>
              <a:t>el Programa de las Naciones Unidas para el Desarrollo define el fraude como todo acto u omisión que de manera deliberada induce al engaño, o intenta engañar, a otra persona para obtener un beneficio financiero o de otro tipo o para que ésta incumpla sus obligaciones. </a:t>
            </a:r>
          </a:p>
        </p:txBody>
      </p:sp>
      <p:pic>
        <p:nvPicPr>
          <p:cNvPr id="14340" name="Picture 4" descr="https://encrypted-tbn2.gstatic.com/images?q=tbn:ANd9GcQBRvBg0PHYUMXNPrfCVXd5GYtnvrtiZ5Hk33s6bHWOSviM4wB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642918"/>
            <a:ext cx="1085858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-media-cache-ak0.pinimg.com/736x/41/a2/1f/41a21fe2e4db2f57205ccb1732f38a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1285852" y="1428736"/>
            <a:ext cx="6231051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Arial" pitchFamily="34" charset="0"/>
              </a:rPr>
              <a:t>reas en la Auditor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Arial" pitchFamily="34" charset="0"/>
              </a:rPr>
              <a:t>a Forense utilizadas con mayor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Arial" pitchFamily="34" charset="0"/>
              </a:rPr>
              <a:t>nfasis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Arial" pitchFamily="34" charset="0"/>
              </a:rPr>
              <a:t>Investigaciones de delitos relacionados con el lavado de dinero y activos,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Arial" pitchFamily="34" charset="0"/>
              </a:rPr>
              <a:t>legitimación y blanqueo de capitales, evasión fiscal, fraude, abuso de confianza, administración fraudulenta, etc.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1100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11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1100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11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1100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1100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Calibri" pitchFamily="34" charset="0"/>
                <a:cs typeface="Arial" pitchFamily="34" charset="0"/>
              </a:rPr>
              <a:t>                Determinación de daños y perjuicios.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 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8" name="7 Flecha abajo"/>
          <p:cNvSpPr/>
          <p:nvPr/>
        </p:nvSpPr>
        <p:spPr>
          <a:xfrm>
            <a:off x="2714612" y="3429000"/>
            <a:ext cx="1143008" cy="7858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3" descr="http://fotos.lahora.com.ec/cache/d/d2/d25/d253/ecuador-incluido-en-la-lista-negra-del-gafi-20120625054200-d253f19309f488bc5747cc1d78f0ba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93042"/>
            <a:ext cx="1357322" cy="1121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http://4.bp.blogspot.com/-jofdvxo89Xk/Tg-y18sYwqI/AAAAAAAAAIo/hPTpWjO1Z20/s1600/responsab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714752"/>
            <a:ext cx="1138543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-media-cache-ak0.pinimg.com/736x/41/a2/1f/41a21fe2e4db2f57205ccb1732f38a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2214579"/>
          </a:xfrm>
        </p:spPr>
        <p:txBody>
          <a:bodyPr/>
          <a:lstStyle/>
          <a:p>
            <a:pPr>
              <a:buNone/>
            </a:pPr>
            <a:r>
              <a:rPr lang="es-ES" sz="1800" dirty="0" smtClean="0"/>
              <a:t>       </a:t>
            </a:r>
            <a:r>
              <a:rPr lang="es-ES" sz="1800" b="1" dirty="0" smtClean="0"/>
              <a:t>La </a:t>
            </a:r>
            <a:r>
              <a:rPr lang="es-ES" sz="1800" b="1" dirty="0"/>
              <a:t>legitimación de capitales </a:t>
            </a:r>
            <a:endParaRPr lang="es-ES" sz="1800" b="1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r>
              <a:rPr lang="es-ES" sz="1800" dirty="0"/>
              <a:t> </a:t>
            </a:r>
            <a:r>
              <a:rPr lang="es-ES" sz="1800" dirty="0" smtClean="0"/>
              <a:t>      es </a:t>
            </a:r>
            <a:r>
              <a:rPr lang="es-ES" sz="1800" dirty="0"/>
              <a:t>un delito grave, propio de los grupos de la delincuencia organizada, para esconder o disfrazar el origen, movimiento y destino del dinero obtenido de delitos como el tráfico de drogas, la clonación de tarjetas de crédito y débito, el secuestro, la venta ilegal de armas, el tráfico de órganos, la trata de personas, la corrupción, entre muchos otros.</a:t>
            </a:r>
          </a:p>
          <a:p>
            <a:endParaRPr lang="es-ES" dirty="0"/>
          </a:p>
        </p:txBody>
      </p:sp>
      <p:sp>
        <p:nvSpPr>
          <p:cNvPr id="16386" name="AutoShape 2" descr="data:image/jpeg;base64,/9j/4AAQSkZJRgABAQAAAQABAAD/2wCEAAkGBxQSEhUUExQWFhUWGBcaGBgWGBoYHBwXFBQXFxgYHBcaHCggGBolHBcUITEhJSkrLi4uFx8zODMsNygtLiwBCgoKDg0OFBAQFCwcFBwsLCwsLCwsLCwsLCwsLCwsLCwsLCwsLCssOCwsLCs3LCw3NywsKywrKysrKysrKysrK//AABEIAKsBJwMBIgACEQEDEQH/xAAbAAACAgMBAAAAAAAAAAAAAAAEBQMGAQIHAP/EAEQQAAEDAgQDBQUGAwUHBQAAAAECAxEABAUSITEGQVETImFxkTJCgaGxFFJicsHRByNDFTOCovEWNESSssLhJGOT0uL/xAAaAQEBAQEBAQEAAAAAAAAAAAABAAIDBQQG/8QAJhEBAQEAAQMFAAAHAAAAAAAAAAERAgMSIQQTMUFRBTIzQlJhgf/aAAwDAQACEQMRAD8AsbraXhIMGgspRosaVAylSUgqMHpRbGJpPdcHxoiJMRQ2T3d6YYKgt7qijXMFQTnRS6+sidJINOpZre8bXpImp1s9KpOGYasKnNEVZbTEinurqZopRigcXtApOcaEU5LYWJFVPiV9aTkBIFZ+ymtOIw0mDqRQNzxE44e7pSVSa0S4U7CT4Vq8ThqG1rP8xdAY26hlPdMnwqO2S88YAPxo5/hFxQ1M0FW2sTUrUkxT3D+JCiBJIpxhvBreUZhrT+34dZQB3BWatVq54wUlMlCo8qr19xOVmdRV+xK0b9nKNKWtYK0tUlA0qwKkxi7sZgVR1ipkY4pehXXRDhDSWiMoiKq6eEme+4rSdqUksseUhMTIpq1irakzm1rnzmFOJcIbXKZ50xbtyIHOtTy0t7TgXonWi7PCDOZZquWi1N7GmreJuEZZzGjVh45cobEClj94VbmvDD1qAPOstYKsqknSoMNMZtTWA6EmBTZOHcprZrDEjXeoAQJFSW9uTypkltIrJUBUmjTYFSxURdrQvGpCJqNRoZbpPMCh3FDmqlDe2SOYrCrtI50qWtPQmh13nRNSN14gOQqI3yjypct1RGgg1AO0POKsRmbhR3MV6lP2FR3Ua9UlbcfdOpk1u1cLV7sxVttMJGXvRR1rhzaNgKgqVhiLjZkAlPQ0/trpu4G4zUyctkERApDd8OZTnaUUq3oTN1ZrbGmooRT6QQFGaMt8byQ3cJjx5UQ/hiHP5jZBPhQW9liQToNqT8WXYK09K9dtKQdoqv4wFkyNadDd5Q90/Cs2VxkXmgGkVw0qZkg9DTGyVKe9vRLWlwtsTYV+E0yZvUkaOCqOQDtUtuwknVUVpY6GxdIA9oTS7FOIUtyAJIqtKsUj2XRSbEbBeckr7vhWaljtMcSpRLhEdBU/+1bKFZUjU7VSrbBTmKwqQayjDVZpUNRtRlK3YhxslIyxvpSPEMZBTuSJ5ba1i0sUlaCtIXB2NGYpaZVFJQEgwYGtWVFbl+EJ7iSSTU1uXXVAJAHnW7mg2ihjckKkGCOlOf7S9YRw5BBcUSelZ4htQ2pJb0NCcF42t5woUZyim/EDBWtITvV4Ba2+6EyDMU2we7WswdqBYWpoQpsmneFuBSc0RUGXr9KVZSYNbi7B2Iqp4ynO8TOiay4ytMFMmelKWkvJ8az2iOtVv7c4nkfjWpxk+83PlUT9xE7KFQmzWT7elLEYi0rcFNSoWg7OEfGoDHMOM7zQ5w5c1u2k8naJQlz74NSaIww863GGAVOku9RWjl0tO4qTZFonpWRaCoE4gT7tb/az92pJ026RWKgN4OYNeqSgW+OuA98mnlrimYTJrzmFBRK9FjlFYZdIGVSNutPgGDeI9aKZuwrnVaSuZy7jlRjQMTmHlQjm7s0OiFAGqxeWT9qczBKk/dNOG3VDnUn2k8xQi7DeKGXu48Mi+hom9wYK7zZ+FLsbwdl5MlMK6iqu3it1YK0JcaHI7xR5S72+FNPp7N5GVXI1W8Z4FuGiVMOZh0P70/wDi22u4GbI50OhmrZbPT3VfA9a18/Ichs7W81CmgSNxTRFg+UyGp6gGugYjYk95Gih86VJcU5IQcjo3HXxoUquPYS6lGcoPkN6Qv4yWu64ysJ5mK6si2UlIKlctaBughYIAQvrtQ05ozeNuqBZdyR7tPlrCROpJEeRovEeGmXEmGQlXIoMVVrjD79kkJSpSeUiaDqdS3M2ihWMYuHEo0VKuZoJLd6TqjL/AITWXsAvnY/mJE6RHWjydT8Mf+oPZuFc66oEmfhRuN8Nqbtnn09o0WeTogrHUA09ddVh7CbW2SlLqgCp1XtSd6aWS7rMh25KblrIUrbWAdFRKhpBOm1PwFW/g28pxxxSlA6DQVfbl2LtA869gvCbFo6t22EMvgKAGwPQeFYxBsfaWlfi/SkJsdvyzBiRUDGOpIjLoRyrfixoKQAetK2WQqUhRTl0EDfSojPs7KzmBIJ60ahpQiMppKm0djYFMx0OlDKQuTCyOg8qQcYgwsgAJ56mp8PwsESoUmtri5SNyoUUnG3E7j5VI6fwts+7QTmCtHkRUSOJkj2hRjOLod0SdakXHAUTopXrUqsGV7rhozE7nskBVa22JNr0mDRpwMjD3x/UmpEsvjcg0xT4Gp2z1pBSguDdA+FEIuzzRRrpgaDWkz5uFEwAkUocbtHMV6l32JwjU1mpOW2OLLZ0Q4tv8KwY+dP7Xip/320Ojqk6+lWJ22Q4IcSk/mTB9aT3vByFd5mWz+E6elZAqzxi1dMGWlnkoRUxwNQUFoWVJ6Cqje2N0x7bfao8ta3wbiVCDCXFMn7i5KfntVqW4vZJnbod68XCoiSRW1tjaVj+a2FD7yO8PTcUYm0bX3mnIPT/AMGmVAlML91YI6GgnrcLkLR6UyuMLcSmAJPUaGgHLdaBuoK8Rp60pXMR4Nk52+6rlyoez4lvLI5HklaBsTuPjzq1W1y6rkDG9aXiUPJIVEVJaeGOIW7xoKSdeYqXFrCYWnRQ5iuUXCDYOdqwZQfaQD8xQyP4mXIWJnJzG5j0pvwMXm+4zdaJQq3KgNNKXMcRsEkm3cSTvFS2XHNk6mXLhSFcwtMfpQtzjOGuK0ecV+WQKyRbeP2cQS6ieoNYRjNp7t6pP5q3RhNo4JS0CORUqoXeFLVQ9kDy/ejSNYxJB9i9bP5oqZx1zdLzK46RVGxzhdluSDVRu7NaT3W167QFa+lSdwxC0/tC2DjeUvNHKvy86UIZvGd2pT+FVU7+FXEirO77N4K7J7uLBnSdAY8P3qx4vgjzF28TfqTajvIAVmJza5I12qR/gmOOqbcYaOVSJUlLg1nfLP3ZpPhvHva3LbL9vkdzhMg7GlVli63b5kWzTiwkQtage91J6AVJbWVs/fOvKf7N5t1JQgjRwggET8qPBdL4iQC3rVfs7wojKQZ184qyY6mWT4j9Kqlu0MrREbwda0oaIxufbSU6yI1qFpQUsmNFK08qYPYMVBMculS2mE5SSYNS0ztrcBMRUS2APcBqZDWsz8KkXsagUvsNc2/lQrduhK+6mDS837rr6m82WJ0onCFKUuCoqgkajmKNSbHnRoD0/SgLC0ztbQvko/UVrxWrvoHU0xsbZ2BlylPQ7+oqhL0BSQClw+0QQdxHPyqZeMOtxMKB+FNl4cVkZ9I6HX1rdeEtnRSZpWgWcfCjBQQRRTeNNH3o8xU39kNH3aAv8ISkHLMa+NWIenEWzstNeqpuWiUHRQnxr1OLDP7dce8wD5GtTiaxqq3I8qcpmdtKjumStJGseHOhkvsr9LqcwSfKdfSlOMYBa3UhTZC+oGvnTNGApy5ApSROb4+dSJwzKPbAAET/AOedSUdPAnZd5m7cb8xpTBqwu29FOsvD8QKFeoqzuWPapypUkgQdCeVaYjYqOq5gDSFDTqaErbmMLa9sPNeKSHE+m8UVa8SLX/duMP8Age4r0NENuBLZASFKJ97Xu0A3w/bvEF1pK1QdgUxHiOdWIxdxgJEvWjifxIGcf5aWucT2A7udxsdFIP6ihE4A62T9lu3EHcJUrMj8sKoW5v75APb2rFyhPtKgJMfClDBiFi8f94ZVPuq7lZuuHLVYlotknotNVt+9w1zS4tXbZR5gSPTpUJ4RsX9ba9bk7JX3TShr3BTcyoH/AALSaOw/huzZMjOVD7ygB6VVrz+H92jVA7RPVCppJdYQ83o404D4gxUXV3saZaAlTY65TJpWnG+1JU3mUAdCTA9K5kUjaI8xFX7hpns2EDqJ9azYZNO2rpcE91BUkg6BWh8DQto66wsLbe1B0lIIHwNSLWahApakGN3BNwh9aEKIVmVKd/gKYYGLdt9x5a3Ac6loTkC096d0nalTZoywvFMqzJCSdiFiQQfA0Y1kN8Y4oWG8yHkIJSoZWmYUJ07x6+VcmViKwtoKEEOpI01PfGpNXi4uipSlGNTyEATyioCQTJSJ5aVYzeLqt6MzI8QPmKqNhbwD3oUCYETzq0YVc9rbIWdynWOqdKRIVkdWTKAQRoNSZnnVPhk+wq7kBKiM1MZqtNON51EKKlFAInQJI5edM2sSAdDZMykKHhPKkDX3ikCBPWsLuYMQdqw8gkgg6VIpQ60AixG1adUFeyo6BQ0NacPslLqhmCgPDWfGi7pKp2SfOs2EBaiUhJI5UcrJNpk2kPEKszyYMQdvjVlwuezT40gucJcW6VwO6dATE86aWWJZWwFoWnlqKzOfG/FavGz6NSknYkVltB5kGtVO9wqHSajtFKKcyuY2rWst2n5MZSPpUy0zQNmjvT12Ef8AmjHrlCNVKCR4mmIrucGBmNjvJ8a9RacWYVoHEk16k6py3nc8uOLMz/dnpyihLq+dQvuLVP3ZmPOnrXDyEyR2kzvuB5RR1phjaJyJGbSSqZ89dzQ49tSYXcrW0nMJWd+WnU0xCNIrLTQSIHrWr74SNabXSFt9edme4kE7aCq9iGJJBPaKBPhqfTYUfcXy3CYSY8dJoK7TlEEJ12SRM/tUW+EIQuREGR7RiR1FFYnhbgSSyoBadYHMD9aUNWTSxMd6dQCYSelTnCwO8hxWYe7r9aqixOMObLOvQgb0am/BHeQCDvA19OdSOYSp4rWSnPE5SMpMdeRpdZ4c+dVJyjxMf6U4ht9ZtuozHIpJEDu/5TzBpFc8AMPGAhTJ01Go16CrHgVovO4lRBlMwDPeBEHwqw2mGqKydQkRAPXyoTnD/wDDy+tu9a3ZgciSn66UI5xJidoYuWkOp/GmP8wrtTiTGgBPQ6UJeNpUQhSAfEpkD5VByVnizD7ghNxZltStJAChJ21GtEIRlEAQBsOg5CrViHDNmv8AmKa7MoMykRqBMkDlzqs4NcNv95p1slKoKSoJVodwFaEGrW+NR54rOanziHyVENkgxoCle3ryocsLTuyVQIktR47R86GtLrd1SFBaTqkgg76iiLx566USCjtCNJhCdPKhnEkHaPCIitEk1EvxBd0B/LYbKhEwtR2/Cr96ksLp12S4wGSIEJJIOmpgkxVgZxRQGVSULH4kyR8aGKQTOk+FEGUPdt3hCBaPKbcB2zAJUDy10maLt8Rx1rRxhLw8UpP+ZJrCTTfDbxSVJzOqSnnrI8PKnGeUJXP4ihtXZ3lgttXPIf0UKY2XElg9qi4WyTycSR84q63jbXZFTqUOAJmVAKnTrXKsJ4aRcvuJKsmpITliJOw8qcZX+2Lqo7G4bcT4ET9a2Vd3SPaaBA+7VQxf+HnZN9o06oFO8SNOuletcDxJKQq3viR0UrOP8wMUeUsT/EWUkLbUIpjhF0HQVp25T4Vz1zGsYbd7J23beJBIOWAQN4UOdX7hpxS2ErW2G1q1Uge6eYr4/W884Zvl9HQ4+dMQs1uTXlprVKYryZa+xuFVhKo2rJFYrc58p8Vm8ZfphlISZA1oG5w0LWVKUTJ1Hh0FHxXorpPUdST5Z9rh+ARYJEw22R4ggx4nnXqNIr1dZ6vqfrPscXhbjujUR0PzMb1hTagDlX3jGp8Og5Gq6nGbhHtJCoMaRudomDRzGPj321J+HKYmvXx5+HdsCBBVmPWkvEThAHeygrAJ8ANBRzGItK1Cj19axiFmh9JTmBnx5jYjoRRhivurIRKO+fQa8zWWMOWZWIJI2ckR5EULidlcMynsy4j7yd9Ndt/St8LxYJntHSDyS6IG3WK0TcNFJhFvp98KSDPUjei12wIkgiOp+lDsY+1Htsz+egnuKESUwpRHJA05Hc+YqQt99ITqY00Vz8qRXN2FGAoqPICgsXxRT2VQToNMo5aid/j6Vh1aEmEkZSjvEd45yQdyIER0o1Ljhdmm1aLjmp0Ko1O4ASOu9EtcTW6ipJUUqTqUkSd42TOs8t6ptqpxbZTkK0kRmcJAEKnTUJHwFbuW6h3lqQmeYga8hJijTh3c8UOJWohvMlKsoTlymARuSrz2FBcQY2twpCFBtAJzEKIUe7pyGkk+lKGloUogOdorn2eZzXp3edFKwx4DM1bvKVyKwlAHjCtaEBvuIXk2jja15pBGYpnuGPemZieVcm/s0rMtKSoToCQlQ8wf0rrrmEOPIUm57QE8mgZ10AzKGo8h1pVefw4DywGG1NojXNOp2mT8aeMxOe/YrxGyXh+Un/tNZGL3zf8AVuE+ZX+tdYsP4TtoT3nl5ueUkAeA/epn+AWmoHbvkmSBnOw3305inQ5QzxpfI/4lZ8FQfrTC247uye92S/zNI+sV0HEOAmsgJdIO5S5kmPOKrF7wQ3n/AJbqIA10A73TTnTha2XGjZEPNthQ+6Fo9ClRHqKLteK7Jw5Spxk8s4C0H/EmCPSkiuB1rSVoUkjnKoMyRz8qrmI4K4yopWCD4j9RVildZt0hQzIUlxP3mzmHxG4+IrYKnSa5dw2tbbkglPiCR9K6ExeKUJUJ8RofjyP1rLemqLxSAU+0iZKTtpUCHFhwPSCZBVrlgDoPAVAnWsgqGopF466ZavJcRIggj61UrPh15l1woVlTmMGT7Mz7O1HcG3cpKJ25cx4eVOsUUsJlsJJ/EYGvPSpjAVzIRruOdSWA7g8f1pbeNOBGZbhUdoHdSJ6Dc+ZNN7ZMISPAfSvH9b/U/wCPv6H8jcV6s16vkdWterNeNKYNYmvKFepTBr1eIrNBCJLx2UwsfEfSa1cYJ9u2SZ0ORQ//ADVDRgrP9O7cQTMTB28jRTeH3idWb8GPvFQ9ZkV+ix5GrX9iZ0lp1EbaEgaRymtf7PbgBDwEfeGvziq4jEcWb5sOjzTP/aaIY4wugQLmzSkc1TA/WTQT5eHugEpWOUQqBHkRQd9cLZQVrKCNIzhJBPMCJoLHcVS40ktIAOcTlIjQwAY3qv7JKTBBM66xrMDoJpaOTxAShYDTSFQcqgmCekASPiSKSB2FJWYK0ga8tPw7ch6VGUzsRTDCbIKKlKGbKNAOaidB40kucejfQeXWmeDMJWZCc0AGTonX8R09Jqxs8MtaKeSsn7qdUDzAnOakVgDJgJcA8D3TA5Tpp8KzrLLGFZvafSkfdaif+dYJ9AKJTw1aEypIcI2Liysz/iOlBL4YcynK6BqSOYjkJNQjBbhERlVpruJ8RqaZIFkTh6ABkhO2iQkAxzOlbN2ak7KJ3n2tSdjEwBVXuE3KZhogfg7x231oVq/fBGZSkzOqkkAR1y04VyCHgfaEfA6wY5Cda3StwmCEjTn4DqD18KqDOLXOZIS62QrcZpKSDz12NTrxd5XdU2FBU7QTp4DUU9qW9nN7wA8jM/Kobq5Skcj4SN/jVX/2rGUDVIjQ5emkCJ10qB98rbVCyokz3TJiNO7vvvV2pvfurW6EAJU477KRMJTzUtW8eAqNzAlfzEoeJ7IAqATlRnIkpSEmSqI1M71uL3sHu2CcwU0G5G6FDafA6VsjGE9mhptXZycy3XQe8vMCdE7yec7U+UVqw64QO+jMlUEIMZjGo0kqB+PwoRSGlE5z3XQCgnf2oWlQ68qsmKYi6CVNOJU44kIShohYkalapEoAmllnh4W400FZuxnOU+84s5j5xqfhVUGw7+HzLjckFDmpKkGNZ2jbTT08aRYjmsXuxcOcETmAOk7BR2k115tsMta8hJ8zyHyFLXMJQ42Q4kKLhlciZJ5fAQPhXO/Jlc5sbsLTm1iTMgiPhRiV1V0PrYdWg6tZlJGskQogSelO8OfzJ8tKJs8VuXTayvFNLC0nUfMcxV8TcB1tKgdFCudEVYuF7k5FI+6QR/i/0rQpKzZ4ibntLl1HYBSkpQkxpPdVlA6dTV+QodR60uvWSvIBzcbnyCgT8hWOJkJJSnKNVIE6D2nED9TXx9f0vu8t3HTp9btmYamsEVXMStHQ6kBSFJUVlHe5JTqFKSUgjUelDKQQo/zHG4QCezeKhqTrqo9Nq4X+H8vrk6z1E/Frr1VTtnkqyi5cnXcIXIHPVMj4TRKL+4gFK0L/AAqahWhjQpWARWL6HqRqdfjVhIrwqqHih5KoWy3v7qlA/FOUwKOtOIFLRnNuvLJHdUkzHMAkaVi+l6s/ta93j+nhr1KGsfQd23k+aJ/6Sa9XP2Of+Na7p+hVC1MpKXANZOTr45Sa0WxaFUhxaeUBMDccgka6UPgWM3FyVaMCOqFfvTwqcAMhifykV7t15haWGD/X5z3gY/L4CgMVYQltSkuJeAHsDn1O8/6UxcxRwEpLDRjmFHqB08flWFX+klho+S+XjKdKvK1zdvEmUyF52z1QZ9U00tbpLqO4SRqJPMjc/GrHirFq4B2tsyfELAPrFV+waZC1sMJKY76UlQVIjvJB+E0w6hUnXeKlube4cQlNstTbmcEKSTO08vjUd3THhnEEJcyukpSoRnG6FDVC/gfkamkKTjjOzyXQBMLT4xGqRr8akPHuJMyH7NCwNykKHONIJmrS7izCTlW/cJX0TmUD4ghJkVgPoUYTdvzvCmgYHiC3IFZZVpn+KbIP86ycbPVED9jTez/iZh6v6rzf5k5h660Q4tJJSLthSh7rtumfiBBoJ3CrRzR3+zlnwBaV9TUlhs+MbNz2bxo/m7p/Smrdy05stlY8FJNUJ7gHD3BoEpP/ALb4j5ilD/8ADICSytwdIdbPzEVanVV4c2d2/SDQS+H7c7Jy84Hd+kVzJrhDFWv7p54DlD4+hNFpuseZGy3B+NCF/wDSQatS9HhZGbM24tJ8FaelQPcLAagEq3kqJ1Hh08KqTPH962YurAGOaUrQfnIpja/xQtj7bVw15DOK13I5RaqbBC2zzMgb7aaDelrqG8qiprvawnLqOkjnTK04/sV/8RHg4hST9KGd49w/tC24Y276U5kGfxCruRZiVypCUoQMgVGqEhOad9uU+tWjg/D8iMygM3OBAkxMegHwrS2ubG51bfbJ00Kkz6HUU5U4lhoq5JE+Z6U2+ExdHO4E8kd5X5vdH6+letfYTzkCo7dJS0Sr21SpX5lD/QfCprZMIR5J+lc/tOcYxw4VJdW2ZBU5mAEKnMTEj2gDypHgKISTrqefhpNWLEb51ntW0ohKnHCFqJ0lRJiI8xSm3TlAA5Vq+TxGZtKPwN8IUok6EJHxLgA+tKs1TNM509mIlage9OgRJG3iR6UN1frUSpPn+lB4z3nmxoD2qN9u7J18O7ROAoV3QogkDcc6GuVAvoJ2BWoyJEBKuXP2qY5lrNohFzo4hQyLJA9lKipI1A/amds0lb+yYKUaJHd949BUaSC+rswgDsx7KYHeVOoka6VLh7/85wn3Y6jZHj50obidg0UjMezIMhQMEeVRXOEkzBBG401iNuhNE4rh4eSkmQdhHLN9aLbVpGummo6DepK+5hSlApUgLEe9rHx3+dTWeEwkJAKQNhMp+dOi7+E/CsfaBzkeYNXlaTXGDqOxA869TpNwk+8K9Utc3fKUOoSh5RaPtEECIO2iZqe6etypJbcecg94HNtB0Gm8xVjNxap95ofFNaKxm0T/AFWx5EU6FYauEqyyy4BpmjMonwEQBW75QVJLVs5uc4cSYVI/NoafL4ktE/1U/AGhnuL7Me+T5JNGoowu3UlJDlnnV1ygHbnJ1qs8QWlw04LlphTWQzAjTqBHKrsvjmzHNZ/w0rxH+INmUkFDip3ECrUXOvB5sOpjve0ByPPTlSwNqBiq7c48lDiuxzpQozlOn0prheMBwR8lb/DrU3Kd29+8ysKSdU6CdRHSnmB4qp95a+1Q0+pISQpO4STESYO5pHbPDz8DWjtslR219PQ0KzV6bwJ/P2huAVxGYIAIB5Dwrc8OKUrOp5WaIzBCJABmB3dqquGY5cMd0OZk8g5rHkabs4lfP6MvNg9Foj/MJo1nDBHCiYguOEa6Qkb+Q8a1XwKwYkuadDH0oC5sca5OIV+Qaepqv4heYu2YW4of4VfWrYF2a4PYHN3To4sfQ0Q1w40Dop7/AOZz/wC1cruMXxH3nnfgYoF2+vz/AFHv+Y0jXaU4Mn77vxdUR6E0NdcOW6xC9fNQ/auU4fY3Lmrtw6J90KNNl8KOFM/ziPzqo7W8qzu8E2gMh3J8UH6ip3eG7BSMq1NGPeOTN6iucvcOpOnaO/8APP1oNXCySf7531qyLtq4YhwHaHVu6bT0zEH6Gp8Dwz7MtJ+1MrTvCnTlkbd3lVLRwijm84fiKKt+GmUnZSvzKJ+VWRdtdOXxGc479spPNIcgn1FYe4v3SGiCNiFBSfUVRra0QjRKQPIUc0YqkPakv3VunMs+Q5DyoUKiiUOxqdqQ4rxC0iQnvK6Db1pJi/dpQmVH151Hw5iSnH0kAE66FWWATp8qpVziCnFZ3DoOQ+gq08A3SQsrXIJ/CToNhULXW8CdKioqSEwOSs3+lLry8bQ+0VhWUZvZ6ymJ6jQ0zwK4S42paTIMgHyqrY6czyROo/VR1qjMMrj+c4tZaUoEACO7oCd586lwlgytRSUzmgHXSABrTXCJCTPh8hR5SCIPOpIXgSEQYiDvEwIipp0mOU1FcLIUlITM/KKmRt0qCmXF8+85CSpKSdADFQqacBlS1ACRJBiRyNOMRwTMvO2vKqZy/PSgHW3QYWMw6bDz8adc8ZavHkJzdokgRpM76bGvVo84SmOyOaAJEbAz08KzVq2qC/ZrCQc646hKBv4RpWlzYEhJ7VSkmQTmCYI8hNGWzhygz7UzOs6jrUpbEOCNBBA8Z6Vp1QowQZUhKFOKVGYlZIBO0Sd6nc4QUzK3GgUgaQM0eYq8u2aDZapHsZune6yOdS8HXCnLVJWcx1GvQUUKjhN8y0gQyjvSAMg3HMeFCX9yXCe6gImO4kCOnw3razMPvDkkuQOmvKtuHx2iyleqY225+FJIb3A+01CCtR2KO98D0pDeYG+2oFaC3GxG/rXebC1QkDKkDyFYxOzQtBzJB86xanIbW+lIDglQ94aH40xYuJiIWOgIzCq5xF3HlJToJ2FKw4U6gkHqDQddAcfQo9mlWvRYg7bVv9leahQC09CJj1FIOH3S8Ic7/n++9PWcSdt1hLTikp+6TmHoqRTGtHW3FF0jZwkdDrRiONH8sEA+v71dcJsm32czraFmNylIPyFKMZwK3QDlbA8ir96qlOucRLypVIPh/pQxtuedflNEraAVAHM/SpVJEVLIhwUfaFlLAzrTMpG+nSd6tdzjd0hnsnGMoAjMUqB9dq5A9euW1wVsLU2pKtCk9TV5w7ia6faUHXlLAAOsb/AUzxBQrwUSSR8qwlknkaxcXzko7x1OvpW6rpf3jWVr32c9KkRZHcrSnzNBuOq6mlN/dLGyqqdWQuWzQJdeOm2Ub+tJbnjBhJhtpSvxLP6CqtemTqSfjWcNt0qUJE0DTDFsZcdTAkT7o0+lKW7BUSRty/fpRmJuFCglPdBmY/ferNwraoU0uUg6K38q19M6pTWHOOnYwBoANB411i3wS3trAuIQFLDc5lanMR47VW75AS3KdCQNvOsIvnElKAs5FJ7ydwfMGtZ9h1bhhOWybMQSgExpqoAk1V8SIVcRrpGtW+w/3VH5B9Kp7yZfVPKKzPtqLnYKhuYmjGnNJKY8KAwtXdimSTUEHbpOpkHx8aJArVaAdwKympI3FJB1ifKh3VInQJPyod+6V9pSie6UnSBR721ODQiAOQA+Jr1Z9efOsVF//9k="/>
          <p:cNvSpPr>
            <a:spLocks noChangeAspect="1" noChangeArrowheads="1"/>
          </p:cNvSpPr>
          <p:nvPr/>
        </p:nvSpPr>
        <p:spPr bwMode="auto">
          <a:xfrm>
            <a:off x="155575" y="-1219200"/>
            <a:ext cx="4419600" cy="255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388" name="AutoShape 4" descr="data:image/jpeg;base64,/9j/4AAQSkZJRgABAQAAAQABAAD/2wCEAAkGBxQSEhUUExQWFhUWGBcaGBgWGBoYHBwXFBQXFxgYHBcaHCggGBolHBcUITEhJSkrLi4uFx8zODMsNygtLiwBCgoKDg0OFBAQFCwcFBwsLCwsLCwsLCwsLCwsLCwsLCwsLCwsLCssOCwsLCs3LCw3NywsKywrKysrKysrKysrK//AABEIAKsBJwMBIgACEQEDEQH/xAAbAAACAgMBAAAAAAAAAAAAAAAEBQMGAQIHAP/EAEQQAAEDAgQDBQUGAwUHBQAAAAECAxEABAUSITEGQVETImFxkTJCgaGxFFJicsHRByNDFTOCovEWNESSssLhJGOT0uL/xAAaAQEBAQEBAQEAAAAAAAAAAAABAAIDBQQG/8QAJhEBAQEAAQMFAAAHAAAAAAAAAAERAgMSIQQTMUFRBTIzQlJhgf/aAAwDAQACEQMRAD8AsbraXhIMGgspRosaVAylSUgqMHpRbGJpPdcHxoiJMRQ2T3d6YYKgt7qijXMFQTnRS6+sidJINOpZre8bXpImp1s9KpOGYasKnNEVZbTEinurqZopRigcXtApOcaEU5LYWJFVPiV9aTkBIFZ+ymtOIw0mDqRQNzxE44e7pSVSa0S4U7CT4Vq8ThqG1rP8xdAY26hlPdMnwqO2S88YAPxo5/hFxQ1M0FW2sTUrUkxT3D+JCiBJIpxhvBreUZhrT+34dZQB3BWatVq54wUlMlCo8qr19xOVmdRV+xK0b9nKNKWtYK0tUlA0qwKkxi7sZgVR1ipkY4pehXXRDhDSWiMoiKq6eEme+4rSdqUksseUhMTIpq1irakzm1rnzmFOJcIbXKZ50xbtyIHOtTy0t7TgXonWi7PCDOZZquWi1N7GmreJuEZZzGjVh45cobEClj94VbmvDD1qAPOstYKsqknSoMNMZtTWA6EmBTZOHcprZrDEjXeoAQJFSW9uTypkltIrJUBUmjTYFSxURdrQvGpCJqNRoZbpPMCh3FDmqlDe2SOYrCrtI50qWtPQmh13nRNSN14gOQqI3yjypct1RGgg1AO0POKsRmbhR3MV6lP2FR3Ua9UlbcfdOpk1u1cLV7sxVttMJGXvRR1rhzaNgKgqVhiLjZkAlPQ0/trpu4G4zUyctkERApDd8OZTnaUUq3oTN1ZrbGmooRT6QQFGaMt8byQ3cJjx5UQ/hiHP5jZBPhQW9liQToNqT8WXYK09K9dtKQdoqv4wFkyNadDd5Q90/Cs2VxkXmgGkVw0qZkg9DTGyVKe9vRLWlwtsTYV+E0yZvUkaOCqOQDtUtuwknVUVpY6GxdIA9oTS7FOIUtyAJIqtKsUj2XRSbEbBeckr7vhWaljtMcSpRLhEdBU/+1bKFZUjU7VSrbBTmKwqQayjDVZpUNRtRlK3YhxslIyxvpSPEMZBTuSJ5ba1i0sUlaCtIXB2NGYpaZVFJQEgwYGtWVFbl+EJ7iSSTU1uXXVAJAHnW7mg2ihjckKkGCOlOf7S9YRw5BBcUSelZ4htQ2pJb0NCcF42t5woUZyim/EDBWtITvV4Ba2+6EyDMU2we7WswdqBYWpoQpsmneFuBSc0RUGXr9KVZSYNbi7B2Iqp4ynO8TOiay4ytMFMmelKWkvJ8az2iOtVv7c4nkfjWpxk+83PlUT9xE7KFQmzWT7elLEYi0rcFNSoWg7OEfGoDHMOM7zQ5w5c1u2k8naJQlz74NSaIww863GGAVOku9RWjl0tO4qTZFonpWRaCoE4gT7tb/az92pJ026RWKgN4OYNeqSgW+OuA98mnlrimYTJrzmFBRK9FjlFYZdIGVSNutPgGDeI9aKZuwrnVaSuZy7jlRjQMTmHlQjm7s0OiFAGqxeWT9qczBKk/dNOG3VDnUn2k8xQi7DeKGXu48Mi+hom9wYK7zZ+FLsbwdl5MlMK6iqu3it1YK0JcaHI7xR5S72+FNPp7N5GVXI1W8Z4FuGiVMOZh0P70/wDi22u4GbI50OhmrZbPT3VfA9a18/Ichs7W81CmgSNxTRFg+UyGp6gGugYjYk95Gih86VJcU5IQcjo3HXxoUquPYS6lGcoPkN6Qv4yWu64ysJ5mK6si2UlIKlctaBughYIAQvrtQ05ozeNuqBZdyR7tPlrCROpJEeRovEeGmXEmGQlXIoMVVrjD79kkJSpSeUiaDqdS3M2ihWMYuHEo0VKuZoJLd6TqjL/AITWXsAvnY/mJE6RHWjydT8Mf+oPZuFc66oEmfhRuN8Nqbtnn09o0WeTogrHUA09ddVh7CbW2SlLqgCp1XtSd6aWS7rMh25KblrIUrbWAdFRKhpBOm1PwFW/g28pxxxSlA6DQVfbl2LtA869gvCbFo6t22EMvgKAGwPQeFYxBsfaWlfi/SkJsdvyzBiRUDGOpIjLoRyrfixoKQAetK2WQqUhRTl0EDfSojPs7KzmBIJ60ahpQiMppKm0djYFMx0OlDKQuTCyOg8qQcYgwsgAJ56mp8PwsESoUmtri5SNyoUUnG3E7j5VI6fwts+7QTmCtHkRUSOJkj2hRjOLod0SdakXHAUTopXrUqsGV7rhozE7nskBVa22JNr0mDRpwMjD3x/UmpEsvjcg0xT4Gp2z1pBSguDdA+FEIuzzRRrpgaDWkz5uFEwAkUocbtHMV6l32JwjU1mpOW2OLLZ0Q4tv8KwY+dP7Xip/320Ojqk6+lWJ22Q4IcSk/mTB9aT3vByFd5mWz+E6elZAqzxi1dMGWlnkoRUxwNQUFoWVJ6Cqje2N0x7bfao8ta3wbiVCDCXFMn7i5KfntVqW4vZJnbod68XCoiSRW1tjaVj+a2FD7yO8PTcUYm0bX3mnIPT/AMGmVAlML91YI6GgnrcLkLR6UyuMLcSmAJPUaGgHLdaBuoK8Rp60pXMR4Nk52+6rlyoez4lvLI5HklaBsTuPjzq1W1y6rkDG9aXiUPJIVEVJaeGOIW7xoKSdeYqXFrCYWnRQ5iuUXCDYOdqwZQfaQD8xQyP4mXIWJnJzG5j0pvwMXm+4zdaJQq3KgNNKXMcRsEkm3cSTvFS2XHNk6mXLhSFcwtMfpQtzjOGuK0ecV+WQKyRbeP2cQS6ieoNYRjNp7t6pP5q3RhNo4JS0CORUqoXeFLVQ9kDy/ejSNYxJB9i9bP5oqZx1zdLzK46RVGxzhdluSDVRu7NaT3W167QFa+lSdwxC0/tC2DjeUvNHKvy86UIZvGd2pT+FVU7+FXEirO77N4K7J7uLBnSdAY8P3qx4vgjzF28TfqTajvIAVmJza5I12qR/gmOOqbcYaOVSJUlLg1nfLP3ZpPhvHva3LbL9vkdzhMg7GlVli63b5kWzTiwkQtage91J6AVJbWVs/fOvKf7N5t1JQgjRwggET8qPBdL4iQC3rVfs7wojKQZ184qyY6mWT4j9Kqlu0MrREbwda0oaIxufbSU6yI1qFpQUsmNFK08qYPYMVBMculS2mE5SSYNS0ztrcBMRUS2APcBqZDWsz8KkXsagUvsNc2/lQrduhK+6mDS837rr6m82WJ0onCFKUuCoqgkajmKNSbHnRoD0/SgLC0ztbQvko/UVrxWrvoHU0xsbZ2BlylPQ7+oqhL0BSQClw+0QQdxHPyqZeMOtxMKB+FNl4cVkZ9I6HX1rdeEtnRSZpWgWcfCjBQQRRTeNNH3o8xU39kNH3aAv8ISkHLMa+NWIenEWzstNeqpuWiUHRQnxr1OLDP7dce8wD5GtTiaxqq3I8qcpmdtKjumStJGseHOhkvsr9LqcwSfKdfSlOMYBa3UhTZC+oGvnTNGApy5ApSROb4+dSJwzKPbAAET/AOedSUdPAnZd5m7cb8xpTBqwu29FOsvD8QKFeoqzuWPapypUkgQdCeVaYjYqOq5gDSFDTqaErbmMLa9sPNeKSHE+m8UVa8SLX/duMP8Age4r0NENuBLZASFKJ97Xu0A3w/bvEF1pK1QdgUxHiOdWIxdxgJEvWjifxIGcf5aWucT2A7udxsdFIP6ihE4A62T9lu3EHcJUrMj8sKoW5v75APb2rFyhPtKgJMfClDBiFi8f94ZVPuq7lZuuHLVYlotknotNVt+9w1zS4tXbZR5gSPTpUJ4RsX9ba9bk7JX3TShr3BTcyoH/AALSaOw/huzZMjOVD7ygB6VVrz+H92jVA7RPVCppJdYQ83o404D4gxUXV3saZaAlTY65TJpWnG+1JU3mUAdCTA9K5kUjaI8xFX7hpns2EDqJ9azYZNO2rpcE91BUkg6BWh8DQto66wsLbe1B0lIIHwNSLWahApakGN3BNwh9aEKIVmVKd/gKYYGLdt9x5a3Ac6loTkC096d0nalTZoywvFMqzJCSdiFiQQfA0Y1kN8Y4oWG8yHkIJSoZWmYUJ07x6+VcmViKwtoKEEOpI01PfGpNXi4uipSlGNTyEATyioCQTJSJ5aVYzeLqt6MzI8QPmKqNhbwD3oUCYETzq0YVc9rbIWdynWOqdKRIVkdWTKAQRoNSZnnVPhk+wq7kBKiM1MZqtNON51EKKlFAInQJI5edM2sSAdDZMykKHhPKkDX3ikCBPWsLuYMQdqw8gkgg6VIpQ60AixG1adUFeyo6BQ0NacPslLqhmCgPDWfGi7pKp2SfOs2EBaiUhJI5UcrJNpk2kPEKszyYMQdvjVlwuezT40gucJcW6VwO6dATE86aWWJZWwFoWnlqKzOfG/FavGz6NSknYkVltB5kGtVO9wqHSajtFKKcyuY2rWst2n5MZSPpUy0zQNmjvT12Ef8AmjHrlCNVKCR4mmIrucGBmNjvJ8a9RacWYVoHEk16k6py3nc8uOLMz/dnpyihLq+dQvuLVP3ZmPOnrXDyEyR2kzvuB5RR1phjaJyJGbSSqZ89dzQ49tSYXcrW0nMJWd+WnU0xCNIrLTQSIHrWr74SNabXSFt9edme4kE7aCq9iGJJBPaKBPhqfTYUfcXy3CYSY8dJoK7TlEEJ12SRM/tUW+EIQuREGR7RiR1FFYnhbgSSyoBadYHMD9aUNWTSxMd6dQCYSelTnCwO8hxWYe7r9aqixOMObLOvQgb0am/BHeQCDvA19OdSOYSp4rWSnPE5SMpMdeRpdZ4c+dVJyjxMf6U4ht9ZtuozHIpJEDu/5TzBpFc8AMPGAhTJ01Go16CrHgVovO4lRBlMwDPeBEHwqw2mGqKydQkRAPXyoTnD/wDDy+tu9a3ZgciSn66UI5xJidoYuWkOp/GmP8wrtTiTGgBPQ6UJeNpUQhSAfEpkD5VByVnizD7ghNxZltStJAChJ21GtEIRlEAQBsOg5CrViHDNmv8AmKa7MoMykRqBMkDlzqs4NcNv95p1slKoKSoJVodwFaEGrW+NR54rOanziHyVENkgxoCle3ryocsLTuyVQIktR47R86GtLrd1SFBaTqkgg76iiLx566USCjtCNJhCdPKhnEkHaPCIitEk1EvxBd0B/LYbKhEwtR2/Cr96ksLp12S4wGSIEJJIOmpgkxVgZxRQGVSULH4kyR8aGKQTOk+FEGUPdt3hCBaPKbcB2zAJUDy10maLt8Rx1rRxhLw8UpP+ZJrCTTfDbxSVJzOqSnnrI8PKnGeUJXP4ihtXZ3lgttXPIf0UKY2XElg9qi4WyTycSR84q63jbXZFTqUOAJmVAKnTrXKsJ4aRcvuJKsmpITliJOw8qcZX+2Lqo7G4bcT4ET9a2Vd3SPaaBA+7VQxf+HnZN9o06oFO8SNOuletcDxJKQq3viR0UrOP8wMUeUsT/EWUkLbUIpjhF0HQVp25T4Vz1zGsYbd7J23beJBIOWAQN4UOdX7hpxS2ErW2G1q1Uge6eYr4/W884Zvl9HQ4+dMQs1uTXlprVKYryZa+xuFVhKo2rJFYrc58p8Vm8ZfphlISZA1oG5w0LWVKUTJ1Hh0FHxXorpPUdST5Z9rh+ARYJEw22R4ggx4nnXqNIr1dZ6vqfrPscXhbjujUR0PzMb1hTagDlX3jGp8Og5Gq6nGbhHtJCoMaRudomDRzGPj321J+HKYmvXx5+HdsCBBVmPWkvEThAHeygrAJ8ANBRzGItK1Cj19axiFmh9JTmBnx5jYjoRRhivurIRKO+fQa8zWWMOWZWIJI2ckR5EULidlcMynsy4j7yd9Ndt/St8LxYJntHSDyS6IG3WK0TcNFJhFvp98KSDPUjei12wIkgiOp+lDsY+1Htsz+egnuKESUwpRHJA05Hc+YqQt99ITqY00Vz8qRXN2FGAoqPICgsXxRT2VQToNMo5aid/j6Vh1aEmEkZSjvEd45yQdyIER0o1Ljhdmm1aLjmp0Ko1O4ASOu9EtcTW6ipJUUqTqUkSd42TOs8t6ptqpxbZTkK0kRmcJAEKnTUJHwFbuW6h3lqQmeYga8hJijTh3c8UOJWohvMlKsoTlymARuSrz2FBcQY2twpCFBtAJzEKIUe7pyGkk+lKGloUogOdorn2eZzXp3edFKwx4DM1bvKVyKwlAHjCtaEBvuIXk2jja15pBGYpnuGPemZieVcm/s0rMtKSoToCQlQ8wf0rrrmEOPIUm57QE8mgZ10AzKGo8h1pVefw4DywGG1NojXNOp2mT8aeMxOe/YrxGyXh+Un/tNZGL3zf8AVuE+ZX+tdYsP4TtoT3nl5ueUkAeA/epn+AWmoHbvkmSBnOw3305inQ5QzxpfI/4lZ8FQfrTC247uye92S/zNI+sV0HEOAmsgJdIO5S5kmPOKrF7wQ3n/AJbqIA10A73TTnTha2XGjZEPNthQ+6Fo9ClRHqKLteK7Jw5Spxk8s4C0H/EmCPSkiuB1rSVoUkjnKoMyRz8qrmI4K4yopWCD4j9RVildZt0hQzIUlxP3mzmHxG4+IrYKnSa5dw2tbbkglPiCR9K6ExeKUJUJ8RofjyP1rLemqLxSAU+0iZKTtpUCHFhwPSCZBVrlgDoPAVAnWsgqGopF466ZavJcRIggj61UrPh15l1woVlTmMGT7Mz7O1HcG3cpKJ25cx4eVOsUUsJlsJJ/EYGvPSpjAVzIRruOdSWA7g8f1pbeNOBGZbhUdoHdSJ6Dc+ZNN7ZMISPAfSvH9b/U/wCPv6H8jcV6s16vkdWterNeNKYNYmvKFepTBr1eIrNBCJLx2UwsfEfSa1cYJ9u2SZ0ORQ//ADVDRgrP9O7cQTMTB28jRTeH3idWb8GPvFQ9ZkV+ix5GrX9iZ0lp1EbaEgaRymtf7PbgBDwEfeGvziq4jEcWb5sOjzTP/aaIY4wugQLmzSkc1TA/WTQT5eHugEpWOUQqBHkRQd9cLZQVrKCNIzhJBPMCJoLHcVS40ktIAOcTlIjQwAY3qv7JKTBBM66xrMDoJpaOTxAShYDTSFQcqgmCekASPiSKSB2FJWYK0ga8tPw7ch6VGUzsRTDCbIKKlKGbKNAOaidB40kucejfQeXWmeDMJWZCc0AGTonX8R09Jqxs8MtaKeSsn7qdUDzAnOakVgDJgJcA8D3TA5Tpp8KzrLLGFZvafSkfdaif+dYJ9AKJTw1aEypIcI2Liysz/iOlBL4YcynK6BqSOYjkJNQjBbhERlVpruJ8RqaZIFkTh6ABkhO2iQkAxzOlbN2ak7KJ3n2tSdjEwBVXuE3KZhogfg7x231oVq/fBGZSkzOqkkAR1y04VyCHgfaEfA6wY5Cda3StwmCEjTn4DqD18KqDOLXOZIS62QrcZpKSDz12NTrxd5XdU2FBU7QTp4DUU9qW9nN7wA8jM/Kobq5Skcj4SN/jVX/2rGUDVIjQ5emkCJ10qB98rbVCyokz3TJiNO7vvvV2pvfurW6EAJU477KRMJTzUtW8eAqNzAlfzEoeJ7IAqATlRnIkpSEmSqI1M71uL3sHu2CcwU0G5G6FDafA6VsjGE9mhptXZycy3XQe8vMCdE7yec7U+UVqw64QO+jMlUEIMZjGo0kqB+PwoRSGlE5z3XQCgnf2oWlQ68qsmKYi6CVNOJU44kIShohYkalapEoAmllnh4W400FZuxnOU+84s5j5xqfhVUGw7+HzLjckFDmpKkGNZ2jbTT08aRYjmsXuxcOcETmAOk7BR2k115tsMta8hJ8zyHyFLXMJQ42Q4kKLhlciZJ5fAQPhXO/Jlc5sbsLTm1iTMgiPhRiV1V0PrYdWg6tZlJGskQogSelO8OfzJ8tKJs8VuXTayvFNLC0nUfMcxV8TcB1tKgdFCudEVYuF7k5FI+6QR/i/0rQpKzZ4ibntLl1HYBSkpQkxpPdVlA6dTV+QodR60uvWSvIBzcbnyCgT8hWOJkJJSnKNVIE6D2nED9TXx9f0vu8t3HTp9btmYamsEVXMStHQ6kBSFJUVlHe5JTqFKSUgjUelDKQQo/zHG4QCezeKhqTrqo9Nq4X+H8vrk6z1E/Frr1VTtnkqyi5cnXcIXIHPVMj4TRKL+4gFK0L/AAqahWhjQpWARWL6HqRqdfjVhIrwqqHih5KoWy3v7qlA/FOUwKOtOIFLRnNuvLJHdUkzHMAkaVi+l6s/ta93j+nhr1KGsfQd23k+aJ/6Sa9XP2Of+Na7p+hVC1MpKXANZOTr45Sa0WxaFUhxaeUBMDccgka6UPgWM3FyVaMCOqFfvTwqcAMhifykV7t15haWGD/X5z3gY/L4CgMVYQltSkuJeAHsDn1O8/6UxcxRwEpLDRjmFHqB08flWFX+klho+S+XjKdKvK1zdvEmUyF52z1QZ9U00tbpLqO4SRqJPMjc/GrHirFq4B2tsyfELAPrFV+waZC1sMJKY76UlQVIjvJB+E0w6hUnXeKlube4cQlNstTbmcEKSTO08vjUd3THhnEEJcyukpSoRnG6FDVC/gfkamkKTjjOzyXQBMLT4xGqRr8akPHuJMyH7NCwNykKHONIJmrS7izCTlW/cJX0TmUD4ghJkVgPoUYTdvzvCmgYHiC3IFZZVpn+KbIP86ycbPVED9jTez/iZh6v6rzf5k5h660Q4tJJSLthSh7rtumfiBBoJ3CrRzR3+zlnwBaV9TUlhs+MbNz2bxo/m7p/Smrdy05stlY8FJNUJ7gHD3BoEpP/ALb4j5ilD/8ADICSytwdIdbPzEVanVV4c2d2/SDQS+H7c7Jy84Hd+kVzJrhDFWv7p54DlD4+hNFpuseZGy3B+NCF/wDSQatS9HhZGbM24tJ8FaelQPcLAagEq3kqJ1Hh08KqTPH962YurAGOaUrQfnIpja/xQtj7bVw15DOK13I5RaqbBC2zzMgb7aaDelrqG8qiprvawnLqOkjnTK04/sV/8RHg4hST9KGd49w/tC24Y276U5kGfxCruRZiVypCUoQMgVGqEhOad9uU+tWjg/D8iMygM3OBAkxMegHwrS2ubG51bfbJ00Kkz6HUU5U4lhoq5JE+Z6U2+ExdHO4E8kd5X5vdH6+letfYTzkCo7dJS0Sr21SpX5lD/QfCprZMIR5J+lc/tOcYxw4VJdW2ZBU5mAEKnMTEj2gDypHgKISTrqefhpNWLEb51ntW0ohKnHCFqJ0lRJiI8xSm3TlAA5Vq+TxGZtKPwN8IUok6EJHxLgA+tKs1TNM509mIlage9OgRJG3iR6UN1frUSpPn+lB4z3nmxoD2qN9u7J18O7ROAoV3QogkDcc6GuVAvoJ2BWoyJEBKuXP2qY5lrNohFzo4hQyLJA9lKipI1A/amds0lb+yYKUaJHd949BUaSC+rswgDsx7KYHeVOoka6VLh7/85wn3Y6jZHj50obidg0UjMezIMhQMEeVRXOEkzBBG401iNuhNE4rh4eSkmQdhHLN9aLbVpGummo6DepK+5hSlApUgLEe9rHx3+dTWeEwkJAKQNhMp+dOi7+E/CsfaBzkeYNXlaTXGDqOxA869TpNwk+8K9Utc3fKUOoSh5RaPtEECIO2iZqe6etypJbcecg94HNtB0Gm8xVjNxap95ofFNaKxm0T/AFWx5EU6FYauEqyyy4BpmjMonwEQBW75QVJLVs5uc4cSYVI/NoafL4ktE/1U/AGhnuL7Me+T5JNGoowu3UlJDlnnV1ygHbnJ1qs8QWlw04LlphTWQzAjTqBHKrsvjmzHNZ/w0rxH+INmUkFDip3ECrUXOvB5sOpjve0ByPPTlSwNqBiq7c48lDiuxzpQozlOn0prheMBwR8lb/DrU3Kd29+8ysKSdU6CdRHSnmB4qp95a+1Q0+pISQpO4STESYO5pHbPDz8DWjtslR219PQ0KzV6bwJ/P2huAVxGYIAIB5Dwrc8OKUrOp5WaIzBCJABmB3dqquGY5cMd0OZk8g5rHkabs4lfP6MvNg9Foj/MJo1nDBHCiYguOEa6Qkb+Q8a1XwKwYkuadDH0oC5sca5OIV+Qaepqv4heYu2YW4of4VfWrYF2a4PYHN3To4sfQ0Q1w40Dop7/AOZz/wC1cruMXxH3nnfgYoF2+vz/AFHv+Y0jXaU4Mn77vxdUR6E0NdcOW6xC9fNQ/auU4fY3Lmrtw6J90KNNl8KOFM/ziPzqo7W8qzu8E2gMh3J8UH6ip3eG7BSMq1NGPeOTN6iucvcOpOnaO/8APP1oNXCySf7531qyLtq4YhwHaHVu6bT0zEH6Gp8Dwz7MtJ+1MrTvCnTlkbd3lVLRwijm84fiKKt+GmUnZSvzKJ+VWRdtdOXxGc479spPNIcgn1FYe4v3SGiCNiFBSfUVRra0QjRKQPIUc0YqkPakv3VunMs+Q5DyoUKiiUOxqdqQ4rxC0iQnvK6Db1pJi/dpQmVH151Hw5iSnH0kAE66FWWATp8qpVziCnFZ3DoOQ+gq08A3SQsrXIJ/CToNhULXW8CdKioqSEwOSs3+lLry8bQ+0VhWUZvZ6ymJ6jQ0zwK4S42paTIMgHyqrY6czyROo/VR1qjMMrj+c4tZaUoEACO7oCd586lwlgytRSUzmgHXSABrTXCJCTPh8hR5SCIPOpIXgSEQYiDvEwIipp0mOU1FcLIUlITM/KKmRt0qCmXF8+85CSpKSdADFQqacBlS1ACRJBiRyNOMRwTMvO2vKqZy/PSgHW3QYWMw6bDz8adc8ZavHkJzdokgRpM76bGvVo84SmOyOaAJEbAz08KzVq2qC/ZrCQc646hKBv4RpWlzYEhJ7VSkmQTmCYI8hNGWzhygz7UzOs6jrUpbEOCNBBA8Z6Vp1QowQZUhKFOKVGYlZIBO0Sd6nc4QUzK3GgUgaQM0eYq8u2aDZapHsZune6yOdS8HXCnLVJWcx1GvQUUKjhN8y0gQyjvSAMg3HMeFCX9yXCe6gImO4kCOnw3razMPvDkkuQOmvKtuHx2iyleqY225+FJIb3A+01CCtR2KO98D0pDeYG+2oFaC3GxG/rXebC1QkDKkDyFYxOzQtBzJB86xanIbW+lIDglQ94aH40xYuJiIWOgIzCq5xF3HlJToJ2FKw4U6gkHqDQddAcfQo9mlWvRYg7bVv9leahQC09CJj1FIOH3S8Ic7/n++9PWcSdt1hLTikp+6TmHoqRTGtHW3FF0jZwkdDrRiONH8sEA+v71dcJsm32czraFmNylIPyFKMZwK3QDlbA8ir96qlOucRLypVIPh/pQxtuedflNEraAVAHM/SpVJEVLIhwUfaFlLAzrTMpG+nSd6tdzjd0hnsnGMoAjMUqB9dq5A9euW1wVsLU2pKtCk9TV5w7ia6faUHXlLAAOsb/AUzxBQrwUSSR8qwlknkaxcXzko7x1OvpW6rpf3jWVr32c9KkRZHcrSnzNBuOq6mlN/dLGyqqdWQuWzQJdeOm2Ub+tJbnjBhJhtpSvxLP6CqtemTqSfjWcNt0qUJE0DTDFsZcdTAkT7o0+lKW7BUSRty/fpRmJuFCglPdBmY/ferNwraoU0uUg6K38q19M6pTWHOOnYwBoANB411i3wS3trAuIQFLDc5lanMR47VW75AS3KdCQNvOsIvnElKAs5FJ7ydwfMGtZ9h1bhhOWybMQSgExpqoAk1V8SIVcRrpGtW+w/3VH5B9Kp7yZfVPKKzPtqLnYKhuYmjGnNJKY8KAwtXdimSTUEHbpOpkHx8aJArVaAdwKympI3FJB1ifKh3VInQJPyod+6V9pSie6UnSBR721ODQiAOQA+Jr1Z9efOsVF//9k="/>
          <p:cNvSpPr>
            <a:spLocks noChangeAspect="1" noChangeArrowheads="1"/>
          </p:cNvSpPr>
          <p:nvPr/>
        </p:nvSpPr>
        <p:spPr bwMode="auto">
          <a:xfrm>
            <a:off x="155575" y="-1219200"/>
            <a:ext cx="4419600" cy="255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390" name="AutoShape 6" descr="data:image/jpeg;base64,/9j/4AAQSkZJRgABAQAAAQABAAD/2wCEAAkGBxQSEhUUExQWFhUWGBcaGBgWGBoYHBwXFBQXFxgYHBcaHCggGBolHBcUITEhJSkrLi4uFx8zODMsNygtLiwBCgoKDg0OFBAQFCwcFBwsLCwsLCwsLCwsLCwsLCwsLCwsLCwsLCssOCwsLCs3LCw3NywsKywrKysrKysrKysrK//AABEIAKsBJwMBIgACEQEDEQH/xAAbAAACAgMBAAAAAAAAAAAAAAAEBQMGAQIHAP/EAEQQAAEDAgQDBQUGAwUHBQAAAAECAxEABAUSITEGQVETImFxkTJCgaGxFFJicsHRByNDFTOCovEWNESSssLhJGOT0uL/xAAaAQEBAQEBAQEAAAAAAAAAAAABAAIDBQQG/8QAJhEBAQEAAQMFAAAHAAAAAAAAAAERAgMSIQQTMUFRBTIzQlJhgf/aAAwDAQACEQMRAD8AsbraXhIMGgspRosaVAylSUgqMHpRbGJpPdcHxoiJMRQ2T3d6YYKgt7qijXMFQTnRS6+sidJINOpZre8bXpImp1s9KpOGYasKnNEVZbTEinurqZopRigcXtApOcaEU5LYWJFVPiV9aTkBIFZ+ymtOIw0mDqRQNzxE44e7pSVSa0S4U7CT4Vq8ThqG1rP8xdAY26hlPdMnwqO2S88YAPxo5/hFxQ1M0FW2sTUrUkxT3D+JCiBJIpxhvBreUZhrT+34dZQB3BWatVq54wUlMlCo8qr19xOVmdRV+xK0b9nKNKWtYK0tUlA0qwKkxi7sZgVR1ipkY4pehXXRDhDSWiMoiKq6eEme+4rSdqUksseUhMTIpq1irakzm1rnzmFOJcIbXKZ50xbtyIHOtTy0t7TgXonWi7PCDOZZquWi1N7GmreJuEZZzGjVh45cobEClj94VbmvDD1qAPOstYKsqknSoMNMZtTWA6EmBTZOHcprZrDEjXeoAQJFSW9uTypkltIrJUBUmjTYFSxURdrQvGpCJqNRoZbpPMCh3FDmqlDe2SOYrCrtI50qWtPQmh13nRNSN14gOQqI3yjypct1RGgg1AO0POKsRmbhR3MV6lP2FR3Ua9UlbcfdOpk1u1cLV7sxVttMJGXvRR1rhzaNgKgqVhiLjZkAlPQ0/trpu4G4zUyctkERApDd8OZTnaUUq3oTN1ZrbGmooRT6QQFGaMt8byQ3cJjx5UQ/hiHP5jZBPhQW9liQToNqT8WXYK09K9dtKQdoqv4wFkyNadDd5Q90/Cs2VxkXmgGkVw0qZkg9DTGyVKe9vRLWlwtsTYV+E0yZvUkaOCqOQDtUtuwknVUVpY6GxdIA9oTS7FOIUtyAJIqtKsUj2XRSbEbBeckr7vhWaljtMcSpRLhEdBU/+1bKFZUjU7VSrbBTmKwqQayjDVZpUNRtRlK3YhxslIyxvpSPEMZBTuSJ5ba1i0sUlaCtIXB2NGYpaZVFJQEgwYGtWVFbl+EJ7iSSTU1uXXVAJAHnW7mg2ihjckKkGCOlOf7S9YRw5BBcUSelZ4htQ2pJb0NCcF42t5woUZyim/EDBWtITvV4Ba2+6EyDMU2we7WswdqBYWpoQpsmneFuBSc0RUGXr9KVZSYNbi7B2Iqp4ynO8TOiay4ytMFMmelKWkvJ8az2iOtVv7c4nkfjWpxk+83PlUT9xE7KFQmzWT7elLEYi0rcFNSoWg7OEfGoDHMOM7zQ5w5c1u2k8naJQlz74NSaIww863GGAVOku9RWjl0tO4qTZFonpWRaCoE4gT7tb/az92pJ026RWKgN4OYNeqSgW+OuA98mnlrimYTJrzmFBRK9FjlFYZdIGVSNutPgGDeI9aKZuwrnVaSuZy7jlRjQMTmHlQjm7s0OiFAGqxeWT9qczBKk/dNOG3VDnUn2k8xQi7DeKGXu48Mi+hom9wYK7zZ+FLsbwdl5MlMK6iqu3it1YK0JcaHI7xR5S72+FNPp7N5GVXI1W8Z4FuGiVMOZh0P70/wDi22u4GbI50OhmrZbPT3VfA9a18/Ichs7W81CmgSNxTRFg+UyGp6gGugYjYk95Gih86VJcU5IQcjo3HXxoUquPYS6lGcoPkN6Qv4yWu64ysJ5mK6si2UlIKlctaBughYIAQvrtQ05ozeNuqBZdyR7tPlrCROpJEeRovEeGmXEmGQlXIoMVVrjD79kkJSpSeUiaDqdS3M2ihWMYuHEo0VKuZoJLd6TqjL/AITWXsAvnY/mJE6RHWjydT8Mf+oPZuFc66oEmfhRuN8Nqbtnn09o0WeTogrHUA09ddVh7CbW2SlLqgCp1XtSd6aWS7rMh25KblrIUrbWAdFRKhpBOm1PwFW/g28pxxxSlA6DQVfbl2LtA869gvCbFo6t22EMvgKAGwPQeFYxBsfaWlfi/SkJsdvyzBiRUDGOpIjLoRyrfixoKQAetK2WQqUhRTl0EDfSojPs7KzmBIJ60ahpQiMppKm0djYFMx0OlDKQuTCyOg8qQcYgwsgAJ56mp8PwsESoUmtri5SNyoUUnG3E7j5VI6fwts+7QTmCtHkRUSOJkj2hRjOLod0SdakXHAUTopXrUqsGV7rhozE7nskBVa22JNr0mDRpwMjD3x/UmpEsvjcg0xT4Gp2z1pBSguDdA+FEIuzzRRrpgaDWkz5uFEwAkUocbtHMV6l32JwjU1mpOW2OLLZ0Q4tv8KwY+dP7Xip/320Ojqk6+lWJ22Q4IcSk/mTB9aT3vByFd5mWz+E6elZAqzxi1dMGWlnkoRUxwNQUFoWVJ6Cqje2N0x7bfao8ta3wbiVCDCXFMn7i5KfntVqW4vZJnbod68XCoiSRW1tjaVj+a2FD7yO8PTcUYm0bX3mnIPT/AMGmVAlML91YI6GgnrcLkLR6UyuMLcSmAJPUaGgHLdaBuoK8Rp60pXMR4Nk52+6rlyoez4lvLI5HklaBsTuPjzq1W1y6rkDG9aXiUPJIVEVJaeGOIW7xoKSdeYqXFrCYWnRQ5iuUXCDYOdqwZQfaQD8xQyP4mXIWJnJzG5j0pvwMXm+4zdaJQq3KgNNKXMcRsEkm3cSTvFS2XHNk6mXLhSFcwtMfpQtzjOGuK0ecV+WQKyRbeP2cQS6ieoNYRjNp7t6pP5q3RhNo4JS0CORUqoXeFLVQ9kDy/ejSNYxJB9i9bP5oqZx1zdLzK46RVGxzhdluSDVRu7NaT3W167QFa+lSdwxC0/tC2DjeUvNHKvy86UIZvGd2pT+FVU7+FXEirO77N4K7J7uLBnSdAY8P3qx4vgjzF28TfqTajvIAVmJza5I12qR/gmOOqbcYaOVSJUlLg1nfLP3ZpPhvHva3LbL9vkdzhMg7GlVli63b5kWzTiwkQtage91J6AVJbWVs/fOvKf7N5t1JQgjRwggET8qPBdL4iQC3rVfs7wojKQZ184qyY6mWT4j9Kqlu0MrREbwda0oaIxufbSU6yI1qFpQUsmNFK08qYPYMVBMculS2mE5SSYNS0ztrcBMRUS2APcBqZDWsz8KkXsagUvsNc2/lQrduhK+6mDS837rr6m82WJ0onCFKUuCoqgkajmKNSbHnRoD0/SgLC0ztbQvko/UVrxWrvoHU0xsbZ2BlylPQ7+oqhL0BSQClw+0QQdxHPyqZeMOtxMKB+FNl4cVkZ9I6HX1rdeEtnRSZpWgWcfCjBQQRRTeNNH3o8xU39kNH3aAv8ISkHLMa+NWIenEWzstNeqpuWiUHRQnxr1OLDP7dce8wD5GtTiaxqq3I8qcpmdtKjumStJGseHOhkvsr9LqcwSfKdfSlOMYBa3UhTZC+oGvnTNGApy5ApSROb4+dSJwzKPbAAET/AOedSUdPAnZd5m7cb8xpTBqwu29FOsvD8QKFeoqzuWPapypUkgQdCeVaYjYqOq5gDSFDTqaErbmMLa9sPNeKSHE+m8UVa8SLX/duMP8Age4r0NENuBLZASFKJ97Xu0A3w/bvEF1pK1QdgUxHiOdWIxdxgJEvWjifxIGcf5aWucT2A7udxsdFIP6ihE4A62T9lu3EHcJUrMj8sKoW5v75APb2rFyhPtKgJMfClDBiFi8f94ZVPuq7lZuuHLVYlotknotNVt+9w1zS4tXbZR5gSPTpUJ4RsX9ba9bk7JX3TShr3BTcyoH/AALSaOw/huzZMjOVD7ygB6VVrz+H92jVA7RPVCppJdYQ83o404D4gxUXV3saZaAlTY65TJpWnG+1JU3mUAdCTA9K5kUjaI8xFX7hpns2EDqJ9azYZNO2rpcE91BUkg6BWh8DQto66wsLbe1B0lIIHwNSLWahApakGN3BNwh9aEKIVmVKd/gKYYGLdt9x5a3Ac6loTkC096d0nalTZoywvFMqzJCSdiFiQQfA0Y1kN8Y4oWG8yHkIJSoZWmYUJ07x6+VcmViKwtoKEEOpI01PfGpNXi4uipSlGNTyEATyioCQTJSJ5aVYzeLqt6MzI8QPmKqNhbwD3oUCYETzq0YVc9rbIWdynWOqdKRIVkdWTKAQRoNSZnnVPhk+wq7kBKiM1MZqtNON51EKKlFAInQJI5edM2sSAdDZMykKHhPKkDX3ikCBPWsLuYMQdqw8gkgg6VIpQ60AixG1adUFeyo6BQ0NacPslLqhmCgPDWfGi7pKp2SfOs2EBaiUhJI5UcrJNpk2kPEKszyYMQdvjVlwuezT40gucJcW6VwO6dATE86aWWJZWwFoWnlqKzOfG/FavGz6NSknYkVltB5kGtVO9wqHSajtFKKcyuY2rWst2n5MZSPpUy0zQNmjvT12Ef8AmjHrlCNVKCR4mmIrucGBmNjvJ8a9RacWYVoHEk16k6py3nc8uOLMz/dnpyihLq+dQvuLVP3ZmPOnrXDyEyR2kzvuB5RR1phjaJyJGbSSqZ89dzQ49tSYXcrW0nMJWd+WnU0xCNIrLTQSIHrWr74SNabXSFt9edme4kE7aCq9iGJJBPaKBPhqfTYUfcXy3CYSY8dJoK7TlEEJ12SRM/tUW+EIQuREGR7RiR1FFYnhbgSSyoBadYHMD9aUNWTSxMd6dQCYSelTnCwO8hxWYe7r9aqixOMObLOvQgb0am/BHeQCDvA19OdSOYSp4rWSnPE5SMpMdeRpdZ4c+dVJyjxMf6U4ht9ZtuozHIpJEDu/5TzBpFc8AMPGAhTJ01Go16CrHgVovO4lRBlMwDPeBEHwqw2mGqKydQkRAPXyoTnD/wDDy+tu9a3ZgciSn66UI5xJidoYuWkOp/GmP8wrtTiTGgBPQ6UJeNpUQhSAfEpkD5VByVnizD7ghNxZltStJAChJ21GtEIRlEAQBsOg5CrViHDNmv8AmKa7MoMykRqBMkDlzqs4NcNv95p1slKoKSoJVodwFaEGrW+NR54rOanziHyVENkgxoCle3ryocsLTuyVQIktR47R86GtLrd1SFBaTqkgg76iiLx566USCjtCNJhCdPKhnEkHaPCIitEk1EvxBd0B/LYbKhEwtR2/Cr96ksLp12S4wGSIEJJIOmpgkxVgZxRQGVSULH4kyR8aGKQTOk+FEGUPdt3hCBaPKbcB2zAJUDy10maLt8Rx1rRxhLw8UpP+ZJrCTTfDbxSVJzOqSnnrI8PKnGeUJXP4ihtXZ3lgttXPIf0UKY2XElg9qi4WyTycSR84q63jbXZFTqUOAJmVAKnTrXKsJ4aRcvuJKsmpITliJOw8qcZX+2Lqo7G4bcT4ET9a2Vd3SPaaBA+7VQxf+HnZN9o06oFO8SNOuletcDxJKQq3viR0UrOP8wMUeUsT/EWUkLbUIpjhF0HQVp25T4Vz1zGsYbd7J23beJBIOWAQN4UOdX7hpxS2ErW2G1q1Uge6eYr4/W884Zvl9HQ4+dMQs1uTXlprVKYryZa+xuFVhKo2rJFYrc58p8Vm8ZfphlISZA1oG5w0LWVKUTJ1Hh0FHxXorpPUdST5Z9rh+ARYJEw22R4ggx4nnXqNIr1dZ6vqfrPscXhbjujUR0PzMb1hTagDlX3jGp8Og5Gq6nGbhHtJCoMaRudomDRzGPj321J+HKYmvXx5+HdsCBBVmPWkvEThAHeygrAJ8ANBRzGItK1Cj19axiFmh9JTmBnx5jYjoRRhivurIRKO+fQa8zWWMOWZWIJI2ckR5EULidlcMynsy4j7yd9Ndt/St8LxYJntHSDyS6IG3WK0TcNFJhFvp98KSDPUjei12wIkgiOp+lDsY+1Htsz+egnuKESUwpRHJA05Hc+YqQt99ITqY00Vz8qRXN2FGAoqPICgsXxRT2VQToNMo5aid/j6Vh1aEmEkZSjvEd45yQdyIER0o1Ljhdmm1aLjmp0Ko1O4ASOu9EtcTW6ipJUUqTqUkSd42TOs8t6ptqpxbZTkK0kRmcJAEKnTUJHwFbuW6h3lqQmeYga8hJijTh3c8UOJWohvMlKsoTlymARuSrz2FBcQY2twpCFBtAJzEKIUe7pyGkk+lKGloUogOdorn2eZzXp3edFKwx4DM1bvKVyKwlAHjCtaEBvuIXk2jja15pBGYpnuGPemZieVcm/s0rMtKSoToCQlQ8wf0rrrmEOPIUm57QE8mgZ10AzKGo8h1pVefw4DywGG1NojXNOp2mT8aeMxOe/YrxGyXh+Un/tNZGL3zf8AVuE+ZX+tdYsP4TtoT3nl5ueUkAeA/epn+AWmoHbvkmSBnOw3305inQ5QzxpfI/4lZ8FQfrTC247uye92S/zNI+sV0HEOAmsgJdIO5S5kmPOKrF7wQ3n/AJbqIA10A73TTnTha2XGjZEPNthQ+6Fo9ClRHqKLteK7Jw5Spxk8s4C0H/EmCPSkiuB1rSVoUkjnKoMyRz8qrmI4K4yopWCD4j9RVildZt0hQzIUlxP3mzmHxG4+IrYKnSa5dw2tbbkglPiCR9K6ExeKUJUJ8RofjyP1rLemqLxSAU+0iZKTtpUCHFhwPSCZBVrlgDoPAVAnWsgqGopF466ZavJcRIggj61UrPh15l1woVlTmMGT7Mz7O1HcG3cpKJ25cx4eVOsUUsJlsJJ/EYGvPSpjAVzIRruOdSWA7g8f1pbeNOBGZbhUdoHdSJ6Dc+ZNN7ZMISPAfSvH9b/U/wCPv6H8jcV6s16vkdWterNeNKYNYmvKFepTBr1eIrNBCJLx2UwsfEfSa1cYJ9u2SZ0ORQ//ADVDRgrP9O7cQTMTB28jRTeH3idWb8GPvFQ9ZkV+ix5GrX9iZ0lp1EbaEgaRymtf7PbgBDwEfeGvziq4jEcWb5sOjzTP/aaIY4wugQLmzSkc1TA/WTQT5eHugEpWOUQqBHkRQd9cLZQVrKCNIzhJBPMCJoLHcVS40ktIAOcTlIjQwAY3qv7JKTBBM66xrMDoJpaOTxAShYDTSFQcqgmCekASPiSKSB2FJWYK0ga8tPw7ch6VGUzsRTDCbIKKlKGbKNAOaidB40kucejfQeXWmeDMJWZCc0AGTonX8R09Jqxs8MtaKeSsn7qdUDzAnOakVgDJgJcA8D3TA5Tpp8KzrLLGFZvafSkfdaif+dYJ9AKJTw1aEypIcI2Liysz/iOlBL4YcynK6BqSOYjkJNQjBbhERlVpruJ8RqaZIFkTh6ABkhO2iQkAxzOlbN2ak7KJ3n2tSdjEwBVXuE3KZhogfg7x231oVq/fBGZSkzOqkkAR1y04VyCHgfaEfA6wY5Cda3StwmCEjTn4DqD18KqDOLXOZIS62QrcZpKSDz12NTrxd5XdU2FBU7QTp4DUU9qW9nN7wA8jM/Kobq5Skcj4SN/jVX/2rGUDVIjQ5emkCJ10qB98rbVCyokz3TJiNO7vvvV2pvfurW6EAJU477KRMJTzUtW8eAqNzAlfzEoeJ7IAqATlRnIkpSEmSqI1M71uL3sHu2CcwU0G5G6FDafA6VsjGE9mhptXZycy3XQe8vMCdE7yec7U+UVqw64QO+jMlUEIMZjGo0kqB+PwoRSGlE5z3XQCgnf2oWlQ68qsmKYi6CVNOJU44kIShohYkalapEoAmllnh4W400FZuxnOU+84s5j5xqfhVUGw7+HzLjckFDmpKkGNZ2jbTT08aRYjmsXuxcOcETmAOk7BR2k115tsMta8hJ8zyHyFLXMJQ42Q4kKLhlciZJ5fAQPhXO/Jlc5sbsLTm1iTMgiPhRiV1V0PrYdWg6tZlJGskQogSelO8OfzJ8tKJs8VuXTayvFNLC0nUfMcxV8TcB1tKgdFCudEVYuF7k5FI+6QR/i/0rQpKzZ4ibntLl1HYBSkpQkxpPdVlA6dTV+QodR60uvWSvIBzcbnyCgT8hWOJkJJSnKNVIE6D2nED9TXx9f0vu8t3HTp9btmYamsEVXMStHQ6kBSFJUVlHe5JTqFKSUgjUelDKQQo/zHG4QCezeKhqTrqo9Nq4X+H8vrk6z1E/Frr1VTtnkqyi5cnXcIXIHPVMj4TRKL+4gFK0L/AAqahWhjQpWARWL6HqRqdfjVhIrwqqHih5KoWy3v7qlA/FOUwKOtOIFLRnNuvLJHdUkzHMAkaVi+l6s/ta93j+nhr1KGsfQd23k+aJ/6Sa9XP2Of+Na7p+hVC1MpKXANZOTr45Sa0WxaFUhxaeUBMDccgka6UPgWM3FyVaMCOqFfvTwqcAMhifykV7t15haWGD/X5z3gY/L4CgMVYQltSkuJeAHsDn1O8/6UxcxRwEpLDRjmFHqB08flWFX+klho+S+XjKdKvK1zdvEmUyF52z1QZ9U00tbpLqO4SRqJPMjc/GrHirFq4B2tsyfELAPrFV+waZC1sMJKY76UlQVIjvJB+E0w6hUnXeKlube4cQlNstTbmcEKSTO08vjUd3THhnEEJcyukpSoRnG6FDVC/gfkamkKTjjOzyXQBMLT4xGqRr8akPHuJMyH7NCwNykKHONIJmrS7izCTlW/cJX0TmUD4ghJkVgPoUYTdvzvCmgYHiC3IFZZVpn+KbIP86ycbPVED9jTez/iZh6v6rzf5k5h660Q4tJJSLthSh7rtumfiBBoJ3CrRzR3+zlnwBaV9TUlhs+MbNz2bxo/m7p/Smrdy05stlY8FJNUJ7gHD3BoEpP/ALb4j5ilD/8ADICSytwdIdbPzEVanVV4c2d2/SDQS+H7c7Jy84Hd+kVzJrhDFWv7p54DlD4+hNFpuseZGy3B+NCF/wDSQatS9HhZGbM24tJ8FaelQPcLAagEq3kqJ1Hh08KqTPH962YurAGOaUrQfnIpja/xQtj7bVw15DOK13I5RaqbBC2zzMgb7aaDelrqG8qiprvawnLqOkjnTK04/sV/8RHg4hST9KGd49w/tC24Y276U5kGfxCruRZiVypCUoQMgVGqEhOad9uU+tWjg/D8iMygM3OBAkxMegHwrS2ubG51bfbJ00Kkz6HUU5U4lhoq5JE+Z6U2+ExdHO4E8kd5X5vdH6+letfYTzkCo7dJS0Sr21SpX5lD/QfCprZMIR5J+lc/tOcYxw4VJdW2ZBU5mAEKnMTEj2gDypHgKISTrqefhpNWLEb51ntW0ohKnHCFqJ0lRJiI8xSm3TlAA5Vq+TxGZtKPwN8IUok6EJHxLgA+tKs1TNM509mIlage9OgRJG3iR6UN1frUSpPn+lB4z3nmxoD2qN9u7J18O7ROAoV3QogkDcc6GuVAvoJ2BWoyJEBKuXP2qY5lrNohFzo4hQyLJA9lKipI1A/amds0lb+yYKUaJHd949BUaSC+rswgDsx7KYHeVOoka6VLh7/85wn3Y6jZHj50obidg0UjMezIMhQMEeVRXOEkzBBG401iNuhNE4rh4eSkmQdhHLN9aLbVpGummo6DepK+5hSlApUgLEe9rHx3+dTWeEwkJAKQNhMp+dOi7+E/CsfaBzkeYNXlaTXGDqOxA869TpNwk+8K9Utc3fKUOoSh5RaPtEECIO2iZqe6etypJbcecg94HNtB0Gm8xVjNxap95ofFNaKxm0T/AFWx5EU6FYauEqyyy4BpmjMonwEQBW75QVJLVs5uc4cSYVI/NoafL4ktE/1U/AGhnuL7Me+T5JNGoowu3UlJDlnnV1ygHbnJ1qs8QWlw04LlphTWQzAjTqBHKrsvjmzHNZ/w0rxH+INmUkFDip3ECrUXOvB5sOpjve0ByPPTlSwNqBiq7c48lDiuxzpQozlOn0prheMBwR8lb/DrU3Kd29+8ysKSdU6CdRHSnmB4qp95a+1Q0+pISQpO4STESYO5pHbPDz8DWjtslR219PQ0KzV6bwJ/P2huAVxGYIAIB5Dwrc8OKUrOp5WaIzBCJABmB3dqquGY5cMd0OZk8g5rHkabs4lfP6MvNg9Foj/MJo1nDBHCiYguOEa6Qkb+Q8a1XwKwYkuadDH0oC5sca5OIV+Qaepqv4heYu2YW4of4VfWrYF2a4PYHN3To4sfQ0Q1w40Dop7/AOZz/wC1cruMXxH3nnfgYoF2+vz/AFHv+Y0jXaU4Mn77vxdUR6E0NdcOW6xC9fNQ/auU4fY3Lmrtw6J90KNNl8KOFM/ziPzqo7W8qzu8E2gMh3J8UH6ip3eG7BSMq1NGPeOTN6iucvcOpOnaO/8APP1oNXCySf7531qyLtq4YhwHaHVu6bT0zEH6Gp8Dwz7MtJ+1MrTvCnTlkbd3lVLRwijm84fiKKt+GmUnZSvzKJ+VWRdtdOXxGc479spPNIcgn1FYe4v3SGiCNiFBSfUVRra0QjRKQPIUc0YqkPakv3VunMs+Q5DyoUKiiUOxqdqQ4rxC0iQnvK6Db1pJi/dpQmVH151Hw5iSnH0kAE66FWWATp8qpVziCnFZ3DoOQ+gq08A3SQsrXIJ/CToNhULXW8CdKioqSEwOSs3+lLry8bQ+0VhWUZvZ6ymJ6jQ0zwK4S42paTIMgHyqrY6czyROo/VR1qjMMrj+c4tZaUoEACO7oCd586lwlgytRSUzmgHXSABrTXCJCTPh8hR5SCIPOpIXgSEQYiDvEwIipp0mOU1FcLIUlITM/KKmRt0qCmXF8+85CSpKSdADFQqacBlS1ACRJBiRyNOMRwTMvO2vKqZy/PSgHW3QYWMw6bDz8adc8ZavHkJzdokgRpM76bGvVo84SmOyOaAJEbAz08KzVq2qC/ZrCQc646hKBv4RpWlzYEhJ7VSkmQTmCYI8hNGWzhygz7UzOs6jrUpbEOCNBBA8Z6Vp1QowQZUhKFOKVGYlZIBO0Sd6nc4QUzK3GgUgaQM0eYq8u2aDZapHsZune6yOdS8HXCnLVJWcx1GvQUUKjhN8y0gQyjvSAMg3HMeFCX9yXCe6gImO4kCOnw3razMPvDkkuQOmvKtuHx2iyleqY225+FJIb3A+01CCtR2KO98D0pDeYG+2oFaC3GxG/rXebC1QkDKkDyFYxOzQtBzJB86xanIbW+lIDglQ94aH40xYuJiIWOgIzCq5xF3HlJToJ2FKw4U6gkHqDQddAcfQo9mlWvRYg7bVv9leahQC09CJj1FIOH3S8Ic7/n++9PWcSdt1hLTikp+6TmHoqRTGtHW3FF0jZwkdDrRiONH8sEA+v71dcJsm32czraFmNylIPyFKMZwK3QDlbA8ir96qlOucRLypVIPh/pQxtuedflNEraAVAHM/SpVJEVLIhwUfaFlLAzrTMpG+nSd6tdzjd0hnsnGMoAjMUqB9dq5A9euW1wVsLU2pKtCk9TV5w7ia6faUHXlLAAOsb/AUzxBQrwUSSR8qwlknkaxcXzko7x1OvpW6rpf3jWVr32c9KkRZHcrSnzNBuOq6mlN/dLGyqqdWQuWzQJdeOm2Ub+tJbnjBhJhtpSvxLP6CqtemTqSfjWcNt0qUJE0DTDFsZcdTAkT7o0+lKW7BUSRty/fpRmJuFCglPdBmY/ferNwraoU0uUg6K38q19M6pTWHOOnYwBoANB411i3wS3trAuIQFLDc5lanMR47VW75AS3KdCQNvOsIvnElKAs5FJ7ydwfMGtZ9h1bhhOWybMQSgExpqoAk1V8SIVcRrpGtW+w/3VH5B9Kp7yZfVPKKzPtqLnYKhuYmjGnNJKY8KAwtXdimSTUEHbpOpkHx8aJArVaAdwKympI3FJB1ifKh3VInQJPyod+6V9pSie6UnSBR721ODQiAOQA+Jr1Z9efOsVF//9k="/>
          <p:cNvSpPr>
            <a:spLocks noChangeAspect="1" noChangeArrowheads="1"/>
          </p:cNvSpPr>
          <p:nvPr/>
        </p:nvSpPr>
        <p:spPr bwMode="auto">
          <a:xfrm>
            <a:off x="155575" y="-1219200"/>
            <a:ext cx="4419600" cy="255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6392" name="Picture 8" descr="http://www.tomasmartin.com/wp-content/themes/striking/cache/images/lavado-de-dinero-25512-628x3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643314"/>
            <a:ext cx="2643206" cy="1526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-media-cache-ak0.pinimg.com/736x/41/a2/1f/41a21fe2e4db2f57205ccb1732f38a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858" cy="70009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s-ES" sz="3500" b="1" dirty="0"/>
              <a:t>Identificación de las áreas susceptibles al fraude</a:t>
            </a:r>
            <a:endParaRPr lang="es-ES" sz="3500" dirty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r>
              <a:rPr lang="es-ES" b="1" dirty="0"/>
              <a:t> </a:t>
            </a:r>
            <a:endParaRPr lang="es-ES" dirty="0"/>
          </a:p>
          <a:p>
            <a:pPr lvl="0"/>
            <a:r>
              <a:rPr lang="es-ES" dirty="0"/>
              <a:t>Omisión de documentos</a:t>
            </a:r>
          </a:p>
          <a:p>
            <a:pPr lvl="0"/>
            <a:r>
              <a:rPr lang="es-ES" dirty="0"/>
              <a:t>Simulación Contable</a:t>
            </a:r>
          </a:p>
          <a:p>
            <a:pPr lvl="0"/>
            <a:r>
              <a:rPr lang="es-ES" dirty="0"/>
              <a:t>Cancelación repentina de cuentas corrientes</a:t>
            </a:r>
          </a:p>
          <a:p>
            <a:pPr lvl="0"/>
            <a:r>
              <a:rPr lang="es-ES" dirty="0"/>
              <a:t>Encubrimiento ficticio</a:t>
            </a:r>
          </a:p>
          <a:p>
            <a:pPr lvl="0"/>
            <a:r>
              <a:rPr lang="es-ES" dirty="0"/>
              <a:t>Manipulación de contratos</a:t>
            </a:r>
          </a:p>
          <a:p>
            <a:pPr lvl="0"/>
            <a:r>
              <a:rPr lang="es-ES" dirty="0"/>
              <a:t>Manipulación de la edad de los bienes</a:t>
            </a:r>
          </a:p>
          <a:p>
            <a:pPr lvl="0"/>
            <a:r>
              <a:rPr lang="es-ES" dirty="0"/>
              <a:t>Multiplicidad de cuentas corrientes y cuentas de ahorro o a nombre de terceros</a:t>
            </a:r>
          </a:p>
          <a:p>
            <a:pPr lvl="0"/>
            <a:r>
              <a:rPr lang="es-ES" dirty="0"/>
              <a:t>Ahorros a nombre de terceros</a:t>
            </a:r>
          </a:p>
          <a:p>
            <a:pPr lvl="0"/>
            <a:r>
              <a:rPr lang="es-ES" dirty="0"/>
              <a:t>Uso de cuentas cifradas</a:t>
            </a:r>
          </a:p>
          <a:p>
            <a:pPr lvl="0"/>
            <a:r>
              <a:rPr lang="es-ES" dirty="0"/>
              <a:t>Uso de testaferros</a:t>
            </a:r>
          </a:p>
          <a:p>
            <a:pPr lvl="0"/>
            <a:r>
              <a:rPr lang="es-ES" dirty="0"/>
              <a:t>Exportación ficticia y lavado de dinero</a:t>
            </a:r>
          </a:p>
          <a:p>
            <a:pPr lvl="0"/>
            <a:r>
              <a:rPr lang="es-ES" dirty="0"/>
              <a:t>Maquillaje </a:t>
            </a:r>
            <a:r>
              <a:rPr lang="es-ES" dirty="0" smtClean="0"/>
              <a:t>tributario</a:t>
            </a:r>
            <a:endParaRPr lang="es-ES" dirty="0"/>
          </a:p>
          <a:p>
            <a:pPr lvl="0"/>
            <a:r>
              <a:rPr lang="es-ES" dirty="0"/>
              <a:t>Personas ficticias</a:t>
            </a:r>
          </a:p>
          <a:p>
            <a:pPr lvl="0"/>
            <a:r>
              <a:rPr lang="es-ES" dirty="0"/>
              <a:t>Cheques falsificados</a:t>
            </a:r>
          </a:p>
          <a:p>
            <a:pPr lvl="0"/>
            <a:r>
              <a:rPr lang="es-ES" dirty="0"/>
              <a:t>Ocultamiento de pérdidas</a:t>
            </a:r>
          </a:p>
          <a:p>
            <a:pPr lvl="0"/>
            <a:r>
              <a:rPr lang="es-ES" dirty="0"/>
              <a:t>Subvaloración de bienes</a:t>
            </a:r>
          </a:p>
          <a:p>
            <a:pPr lvl="0"/>
            <a:r>
              <a:rPr lang="es-ES" dirty="0"/>
              <a:t>Ventas no declaradas</a:t>
            </a:r>
          </a:p>
          <a:p>
            <a:r>
              <a:rPr lang="es-ES" dirty="0"/>
              <a:t>Participaciones familiares y venta entre vinculados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189</Words>
  <Application>Microsoft Office PowerPoint</Application>
  <PresentationFormat>Presentación en pantalla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IDENTIFICACION DE LAS AREAS SUSCEPTIBLES AL FRAUDE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IDENTIFICACION DE LAS AREAS SUSCEPTIBLES AL FRAUDE</dc:title>
  <dc:creator>equipo2</dc:creator>
  <cp:lastModifiedBy>Estudiante</cp:lastModifiedBy>
  <cp:revision>7</cp:revision>
  <dcterms:created xsi:type="dcterms:W3CDTF">2015-11-11T17:23:45Z</dcterms:created>
  <dcterms:modified xsi:type="dcterms:W3CDTF">2015-11-12T00:01:16Z</dcterms:modified>
</cp:coreProperties>
</file>