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FBBAE-EBB3-48D3-B741-E539E1D59223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54E1D-74D5-4DA9-A04F-5119B4B727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719" t="6000" r="12500" b="8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4667" r="12500" b="6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2013-11-27T19:57:52Z</dcterms:created>
  <dcterms:modified xsi:type="dcterms:W3CDTF">2013-11-27T20:02:40Z</dcterms:modified>
</cp:coreProperties>
</file>