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66" r:id="rId2"/>
    <p:sldId id="256" r:id="rId3"/>
    <p:sldId id="267" r:id="rId4"/>
    <p:sldId id="268" r:id="rId5"/>
    <p:sldId id="269" r:id="rId6"/>
    <p:sldId id="270" r:id="rId7"/>
    <p:sldId id="277" r:id="rId8"/>
    <p:sldId id="271" r:id="rId9"/>
    <p:sldId id="272" r:id="rId10"/>
    <p:sldId id="273" r:id="rId11"/>
    <p:sldId id="274" r:id="rId12"/>
    <p:sldId id="276" r:id="rId13"/>
    <p:sldId id="275" r:id="rId14"/>
    <p:sldId id="258" r:id="rId1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A84AB3-DEBA-4203-9E1A-CCA0E8BC1028}" type="doc">
      <dgm:prSet loTypeId="urn:microsoft.com/office/officeart/2008/layout/AlternatingHexagons" loCatId="list" qsTypeId="urn:microsoft.com/office/officeart/2005/8/quickstyle/simple2" qsCatId="simple" csTypeId="urn:microsoft.com/office/officeart/2005/8/colors/accent0_3" csCatId="mainScheme" phldr="1"/>
      <dgm:spPr/>
      <dgm:t>
        <a:bodyPr/>
        <a:lstStyle/>
        <a:p>
          <a:endParaRPr lang="es-EC"/>
        </a:p>
      </dgm:t>
    </dgm:pt>
    <dgm:pt modelId="{A2660127-37D0-47D7-A2F1-EDC809217A03}">
      <dgm:prSet phldrT="[Texto]"/>
      <dgm:spPr/>
      <dgm:t>
        <a:bodyPr/>
        <a:lstStyle/>
        <a:p>
          <a:r>
            <a:rPr lang="es-EC" dirty="0" smtClean="0"/>
            <a:t>Ordinarias.</a:t>
          </a:r>
          <a:endParaRPr lang="es-EC" dirty="0"/>
        </a:p>
      </dgm:t>
    </dgm:pt>
    <dgm:pt modelId="{0E640C32-18BC-48C5-81C1-ACE461A01B96}" type="parTrans" cxnId="{ADEC6007-0AE7-45DE-A5B7-E18823ECB5B1}">
      <dgm:prSet/>
      <dgm:spPr/>
      <dgm:t>
        <a:bodyPr/>
        <a:lstStyle/>
        <a:p>
          <a:endParaRPr lang="es-EC"/>
        </a:p>
      </dgm:t>
    </dgm:pt>
    <dgm:pt modelId="{047C67D1-674A-4F09-BF71-5E2FB1D0858E}" type="sibTrans" cxnId="{ADEC6007-0AE7-45DE-A5B7-E18823ECB5B1}">
      <dgm:prSet/>
      <dgm:spPr/>
      <dgm:t>
        <a:bodyPr/>
        <a:lstStyle/>
        <a:p>
          <a:endParaRPr lang="es-EC"/>
        </a:p>
      </dgm:t>
    </dgm:pt>
    <dgm:pt modelId="{23A78D0A-B0D4-4382-B9F6-83D95B3A3AA8}">
      <dgm:prSet phldrT="[Texto]"/>
      <dgm:spPr/>
      <dgm:t>
        <a:bodyPr/>
        <a:lstStyle/>
        <a:p>
          <a:r>
            <a:rPr lang="es-EC" dirty="0" smtClean="0"/>
            <a:t>Extraordinarias.</a:t>
          </a:r>
          <a:endParaRPr lang="es-EC" dirty="0"/>
        </a:p>
      </dgm:t>
    </dgm:pt>
    <dgm:pt modelId="{15918A64-2896-42EF-B19E-597A436627C7}" type="parTrans" cxnId="{7F7D18F3-BE63-4750-9AC6-99B07CE88022}">
      <dgm:prSet/>
      <dgm:spPr/>
      <dgm:t>
        <a:bodyPr/>
        <a:lstStyle/>
        <a:p>
          <a:endParaRPr lang="es-EC"/>
        </a:p>
      </dgm:t>
    </dgm:pt>
    <dgm:pt modelId="{1FD74F83-ABA7-4036-AC80-401A04BD5FE9}" type="sibTrans" cxnId="{7F7D18F3-BE63-4750-9AC6-99B07CE88022}">
      <dgm:prSet/>
      <dgm:spPr/>
      <dgm:t>
        <a:bodyPr/>
        <a:lstStyle/>
        <a:p>
          <a:endParaRPr lang="es-EC"/>
        </a:p>
      </dgm:t>
    </dgm:pt>
    <dgm:pt modelId="{1FBE5D99-6471-4D7B-B006-B9A84BF6FC8D}">
      <dgm:prSet phldrT="[Texto]"/>
      <dgm:spPr/>
      <dgm:t>
        <a:bodyPr/>
        <a:lstStyle/>
        <a:p>
          <a:r>
            <a:rPr lang="es-EC" dirty="0" smtClean="0"/>
            <a:t>Urgente.</a:t>
          </a:r>
          <a:endParaRPr lang="es-EC" dirty="0"/>
        </a:p>
      </dgm:t>
    </dgm:pt>
    <dgm:pt modelId="{BC0CE806-2D92-4186-8EEB-29BC50A1C1A3}" type="parTrans" cxnId="{EF615DA4-4815-4137-83F1-7BF7C90974CB}">
      <dgm:prSet/>
      <dgm:spPr/>
      <dgm:t>
        <a:bodyPr/>
        <a:lstStyle/>
        <a:p>
          <a:endParaRPr lang="es-EC"/>
        </a:p>
      </dgm:t>
    </dgm:pt>
    <dgm:pt modelId="{3116B8BD-5CD4-4869-81AC-F46F0FECB9BE}" type="sibTrans" cxnId="{EF615DA4-4815-4137-83F1-7BF7C90974CB}">
      <dgm:prSet/>
      <dgm:spPr/>
      <dgm:t>
        <a:bodyPr/>
        <a:lstStyle/>
        <a:p>
          <a:endParaRPr lang="es-EC"/>
        </a:p>
      </dgm:t>
    </dgm:pt>
    <dgm:pt modelId="{A7B53DC9-F44E-4A5E-BBDE-3E4034EDF37B}" type="pres">
      <dgm:prSet presAssocID="{EFA84AB3-DEBA-4203-9E1A-CCA0E8BC1028}" presName="Name0" presStyleCnt="0">
        <dgm:presLayoutVars>
          <dgm:chMax/>
          <dgm:chPref/>
          <dgm:dir/>
          <dgm:animLvl val="lvl"/>
        </dgm:presLayoutVars>
      </dgm:prSet>
      <dgm:spPr/>
    </dgm:pt>
    <dgm:pt modelId="{3FC06551-9AB0-4002-A878-4DF5AFA3A04D}" type="pres">
      <dgm:prSet presAssocID="{A2660127-37D0-47D7-A2F1-EDC809217A03}" presName="composite" presStyleCnt="0"/>
      <dgm:spPr/>
    </dgm:pt>
    <dgm:pt modelId="{46A6A0DC-898C-442C-8F48-E5BD1CF2529E}" type="pres">
      <dgm:prSet presAssocID="{A2660127-37D0-47D7-A2F1-EDC809217A03}" presName="Parent1" presStyleLbl="node1" presStyleIdx="0" presStyleCnt="6">
        <dgm:presLayoutVars>
          <dgm:chMax val="1"/>
          <dgm:chPref val="1"/>
          <dgm:bulletEnabled val="1"/>
        </dgm:presLayoutVars>
      </dgm:prSet>
      <dgm:spPr/>
      <dgm:t>
        <a:bodyPr/>
        <a:lstStyle/>
        <a:p>
          <a:endParaRPr lang="es-EC"/>
        </a:p>
      </dgm:t>
    </dgm:pt>
    <dgm:pt modelId="{349BF8E6-CFF0-4B32-B662-F4749AE9530D}" type="pres">
      <dgm:prSet presAssocID="{A2660127-37D0-47D7-A2F1-EDC809217A03}" presName="Childtext1" presStyleLbl="revTx" presStyleIdx="0" presStyleCnt="3">
        <dgm:presLayoutVars>
          <dgm:chMax val="0"/>
          <dgm:chPref val="0"/>
          <dgm:bulletEnabled val="1"/>
        </dgm:presLayoutVars>
      </dgm:prSet>
      <dgm:spPr/>
    </dgm:pt>
    <dgm:pt modelId="{6D661CB5-3702-4265-91DB-AF0F8ECFA421}" type="pres">
      <dgm:prSet presAssocID="{A2660127-37D0-47D7-A2F1-EDC809217A03}" presName="BalanceSpacing" presStyleCnt="0"/>
      <dgm:spPr/>
    </dgm:pt>
    <dgm:pt modelId="{09948051-54C6-4496-8C5F-DDF72396E3BE}" type="pres">
      <dgm:prSet presAssocID="{A2660127-37D0-47D7-A2F1-EDC809217A03}" presName="BalanceSpacing1" presStyleCnt="0"/>
      <dgm:spPr/>
    </dgm:pt>
    <dgm:pt modelId="{52133601-0178-4406-8E1E-8A8AE479A1FF}" type="pres">
      <dgm:prSet presAssocID="{047C67D1-674A-4F09-BF71-5E2FB1D0858E}" presName="Accent1Text" presStyleLbl="node1" presStyleIdx="1" presStyleCnt="6"/>
      <dgm:spPr/>
    </dgm:pt>
    <dgm:pt modelId="{D2483842-346A-4C1F-A7B8-1F50F6523ADA}" type="pres">
      <dgm:prSet presAssocID="{047C67D1-674A-4F09-BF71-5E2FB1D0858E}" presName="spaceBetweenRectangles" presStyleCnt="0"/>
      <dgm:spPr/>
    </dgm:pt>
    <dgm:pt modelId="{E6E3642D-23C5-4659-BA06-23790A77B207}" type="pres">
      <dgm:prSet presAssocID="{23A78D0A-B0D4-4382-B9F6-83D95B3A3AA8}" presName="composite" presStyleCnt="0"/>
      <dgm:spPr/>
    </dgm:pt>
    <dgm:pt modelId="{C62E1325-299D-43ED-8548-50337CFCCC36}" type="pres">
      <dgm:prSet presAssocID="{23A78D0A-B0D4-4382-B9F6-83D95B3A3AA8}" presName="Parent1" presStyleLbl="node1" presStyleIdx="2" presStyleCnt="6">
        <dgm:presLayoutVars>
          <dgm:chMax val="1"/>
          <dgm:chPref val="1"/>
          <dgm:bulletEnabled val="1"/>
        </dgm:presLayoutVars>
      </dgm:prSet>
      <dgm:spPr/>
      <dgm:t>
        <a:bodyPr/>
        <a:lstStyle/>
        <a:p>
          <a:endParaRPr lang="es-EC"/>
        </a:p>
      </dgm:t>
    </dgm:pt>
    <dgm:pt modelId="{7DCF3FC9-E413-4F7C-8B4E-FE23F39A1F84}" type="pres">
      <dgm:prSet presAssocID="{23A78D0A-B0D4-4382-B9F6-83D95B3A3AA8}" presName="Childtext1" presStyleLbl="revTx" presStyleIdx="1" presStyleCnt="3">
        <dgm:presLayoutVars>
          <dgm:chMax val="0"/>
          <dgm:chPref val="0"/>
          <dgm:bulletEnabled val="1"/>
        </dgm:presLayoutVars>
      </dgm:prSet>
      <dgm:spPr/>
    </dgm:pt>
    <dgm:pt modelId="{68FC63BD-40B4-4976-9463-33531295FECE}" type="pres">
      <dgm:prSet presAssocID="{23A78D0A-B0D4-4382-B9F6-83D95B3A3AA8}" presName="BalanceSpacing" presStyleCnt="0"/>
      <dgm:spPr/>
    </dgm:pt>
    <dgm:pt modelId="{9E8BC818-29DC-45BE-8542-CEB1DBB1E0E6}" type="pres">
      <dgm:prSet presAssocID="{23A78D0A-B0D4-4382-B9F6-83D95B3A3AA8}" presName="BalanceSpacing1" presStyleCnt="0"/>
      <dgm:spPr/>
    </dgm:pt>
    <dgm:pt modelId="{3A8EA85C-FD42-48E0-8B99-DA8DE91203E3}" type="pres">
      <dgm:prSet presAssocID="{1FD74F83-ABA7-4036-AC80-401A04BD5FE9}" presName="Accent1Text" presStyleLbl="node1" presStyleIdx="3" presStyleCnt="6"/>
      <dgm:spPr/>
    </dgm:pt>
    <dgm:pt modelId="{9D5884AC-1841-42F5-9993-15A7EA21A44A}" type="pres">
      <dgm:prSet presAssocID="{1FD74F83-ABA7-4036-AC80-401A04BD5FE9}" presName="spaceBetweenRectangles" presStyleCnt="0"/>
      <dgm:spPr/>
    </dgm:pt>
    <dgm:pt modelId="{EA034C50-07D7-4E11-8D70-5D6F5957471B}" type="pres">
      <dgm:prSet presAssocID="{1FBE5D99-6471-4D7B-B006-B9A84BF6FC8D}" presName="composite" presStyleCnt="0"/>
      <dgm:spPr/>
    </dgm:pt>
    <dgm:pt modelId="{6815C723-9812-4C8B-91F7-88228C8FCA66}" type="pres">
      <dgm:prSet presAssocID="{1FBE5D99-6471-4D7B-B006-B9A84BF6FC8D}" presName="Parent1" presStyleLbl="node1" presStyleIdx="4" presStyleCnt="6">
        <dgm:presLayoutVars>
          <dgm:chMax val="1"/>
          <dgm:chPref val="1"/>
          <dgm:bulletEnabled val="1"/>
        </dgm:presLayoutVars>
      </dgm:prSet>
      <dgm:spPr/>
      <dgm:t>
        <a:bodyPr/>
        <a:lstStyle/>
        <a:p>
          <a:endParaRPr lang="es-EC"/>
        </a:p>
      </dgm:t>
    </dgm:pt>
    <dgm:pt modelId="{B4567FAD-E49D-4D89-BDB4-F0F89BAB684E}" type="pres">
      <dgm:prSet presAssocID="{1FBE5D99-6471-4D7B-B006-B9A84BF6FC8D}" presName="Childtext1" presStyleLbl="revTx" presStyleIdx="2" presStyleCnt="3">
        <dgm:presLayoutVars>
          <dgm:chMax val="0"/>
          <dgm:chPref val="0"/>
          <dgm:bulletEnabled val="1"/>
        </dgm:presLayoutVars>
      </dgm:prSet>
      <dgm:spPr/>
    </dgm:pt>
    <dgm:pt modelId="{09F69FBD-D3F9-425D-9B37-061D138E616A}" type="pres">
      <dgm:prSet presAssocID="{1FBE5D99-6471-4D7B-B006-B9A84BF6FC8D}" presName="BalanceSpacing" presStyleCnt="0"/>
      <dgm:spPr/>
    </dgm:pt>
    <dgm:pt modelId="{AE2CD4A7-B563-4732-B744-EC8BD5E95A67}" type="pres">
      <dgm:prSet presAssocID="{1FBE5D99-6471-4D7B-B006-B9A84BF6FC8D}" presName="BalanceSpacing1" presStyleCnt="0"/>
      <dgm:spPr/>
    </dgm:pt>
    <dgm:pt modelId="{11B874CE-6946-4E69-80CA-01721F3C7303}" type="pres">
      <dgm:prSet presAssocID="{3116B8BD-5CD4-4869-81AC-F46F0FECB9BE}" presName="Accent1Text" presStyleLbl="node1" presStyleIdx="5" presStyleCnt="6"/>
      <dgm:spPr/>
    </dgm:pt>
  </dgm:ptLst>
  <dgm:cxnLst>
    <dgm:cxn modelId="{AFEA54F6-BAA5-49B5-91A8-969F0F37E9A2}" type="presOf" srcId="{23A78D0A-B0D4-4382-B9F6-83D95B3A3AA8}" destId="{C62E1325-299D-43ED-8548-50337CFCCC36}" srcOrd="0" destOrd="0" presId="urn:microsoft.com/office/officeart/2008/layout/AlternatingHexagons"/>
    <dgm:cxn modelId="{66D0D50C-B78C-4879-AF66-13D78AEDADE1}" type="presOf" srcId="{1FD74F83-ABA7-4036-AC80-401A04BD5FE9}" destId="{3A8EA85C-FD42-48E0-8B99-DA8DE91203E3}" srcOrd="0" destOrd="0" presId="urn:microsoft.com/office/officeart/2008/layout/AlternatingHexagons"/>
    <dgm:cxn modelId="{388A2960-22A1-41FB-9CFE-68A65CF2F41F}" type="presOf" srcId="{047C67D1-674A-4F09-BF71-5E2FB1D0858E}" destId="{52133601-0178-4406-8E1E-8A8AE479A1FF}" srcOrd="0" destOrd="0" presId="urn:microsoft.com/office/officeart/2008/layout/AlternatingHexagons"/>
    <dgm:cxn modelId="{ADEC6007-0AE7-45DE-A5B7-E18823ECB5B1}" srcId="{EFA84AB3-DEBA-4203-9E1A-CCA0E8BC1028}" destId="{A2660127-37D0-47D7-A2F1-EDC809217A03}" srcOrd="0" destOrd="0" parTransId="{0E640C32-18BC-48C5-81C1-ACE461A01B96}" sibTransId="{047C67D1-674A-4F09-BF71-5E2FB1D0858E}"/>
    <dgm:cxn modelId="{7F7D18F3-BE63-4750-9AC6-99B07CE88022}" srcId="{EFA84AB3-DEBA-4203-9E1A-CCA0E8BC1028}" destId="{23A78D0A-B0D4-4382-B9F6-83D95B3A3AA8}" srcOrd="1" destOrd="0" parTransId="{15918A64-2896-42EF-B19E-597A436627C7}" sibTransId="{1FD74F83-ABA7-4036-AC80-401A04BD5FE9}"/>
    <dgm:cxn modelId="{FC0CC8E2-82C2-4833-A7EE-813FE02489C0}" type="presOf" srcId="{EFA84AB3-DEBA-4203-9E1A-CCA0E8BC1028}" destId="{A7B53DC9-F44E-4A5E-BBDE-3E4034EDF37B}" srcOrd="0" destOrd="0" presId="urn:microsoft.com/office/officeart/2008/layout/AlternatingHexagons"/>
    <dgm:cxn modelId="{DEBDEDD4-3EE7-4CF9-B3BD-D25949BB52DA}" type="presOf" srcId="{A2660127-37D0-47D7-A2F1-EDC809217A03}" destId="{46A6A0DC-898C-442C-8F48-E5BD1CF2529E}" srcOrd="0" destOrd="0" presId="urn:microsoft.com/office/officeart/2008/layout/AlternatingHexagons"/>
    <dgm:cxn modelId="{505C26D4-D71B-4B3C-99CE-36AC316B4B21}" type="presOf" srcId="{1FBE5D99-6471-4D7B-B006-B9A84BF6FC8D}" destId="{6815C723-9812-4C8B-91F7-88228C8FCA66}" srcOrd="0" destOrd="0" presId="urn:microsoft.com/office/officeart/2008/layout/AlternatingHexagons"/>
    <dgm:cxn modelId="{EF615DA4-4815-4137-83F1-7BF7C90974CB}" srcId="{EFA84AB3-DEBA-4203-9E1A-CCA0E8BC1028}" destId="{1FBE5D99-6471-4D7B-B006-B9A84BF6FC8D}" srcOrd="2" destOrd="0" parTransId="{BC0CE806-2D92-4186-8EEB-29BC50A1C1A3}" sibTransId="{3116B8BD-5CD4-4869-81AC-F46F0FECB9BE}"/>
    <dgm:cxn modelId="{C2CC5B81-17E7-4FF6-95C5-0A1A1A1AE72B}" type="presOf" srcId="{3116B8BD-5CD4-4869-81AC-F46F0FECB9BE}" destId="{11B874CE-6946-4E69-80CA-01721F3C7303}" srcOrd="0" destOrd="0" presId="urn:microsoft.com/office/officeart/2008/layout/AlternatingHexagons"/>
    <dgm:cxn modelId="{10122C29-2031-4147-8DB3-AE04AC5C5F7B}" type="presParOf" srcId="{A7B53DC9-F44E-4A5E-BBDE-3E4034EDF37B}" destId="{3FC06551-9AB0-4002-A878-4DF5AFA3A04D}" srcOrd="0" destOrd="0" presId="urn:microsoft.com/office/officeart/2008/layout/AlternatingHexagons"/>
    <dgm:cxn modelId="{44230E3A-3848-4B89-BE9F-92E62388A67F}" type="presParOf" srcId="{3FC06551-9AB0-4002-A878-4DF5AFA3A04D}" destId="{46A6A0DC-898C-442C-8F48-E5BD1CF2529E}" srcOrd="0" destOrd="0" presId="urn:microsoft.com/office/officeart/2008/layout/AlternatingHexagons"/>
    <dgm:cxn modelId="{B31B0F64-5CF2-4869-80D1-3BC17335DD90}" type="presParOf" srcId="{3FC06551-9AB0-4002-A878-4DF5AFA3A04D}" destId="{349BF8E6-CFF0-4B32-B662-F4749AE9530D}" srcOrd="1" destOrd="0" presId="urn:microsoft.com/office/officeart/2008/layout/AlternatingHexagons"/>
    <dgm:cxn modelId="{711EDB74-655D-4329-8171-5C3D0D6EC851}" type="presParOf" srcId="{3FC06551-9AB0-4002-A878-4DF5AFA3A04D}" destId="{6D661CB5-3702-4265-91DB-AF0F8ECFA421}" srcOrd="2" destOrd="0" presId="urn:microsoft.com/office/officeart/2008/layout/AlternatingHexagons"/>
    <dgm:cxn modelId="{1FBAD1C4-3DD7-4B78-AFE1-B2DD7BE2EBD8}" type="presParOf" srcId="{3FC06551-9AB0-4002-A878-4DF5AFA3A04D}" destId="{09948051-54C6-4496-8C5F-DDF72396E3BE}" srcOrd="3" destOrd="0" presId="urn:microsoft.com/office/officeart/2008/layout/AlternatingHexagons"/>
    <dgm:cxn modelId="{72DFDA94-BD5A-44BE-A40E-74B8C4A03F81}" type="presParOf" srcId="{3FC06551-9AB0-4002-A878-4DF5AFA3A04D}" destId="{52133601-0178-4406-8E1E-8A8AE479A1FF}" srcOrd="4" destOrd="0" presId="urn:microsoft.com/office/officeart/2008/layout/AlternatingHexagons"/>
    <dgm:cxn modelId="{2AE4DAB2-7DD8-4557-8062-A78DA5A63D3A}" type="presParOf" srcId="{A7B53DC9-F44E-4A5E-BBDE-3E4034EDF37B}" destId="{D2483842-346A-4C1F-A7B8-1F50F6523ADA}" srcOrd="1" destOrd="0" presId="urn:microsoft.com/office/officeart/2008/layout/AlternatingHexagons"/>
    <dgm:cxn modelId="{C5646156-06D7-4200-A2A9-8963BE55CF12}" type="presParOf" srcId="{A7B53DC9-F44E-4A5E-BBDE-3E4034EDF37B}" destId="{E6E3642D-23C5-4659-BA06-23790A77B207}" srcOrd="2" destOrd="0" presId="urn:microsoft.com/office/officeart/2008/layout/AlternatingHexagons"/>
    <dgm:cxn modelId="{61AE7450-48E9-42EC-B27B-6CC13BB22EDF}" type="presParOf" srcId="{E6E3642D-23C5-4659-BA06-23790A77B207}" destId="{C62E1325-299D-43ED-8548-50337CFCCC36}" srcOrd="0" destOrd="0" presId="urn:microsoft.com/office/officeart/2008/layout/AlternatingHexagons"/>
    <dgm:cxn modelId="{B648B046-8ED3-4580-BDB3-DB7A2C021DDA}" type="presParOf" srcId="{E6E3642D-23C5-4659-BA06-23790A77B207}" destId="{7DCF3FC9-E413-4F7C-8B4E-FE23F39A1F84}" srcOrd="1" destOrd="0" presId="urn:microsoft.com/office/officeart/2008/layout/AlternatingHexagons"/>
    <dgm:cxn modelId="{7544F695-8C3C-4761-AEB5-A71BCA95D72D}" type="presParOf" srcId="{E6E3642D-23C5-4659-BA06-23790A77B207}" destId="{68FC63BD-40B4-4976-9463-33531295FECE}" srcOrd="2" destOrd="0" presId="urn:microsoft.com/office/officeart/2008/layout/AlternatingHexagons"/>
    <dgm:cxn modelId="{F694D287-51DB-4216-B736-E8F0D61DD129}" type="presParOf" srcId="{E6E3642D-23C5-4659-BA06-23790A77B207}" destId="{9E8BC818-29DC-45BE-8542-CEB1DBB1E0E6}" srcOrd="3" destOrd="0" presId="urn:microsoft.com/office/officeart/2008/layout/AlternatingHexagons"/>
    <dgm:cxn modelId="{37E74186-5E82-481D-8604-204B4809C3E6}" type="presParOf" srcId="{E6E3642D-23C5-4659-BA06-23790A77B207}" destId="{3A8EA85C-FD42-48E0-8B99-DA8DE91203E3}" srcOrd="4" destOrd="0" presId="urn:microsoft.com/office/officeart/2008/layout/AlternatingHexagons"/>
    <dgm:cxn modelId="{77939C1A-6D0D-4D72-8996-A7C9A7D77DD4}" type="presParOf" srcId="{A7B53DC9-F44E-4A5E-BBDE-3E4034EDF37B}" destId="{9D5884AC-1841-42F5-9993-15A7EA21A44A}" srcOrd="3" destOrd="0" presId="urn:microsoft.com/office/officeart/2008/layout/AlternatingHexagons"/>
    <dgm:cxn modelId="{39AFF4BD-5FE1-4B5C-AB8A-D5C3AD0447CD}" type="presParOf" srcId="{A7B53DC9-F44E-4A5E-BBDE-3E4034EDF37B}" destId="{EA034C50-07D7-4E11-8D70-5D6F5957471B}" srcOrd="4" destOrd="0" presId="urn:microsoft.com/office/officeart/2008/layout/AlternatingHexagons"/>
    <dgm:cxn modelId="{AB066426-2655-4077-9973-DAF3EDF1C603}" type="presParOf" srcId="{EA034C50-07D7-4E11-8D70-5D6F5957471B}" destId="{6815C723-9812-4C8B-91F7-88228C8FCA66}" srcOrd="0" destOrd="0" presId="urn:microsoft.com/office/officeart/2008/layout/AlternatingHexagons"/>
    <dgm:cxn modelId="{1E31F511-156D-4B85-A6D3-9BE93D48C63F}" type="presParOf" srcId="{EA034C50-07D7-4E11-8D70-5D6F5957471B}" destId="{B4567FAD-E49D-4D89-BDB4-F0F89BAB684E}" srcOrd="1" destOrd="0" presId="urn:microsoft.com/office/officeart/2008/layout/AlternatingHexagons"/>
    <dgm:cxn modelId="{DBA67D5B-DB81-482E-B98F-FC537EA6EF32}" type="presParOf" srcId="{EA034C50-07D7-4E11-8D70-5D6F5957471B}" destId="{09F69FBD-D3F9-425D-9B37-061D138E616A}" srcOrd="2" destOrd="0" presId="urn:microsoft.com/office/officeart/2008/layout/AlternatingHexagons"/>
    <dgm:cxn modelId="{439D3D94-0ED2-4882-96C3-2C0C919E766B}" type="presParOf" srcId="{EA034C50-07D7-4E11-8D70-5D6F5957471B}" destId="{AE2CD4A7-B563-4732-B744-EC8BD5E95A67}" srcOrd="3" destOrd="0" presId="urn:microsoft.com/office/officeart/2008/layout/AlternatingHexagons"/>
    <dgm:cxn modelId="{9F8A856D-05CC-4096-A713-BCF01E0DA69D}" type="presParOf" srcId="{EA034C50-07D7-4E11-8D70-5D6F5957471B}" destId="{11B874CE-6946-4E69-80CA-01721F3C7303}"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46B58B-BC4B-43AB-8DE1-4DB1F55DA729}" type="doc">
      <dgm:prSet loTypeId="urn:microsoft.com/office/officeart/2005/8/layout/arrow3" loCatId="relationship" qsTypeId="urn:microsoft.com/office/officeart/2005/8/quickstyle/simple1" qsCatId="simple" csTypeId="urn:microsoft.com/office/officeart/2005/8/colors/accent0_3" csCatId="mainScheme" phldr="1"/>
      <dgm:spPr/>
      <dgm:t>
        <a:bodyPr/>
        <a:lstStyle/>
        <a:p>
          <a:endParaRPr lang="es-EC"/>
        </a:p>
      </dgm:t>
    </dgm:pt>
    <dgm:pt modelId="{CB211684-E816-4606-BCD1-411ED3ED60B7}">
      <dgm:prSet phldrT="[Texto]"/>
      <dgm:spPr/>
      <dgm:t>
        <a:bodyPr/>
        <a:lstStyle/>
        <a:p>
          <a:r>
            <a:rPr lang="es-EC" dirty="0" smtClean="0"/>
            <a:t>Derechos.</a:t>
          </a:r>
          <a:endParaRPr lang="es-EC" dirty="0"/>
        </a:p>
      </dgm:t>
    </dgm:pt>
    <dgm:pt modelId="{0442B1F2-E6BE-418B-B9D1-5334AF7A0E66}" type="parTrans" cxnId="{21376E73-995B-4129-909F-9A8E14FADB0C}">
      <dgm:prSet/>
      <dgm:spPr/>
      <dgm:t>
        <a:bodyPr/>
        <a:lstStyle/>
        <a:p>
          <a:endParaRPr lang="es-EC"/>
        </a:p>
      </dgm:t>
    </dgm:pt>
    <dgm:pt modelId="{0F35326D-E300-4986-A12C-39BCC72F3E33}" type="sibTrans" cxnId="{21376E73-995B-4129-909F-9A8E14FADB0C}">
      <dgm:prSet/>
      <dgm:spPr/>
      <dgm:t>
        <a:bodyPr/>
        <a:lstStyle/>
        <a:p>
          <a:endParaRPr lang="es-EC"/>
        </a:p>
      </dgm:t>
    </dgm:pt>
    <dgm:pt modelId="{CA19DBA5-570C-47AF-96EF-DF9250239B92}">
      <dgm:prSet phldrT="[Texto]"/>
      <dgm:spPr/>
      <dgm:t>
        <a:bodyPr/>
        <a:lstStyle/>
        <a:p>
          <a:r>
            <a:rPr lang="es-EC" dirty="0" smtClean="0"/>
            <a:t>Obligaciones.</a:t>
          </a:r>
          <a:endParaRPr lang="es-EC" dirty="0"/>
        </a:p>
      </dgm:t>
    </dgm:pt>
    <dgm:pt modelId="{D52DB369-CE93-4ADF-A0F7-73B151FA6934}" type="parTrans" cxnId="{B2EC29F8-6BE2-4782-B768-AD8C2CD47BD0}">
      <dgm:prSet/>
      <dgm:spPr/>
      <dgm:t>
        <a:bodyPr/>
        <a:lstStyle/>
        <a:p>
          <a:endParaRPr lang="es-EC"/>
        </a:p>
      </dgm:t>
    </dgm:pt>
    <dgm:pt modelId="{B2DA0F04-BD3B-4802-8ED6-B9B670EBBE6F}" type="sibTrans" cxnId="{B2EC29F8-6BE2-4782-B768-AD8C2CD47BD0}">
      <dgm:prSet/>
      <dgm:spPr/>
      <dgm:t>
        <a:bodyPr/>
        <a:lstStyle/>
        <a:p>
          <a:endParaRPr lang="es-EC"/>
        </a:p>
      </dgm:t>
    </dgm:pt>
    <dgm:pt modelId="{DB1336F2-AD03-48B4-AABA-1AE00865A929}" type="pres">
      <dgm:prSet presAssocID="{F746B58B-BC4B-43AB-8DE1-4DB1F55DA729}" presName="compositeShape" presStyleCnt="0">
        <dgm:presLayoutVars>
          <dgm:chMax val="2"/>
          <dgm:dir/>
          <dgm:resizeHandles val="exact"/>
        </dgm:presLayoutVars>
      </dgm:prSet>
      <dgm:spPr/>
    </dgm:pt>
    <dgm:pt modelId="{DADE8C89-A606-4583-A5A9-503A345E5CF3}" type="pres">
      <dgm:prSet presAssocID="{F746B58B-BC4B-43AB-8DE1-4DB1F55DA729}" presName="divider" presStyleLbl="fgShp" presStyleIdx="0" presStyleCnt="1"/>
      <dgm:spPr/>
    </dgm:pt>
    <dgm:pt modelId="{946410E6-E055-4974-BDE9-A52EE7377B35}" type="pres">
      <dgm:prSet presAssocID="{CB211684-E816-4606-BCD1-411ED3ED60B7}" presName="downArrow" presStyleLbl="node1" presStyleIdx="0" presStyleCnt="2"/>
      <dgm:spPr/>
    </dgm:pt>
    <dgm:pt modelId="{E5975CED-E0E7-4BAD-B16F-6E4D7D4D587B}" type="pres">
      <dgm:prSet presAssocID="{CB211684-E816-4606-BCD1-411ED3ED60B7}" presName="downArrowText" presStyleLbl="revTx" presStyleIdx="0" presStyleCnt="2">
        <dgm:presLayoutVars>
          <dgm:bulletEnabled val="1"/>
        </dgm:presLayoutVars>
      </dgm:prSet>
      <dgm:spPr/>
    </dgm:pt>
    <dgm:pt modelId="{CEE70436-49DE-4A12-8331-4C398F6D3F07}" type="pres">
      <dgm:prSet presAssocID="{CA19DBA5-570C-47AF-96EF-DF9250239B92}" presName="upArrow" presStyleLbl="node1" presStyleIdx="1" presStyleCnt="2"/>
      <dgm:spPr/>
    </dgm:pt>
    <dgm:pt modelId="{2655689E-FCFE-4773-9074-AD24C8ED2DB3}" type="pres">
      <dgm:prSet presAssocID="{CA19DBA5-570C-47AF-96EF-DF9250239B92}" presName="upArrowText" presStyleLbl="revTx" presStyleIdx="1" presStyleCnt="2">
        <dgm:presLayoutVars>
          <dgm:bulletEnabled val="1"/>
        </dgm:presLayoutVars>
      </dgm:prSet>
      <dgm:spPr/>
      <dgm:t>
        <a:bodyPr/>
        <a:lstStyle/>
        <a:p>
          <a:endParaRPr lang="es-EC"/>
        </a:p>
      </dgm:t>
    </dgm:pt>
  </dgm:ptLst>
  <dgm:cxnLst>
    <dgm:cxn modelId="{BF38FEFB-966F-4F8C-9594-430C836D7A6F}" type="presOf" srcId="{CA19DBA5-570C-47AF-96EF-DF9250239B92}" destId="{2655689E-FCFE-4773-9074-AD24C8ED2DB3}" srcOrd="0" destOrd="0" presId="urn:microsoft.com/office/officeart/2005/8/layout/arrow3"/>
    <dgm:cxn modelId="{A1B4A344-A6BB-42B0-9FF9-2C9BC72B6E5B}" type="presOf" srcId="{CB211684-E816-4606-BCD1-411ED3ED60B7}" destId="{E5975CED-E0E7-4BAD-B16F-6E4D7D4D587B}" srcOrd="0" destOrd="0" presId="urn:microsoft.com/office/officeart/2005/8/layout/arrow3"/>
    <dgm:cxn modelId="{21376E73-995B-4129-909F-9A8E14FADB0C}" srcId="{F746B58B-BC4B-43AB-8DE1-4DB1F55DA729}" destId="{CB211684-E816-4606-BCD1-411ED3ED60B7}" srcOrd="0" destOrd="0" parTransId="{0442B1F2-E6BE-418B-B9D1-5334AF7A0E66}" sibTransId="{0F35326D-E300-4986-A12C-39BCC72F3E33}"/>
    <dgm:cxn modelId="{ABBA34B9-1E73-4B9D-AA2F-F04BBC649466}" type="presOf" srcId="{F746B58B-BC4B-43AB-8DE1-4DB1F55DA729}" destId="{DB1336F2-AD03-48B4-AABA-1AE00865A929}" srcOrd="0" destOrd="0" presId="urn:microsoft.com/office/officeart/2005/8/layout/arrow3"/>
    <dgm:cxn modelId="{B2EC29F8-6BE2-4782-B768-AD8C2CD47BD0}" srcId="{F746B58B-BC4B-43AB-8DE1-4DB1F55DA729}" destId="{CA19DBA5-570C-47AF-96EF-DF9250239B92}" srcOrd="1" destOrd="0" parTransId="{D52DB369-CE93-4ADF-A0F7-73B151FA6934}" sibTransId="{B2DA0F04-BD3B-4802-8ED6-B9B670EBBE6F}"/>
    <dgm:cxn modelId="{E47F3F7E-8DAC-4F10-909D-60F42023C480}" type="presParOf" srcId="{DB1336F2-AD03-48B4-AABA-1AE00865A929}" destId="{DADE8C89-A606-4583-A5A9-503A345E5CF3}" srcOrd="0" destOrd="0" presId="urn:microsoft.com/office/officeart/2005/8/layout/arrow3"/>
    <dgm:cxn modelId="{89252728-CE2A-40A2-8762-ECE30FED33B6}" type="presParOf" srcId="{DB1336F2-AD03-48B4-AABA-1AE00865A929}" destId="{946410E6-E055-4974-BDE9-A52EE7377B35}" srcOrd="1" destOrd="0" presId="urn:microsoft.com/office/officeart/2005/8/layout/arrow3"/>
    <dgm:cxn modelId="{BB7175F1-C8A7-484F-8D3F-36688A207DE1}" type="presParOf" srcId="{DB1336F2-AD03-48B4-AABA-1AE00865A929}" destId="{E5975CED-E0E7-4BAD-B16F-6E4D7D4D587B}" srcOrd="2" destOrd="0" presId="urn:microsoft.com/office/officeart/2005/8/layout/arrow3"/>
    <dgm:cxn modelId="{4458DEF4-ED4C-463B-A12B-9ADDB3772C73}" type="presParOf" srcId="{DB1336F2-AD03-48B4-AABA-1AE00865A929}" destId="{CEE70436-49DE-4A12-8331-4C398F6D3F07}" srcOrd="3" destOrd="0" presId="urn:microsoft.com/office/officeart/2005/8/layout/arrow3"/>
    <dgm:cxn modelId="{557E39CB-3903-4794-971C-CDE40489835B}" type="presParOf" srcId="{DB1336F2-AD03-48B4-AABA-1AE00865A929}" destId="{2655689E-FCFE-4773-9074-AD24C8ED2DB3}"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D8318B6-8B63-4162-A5C1-97DEA37F049C}"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es-EC"/>
        </a:p>
      </dgm:t>
    </dgm:pt>
    <dgm:pt modelId="{51FBC694-6F34-415D-9936-808E32E05CDE}">
      <dgm:prSet phldrT="[Texto]"/>
      <dgm:spPr/>
      <dgm:t>
        <a:bodyPr/>
        <a:lstStyle/>
        <a:p>
          <a:r>
            <a:rPr lang="es-EC"/>
            <a:t>1. Emitir cartas compromiso, según NITA 3000.</a:t>
          </a:r>
        </a:p>
      </dgm:t>
    </dgm:pt>
    <dgm:pt modelId="{797705EE-CE75-4F28-8FD4-AD5C28258EE4}" type="parTrans" cxnId="{F9272CD2-ED2A-4455-8379-DF729002AE51}">
      <dgm:prSet/>
      <dgm:spPr/>
      <dgm:t>
        <a:bodyPr/>
        <a:lstStyle/>
        <a:p>
          <a:endParaRPr lang="es-EC"/>
        </a:p>
      </dgm:t>
    </dgm:pt>
    <dgm:pt modelId="{79613780-8117-4CC4-B4E4-7FCA24DD6529}" type="sibTrans" cxnId="{F9272CD2-ED2A-4455-8379-DF729002AE51}">
      <dgm:prSet/>
      <dgm:spPr/>
      <dgm:t>
        <a:bodyPr/>
        <a:lstStyle/>
        <a:p>
          <a:endParaRPr lang="es-EC"/>
        </a:p>
      </dgm:t>
    </dgm:pt>
    <dgm:pt modelId="{8E5CA550-9F24-4DEC-8C03-5E4B8A0ED742}">
      <dgm:prSet phldrT="[Texto]"/>
      <dgm:spPr/>
      <dgm:t>
        <a:bodyPr/>
        <a:lstStyle/>
        <a:p>
          <a:r>
            <a:rPr lang="es-EC"/>
            <a:t>2. Solicitar medidas de protección, según Art. 16 LEPVT.</a:t>
          </a:r>
        </a:p>
      </dgm:t>
    </dgm:pt>
    <dgm:pt modelId="{71AC80B4-8222-4A15-A59C-777157A58198}" type="parTrans" cxnId="{F8AF6E0D-B03E-4619-8DB5-AE2AE79913F2}">
      <dgm:prSet/>
      <dgm:spPr/>
      <dgm:t>
        <a:bodyPr/>
        <a:lstStyle/>
        <a:p>
          <a:endParaRPr lang="es-EC"/>
        </a:p>
      </dgm:t>
    </dgm:pt>
    <dgm:pt modelId="{EC7FBD17-1A76-445C-B3E9-1C6DB3F138AE}" type="sibTrans" cxnId="{F8AF6E0D-B03E-4619-8DB5-AE2AE79913F2}">
      <dgm:prSet/>
      <dgm:spPr/>
      <dgm:t>
        <a:bodyPr/>
        <a:lstStyle/>
        <a:p>
          <a:endParaRPr lang="es-EC"/>
        </a:p>
      </dgm:t>
    </dgm:pt>
    <dgm:pt modelId="{7CE51253-2859-49E4-B40C-8A1CB48496BF}">
      <dgm:prSet phldrT="[Texto]"/>
      <dgm:spPr/>
      <dgm:t>
        <a:bodyPr/>
        <a:lstStyle/>
        <a:p>
          <a:r>
            <a:rPr lang="es-EC"/>
            <a:t>3. Elaboración de programa de protección de víctimas y testigos por parte de la Unidad Técnica Ejecutiva del sector justicia.</a:t>
          </a:r>
        </a:p>
      </dgm:t>
    </dgm:pt>
    <dgm:pt modelId="{8B77D6D8-819B-40EF-9F17-CDDC80DFD713}" type="parTrans" cxnId="{A2DB314B-58AA-46DE-9379-E9FF1222E148}">
      <dgm:prSet/>
      <dgm:spPr/>
      <dgm:t>
        <a:bodyPr/>
        <a:lstStyle/>
        <a:p>
          <a:endParaRPr lang="es-EC"/>
        </a:p>
      </dgm:t>
    </dgm:pt>
    <dgm:pt modelId="{B42F4710-E7CC-4926-8C51-7C84D8F17FAE}" type="sibTrans" cxnId="{A2DB314B-58AA-46DE-9379-E9FF1222E148}">
      <dgm:prSet/>
      <dgm:spPr/>
      <dgm:t>
        <a:bodyPr/>
        <a:lstStyle/>
        <a:p>
          <a:endParaRPr lang="es-EC"/>
        </a:p>
      </dgm:t>
    </dgm:pt>
    <dgm:pt modelId="{C79AEAFC-7558-45AA-B1E8-10EFF9FDC9C0}">
      <dgm:prSet phldrT="[Texto]"/>
      <dgm:spPr/>
      <dgm:t>
        <a:bodyPr/>
        <a:lstStyle/>
        <a:p>
          <a:r>
            <a:rPr lang="es-EC"/>
            <a:t>4. Aprobación del programa de protección por parte de Comisión Coordinadora del sector de justicia. </a:t>
          </a:r>
        </a:p>
      </dgm:t>
    </dgm:pt>
    <dgm:pt modelId="{8126C998-2441-41C8-886A-136129736060}" type="parTrans" cxnId="{A12D8D2F-254D-4532-B5FA-0CBF067A78D3}">
      <dgm:prSet/>
      <dgm:spPr/>
      <dgm:t>
        <a:bodyPr/>
        <a:lstStyle/>
        <a:p>
          <a:endParaRPr lang="es-EC"/>
        </a:p>
      </dgm:t>
    </dgm:pt>
    <dgm:pt modelId="{B9F0E2F6-8CC5-4890-A26F-A8B7BACA05B3}" type="sibTrans" cxnId="{A12D8D2F-254D-4532-B5FA-0CBF067A78D3}">
      <dgm:prSet/>
      <dgm:spPr/>
      <dgm:t>
        <a:bodyPr/>
        <a:lstStyle/>
        <a:p>
          <a:endParaRPr lang="es-EC"/>
        </a:p>
      </dgm:t>
    </dgm:pt>
    <dgm:pt modelId="{33A76F5D-2292-4A55-9C6C-AB51CB0AA9FF}">
      <dgm:prSet phldrT="[Texto]"/>
      <dgm:spPr/>
      <dgm:t>
        <a:bodyPr/>
        <a:lstStyle/>
        <a:p>
          <a:r>
            <a:rPr lang="es-EC"/>
            <a:t>5. Clasificación de medidas de protección por los equipos técnicos evaluadores a utilizar según la exigencia del caso: Medidas de protección ordinarias, Medidas de protección extraordinarias, Medidas de atención.</a:t>
          </a:r>
        </a:p>
      </dgm:t>
    </dgm:pt>
    <dgm:pt modelId="{A8C79EEB-A838-42AE-B141-0E54CDA42A8E}" type="parTrans" cxnId="{E19E502A-E5CB-40C0-A309-5B347B4ADE0E}">
      <dgm:prSet/>
      <dgm:spPr/>
      <dgm:t>
        <a:bodyPr/>
        <a:lstStyle/>
        <a:p>
          <a:endParaRPr lang="es-EC"/>
        </a:p>
      </dgm:t>
    </dgm:pt>
    <dgm:pt modelId="{2CAAED79-468B-4BB0-A8C8-F08306A4E03B}" type="sibTrans" cxnId="{E19E502A-E5CB-40C0-A309-5B347B4ADE0E}">
      <dgm:prSet/>
      <dgm:spPr/>
      <dgm:t>
        <a:bodyPr/>
        <a:lstStyle/>
        <a:p>
          <a:endParaRPr lang="es-EC"/>
        </a:p>
      </dgm:t>
    </dgm:pt>
    <dgm:pt modelId="{C2AB2697-2578-4E9B-BA38-8A8953D6A82F}">
      <dgm:prSet phldrT="[Texto]"/>
      <dgm:spPr/>
      <dgm:t>
        <a:bodyPr/>
        <a:lstStyle/>
        <a:p>
          <a:r>
            <a:rPr lang="es-EC"/>
            <a:t>6. Finalización de las medidas de protección.</a:t>
          </a:r>
        </a:p>
      </dgm:t>
    </dgm:pt>
    <dgm:pt modelId="{25CCB9C4-425A-438B-A4DF-F10F068AF32E}" type="parTrans" cxnId="{2E60EE2D-F54C-4CC0-BB3D-45DCFA3EF3DB}">
      <dgm:prSet/>
      <dgm:spPr/>
      <dgm:t>
        <a:bodyPr/>
        <a:lstStyle/>
        <a:p>
          <a:endParaRPr lang="es-EC"/>
        </a:p>
      </dgm:t>
    </dgm:pt>
    <dgm:pt modelId="{D0559752-90CB-4DEE-8A3C-E1BD8DD76525}" type="sibTrans" cxnId="{2E60EE2D-F54C-4CC0-BB3D-45DCFA3EF3DB}">
      <dgm:prSet/>
      <dgm:spPr/>
      <dgm:t>
        <a:bodyPr/>
        <a:lstStyle/>
        <a:p>
          <a:endParaRPr lang="es-EC"/>
        </a:p>
      </dgm:t>
    </dgm:pt>
    <dgm:pt modelId="{8106D7B3-4A07-4D4C-9671-E588ADAD0198}" type="pres">
      <dgm:prSet presAssocID="{8D8318B6-8B63-4162-A5C1-97DEA37F049C}" presName="Name0" presStyleCnt="0">
        <dgm:presLayoutVars>
          <dgm:chMax val="7"/>
          <dgm:chPref val="7"/>
          <dgm:dir/>
        </dgm:presLayoutVars>
      </dgm:prSet>
      <dgm:spPr/>
      <dgm:t>
        <a:bodyPr/>
        <a:lstStyle/>
        <a:p>
          <a:endParaRPr lang="es-EC"/>
        </a:p>
      </dgm:t>
    </dgm:pt>
    <dgm:pt modelId="{654D8758-093B-4B30-BCE1-5EB9C1E9EE5A}" type="pres">
      <dgm:prSet presAssocID="{8D8318B6-8B63-4162-A5C1-97DEA37F049C}" presName="Name1" presStyleCnt="0"/>
      <dgm:spPr/>
      <dgm:t>
        <a:bodyPr/>
        <a:lstStyle/>
        <a:p>
          <a:endParaRPr lang="es-EC"/>
        </a:p>
      </dgm:t>
    </dgm:pt>
    <dgm:pt modelId="{3C4843DC-27BA-42A4-82AE-B9CF412A939C}" type="pres">
      <dgm:prSet presAssocID="{8D8318B6-8B63-4162-A5C1-97DEA37F049C}" presName="cycle" presStyleCnt="0"/>
      <dgm:spPr/>
      <dgm:t>
        <a:bodyPr/>
        <a:lstStyle/>
        <a:p>
          <a:endParaRPr lang="es-EC"/>
        </a:p>
      </dgm:t>
    </dgm:pt>
    <dgm:pt modelId="{24E17305-806E-4A83-9412-3C5BE164E4C1}" type="pres">
      <dgm:prSet presAssocID="{8D8318B6-8B63-4162-A5C1-97DEA37F049C}" presName="srcNode" presStyleLbl="node1" presStyleIdx="0" presStyleCnt="6"/>
      <dgm:spPr/>
      <dgm:t>
        <a:bodyPr/>
        <a:lstStyle/>
        <a:p>
          <a:endParaRPr lang="es-EC"/>
        </a:p>
      </dgm:t>
    </dgm:pt>
    <dgm:pt modelId="{9ED9B232-17E0-4EAA-A404-1F6D5F32AC01}" type="pres">
      <dgm:prSet presAssocID="{8D8318B6-8B63-4162-A5C1-97DEA37F049C}" presName="conn" presStyleLbl="parChTrans1D2" presStyleIdx="0" presStyleCnt="1"/>
      <dgm:spPr/>
      <dgm:t>
        <a:bodyPr/>
        <a:lstStyle/>
        <a:p>
          <a:endParaRPr lang="es-EC"/>
        </a:p>
      </dgm:t>
    </dgm:pt>
    <dgm:pt modelId="{81458D07-6BCD-424A-8C18-E10B1267D0BE}" type="pres">
      <dgm:prSet presAssocID="{8D8318B6-8B63-4162-A5C1-97DEA37F049C}" presName="extraNode" presStyleLbl="node1" presStyleIdx="0" presStyleCnt="6"/>
      <dgm:spPr/>
      <dgm:t>
        <a:bodyPr/>
        <a:lstStyle/>
        <a:p>
          <a:endParaRPr lang="es-EC"/>
        </a:p>
      </dgm:t>
    </dgm:pt>
    <dgm:pt modelId="{1C2706A6-876B-479A-AF74-D1A0ACF481BC}" type="pres">
      <dgm:prSet presAssocID="{8D8318B6-8B63-4162-A5C1-97DEA37F049C}" presName="dstNode" presStyleLbl="node1" presStyleIdx="0" presStyleCnt="6"/>
      <dgm:spPr/>
      <dgm:t>
        <a:bodyPr/>
        <a:lstStyle/>
        <a:p>
          <a:endParaRPr lang="es-EC"/>
        </a:p>
      </dgm:t>
    </dgm:pt>
    <dgm:pt modelId="{4D1CE774-5BA9-4F14-A1B6-62C1DD3B0791}" type="pres">
      <dgm:prSet presAssocID="{51FBC694-6F34-415D-9936-808E32E05CDE}" presName="text_1" presStyleLbl="node1" presStyleIdx="0" presStyleCnt="6">
        <dgm:presLayoutVars>
          <dgm:bulletEnabled val="1"/>
        </dgm:presLayoutVars>
      </dgm:prSet>
      <dgm:spPr/>
      <dgm:t>
        <a:bodyPr/>
        <a:lstStyle/>
        <a:p>
          <a:endParaRPr lang="es-EC"/>
        </a:p>
      </dgm:t>
    </dgm:pt>
    <dgm:pt modelId="{AF9DD0FB-9F25-4A7F-93C7-41ED20125177}" type="pres">
      <dgm:prSet presAssocID="{51FBC694-6F34-415D-9936-808E32E05CDE}" presName="accent_1" presStyleCnt="0"/>
      <dgm:spPr/>
      <dgm:t>
        <a:bodyPr/>
        <a:lstStyle/>
        <a:p>
          <a:endParaRPr lang="es-EC"/>
        </a:p>
      </dgm:t>
    </dgm:pt>
    <dgm:pt modelId="{A97817EF-D152-486E-8922-96C7F71A08F4}" type="pres">
      <dgm:prSet presAssocID="{51FBC694-6F34-415D-9936-808E32E05CDE}" presName="accentRepeatNode" presStyleLbl="solidFgAcc1" presStyleIdx="0" presStyleCnt="6"/>
      <dgm:spPr>
        <a:blipFill rotWithShape="0">
          <a:blip xmlns:r="http://schemas.openxmlformats.org/officeDocument/2006/relationships" r:embed="rId1"/>
          <a:stretch>
            <a:fillRect/>
          </a:stretch>
        </a:blipFill>
      </dgm:spPr>
      <dgm:t>
        <a:bodyPr/>
        <a:lstStyle/>
        <a:p>
          <a:endParaRPr lang="es-EC"/>
        </a:p>
      </dgm:t>
    </dgm:pt>
    <dgm:pt modelId="{2637C6D7-1E19-4B3A-A9F1-E8C71E957925}" type="pres">
      <dgm:prSet presAssocID="{8E5CA550-9F24-4DEC-8C03-5E4B8A0ED742}" presName="text_2" presStyleLbl="node1" presStyleIdx="1" presStyleCnt="6">
        <dgm:presLayoutVars>
          <dgm:bulletEnabled val="1"/>
        </dgm:presLayoutVars>
      </dgm:prSet>
      <dgm:spPr/>
      <dgm:t>
        <a:bodyPr/>
        <a:lstStyle/>
        <a:p>
          <a:endParaRPr lang="es-EC"/>
        </a:p>
      </dgm:t>
    </dgm:pt>
    <dgm:pt modelId="{828936D7-BB7C-4810-9E23-6DFFF81B70FF}" type="pres">
      <dgm:prSet presAssocID="{8E5CA550-9F24-4DEC-8C03-5E4B8A0ED742}" presName="accent_2" presStyleCnt="0"/>
      <dgm:spPr/>
      <dgm:t>
        <a:bodyPr/>
        <a:lstStyle/>
        <a:p>
          <a:endParaRPr lang="es-EC"/>
        </a:p>
      </dgm:t>
    </dgm:pt>
    <dgm:pt modelId="{B45F88D8-F80E-40CA-AF81-1B99AF343CB2}" type="pres">
      <dgm:prSet presAssocID="{8E5CA550-9F24-4DEC-8C03-5E4B8A0ED742}" presName="accentRepeatNode" presStyleLbl="solidFgAcc1" presStyleIdx="1" presStyleCnt="6"/>
      <dgm:spPr>
        <a:blipFill rotWithShape="0">
          <a:blip xmlns:r="http://schemas.openxmlformats.org/officeDocument/2006/relationships" r:embed="rId2"/>
          <a:stretch>
            <a:fillRect/>
          </a:stretch>
        </a:blipFill>
      </dgm:spPr>
      <dgm:t>
        <a:bodyPr/>
        <a:lstStyle/>
        <a:p>
          <a:endParaRPr lang="es-EC"/>
        </a:p>
      </dgm:t>
    </dgm:pt>
    <dgm:pt modelId="{FB80812A-A0A9-4F43-A770-2C5A49A66E11}" type="pres">
      <dgm:prSet presAssocID="{7CE51253-2859-49E4-B40C-8A1CB48496BF}" presName="text_3" presStyleLbl="node1" presStyleIdx="2" presStyleCnt="6">
        <dgm:presLayoutVars>
          <dgm:bulletEnabled val="1"/>
        </dgm:presLayoutVars>
      </dgm:prSet>
      <dgm:spPr/>
      <dgm:t>
        <a:bodyPr/>
        <a:lstStyle/>
        <a:p>
          <a:endParaRPr lang="es-EC"/>
        </a:p>
      </dgm:t>
    </dgm:pt>
    <dgm:pt modelId="{4998FF46-6A63-4637-87B4-59C8F8D1462B}" type="pres">
      <dgm:prSet presAssocID="{7CE51253-2859-49E4-B40C-8A1CB48496BF}" presName="accent_3" presStyleCnt="0"/>
      <dgm:spPr/>
      <dgm:t>
        <a:bodyPr/>
        <a:lstStyle/>
        <a:p>
          <a:endParaRPr lang="es-EC"/>
        </a:p>
      </dgm:t>
    </dgm:pt>
    <dgm:pt modelId="{B897C457-FD82-4DF1-8919-BB6D4C65EC70}" type="pres">
      <dgm:prSet presAssocID="{7CE51253-2859-49E4-B40C-8A1CB48496BF}" presName="accentRepeatNode" presStyleLbl="solidFgAcc1" presStyleIdx="2" presStyleCnt="6"/>
      <dgm:spPr>
        <a:blipFill rotWithShape="0">
          <a:blip xmlns:r="http://schemas.openxmlformats.org/officeDocument/2006/relationships" r:embed="rId3"/>
          <a:stretch>
            <a:fillRect/>
          </a:stretch>
        </a:blipFill>
      </dgm:spPr>
      <dgm:t>
        <a:bodyPr/>
        <a:lstStyle/>
        <a:p>
          <a:endParaRPr lang="es-EC"/>
        </a:p>
      </dgm:t>
    </dgm:pt>
    <dgm:pt modelId="{88C3D084-DA8F-49AF-ACE7-6F7E2DAFA0A5}" type="pres">
      <dgm:prSet presAssocID="{C79AEAFC-7558-45AA-B1E8-10EFF9FDC9C0}" presName="text_4" presStyleLbl="node1" presStyleIdx="3" presStyleCnt="6">
        <dgm:presLayoutVars>
          <dgm:bulletEnabled val="1"/>
        </dgm:presLayoutVars>
      </dgm:prSet>
      <dgm:spPr/>
      <dgm:t>
        <a:bodyPr/>
        <a:lstStyle/>
        <a:p>
          <a:endParaRPr lang="es-EC"/>
        </a:p>
      </dgm:t>
    </dgm:pt>
    <dgm:pt modelId="{BB1338DA-9900-48A7-91BB-BE30CC235CA8}" type="pres">
      <dgm:prSet presAssocID="{C79AEAFC-7558-45AA-B1E8-10EFF9FDC9C0}" presName="accent_4" presStyleCnt="0"/>
      <dgm:spPr/>
      <dgm:t>
        <a:bodyPr/>
        <a:lstStyle/>
        <a:p>
          <a:endParaRPr lang="es-EC"/>
        </a:p>
      </dgm:t>
    </dgm:pt>
    <dgm:pt modelId="{92216A8C-53DB-4DA8-B00D-51FF135AB5F6}" type="pres">
      <dgm:prSet presAssocID="{C79AEAFC-7558-45AA-B1E8-10EFF9FDC9C0}" presName="accentRepeatNode" presStyleLbl="solidFgAcc1" presStyleIdx="3" presStyleCnt="6"/>
      <dgm:spPr>
        <a:blipFill rotWithShape="0">
          <a:blip xmlns:r="http://schemas.openxmlformats.org/officeDocument/2006/relationships" r:embed="rId4"/>
          <a:stretch>
            <a:fillRect/>
          </a:stretch>
        </a:blipFill>
      </dgm:spPr>
      <dgm:t>
        <a:bodyPr/>
        <a:lstStyle/>
        <a:p>
          <a:endParaRPr lang="es-EC"/>
        </a:p>
      </dgm:t>
    </dgm:pt>
    <dgm:pt modelId="{1E701A0B-8DD6-4E7C-BFCF-D855A56DA481}" type="pres">
      <dgm:prSet presAssocID="{33A76F5D-2292-4A55-9C6C-AB51CB0AA9FF}" presName="text_5" presStyleLbl="node1" presStyleIdx="4" presStyleCnt="6">
        <dgm:presLayoutVars>
          <dgm:bulletEnabled val="1"/>
        </dgm:presLayoutVars>
      </dgm:prSet>
      <dgm:spPr/>
      <dgm:t>
        <a:bodyPr/>
        <a:lstStyle/>
        <a:p>
          <a:endParaRPr lang="es-EC"/>
        </a:p>
      </dgm:t>
    </dgm:pt>
    <dgm:pt modelId="{AFF79D2C-9946-458A-A33A-F13206C70257}" type="pres">
      <dgm:prSet presAssocID="{33A76F5D-2292-4A55-9C6C-AB51CB0AA9FF}" presName="accent_5" presStyleCnt="0"/>
      <dgm:spPr/>
      <dgm:t>
        <a:bodyPr/>
        <a:lstStyle/>
        <a:p>
          <a:endParaRPr lang="es-EC"/>
        </a:p>
      </dgm:t>
    </dgm:pt>
    <dgm:pt modelId="{F78FC7C9-08D9-4887-AD32-4819711FC49C}" type="pres">
      <dgm:prSet presAssocID="{33A76F5D-2292-4A55-9C6C-AB51CB0AA9FF}" presName="accentRepeatNode" presStyleLbl="solidFgAcc1" presStyleIdx="4" presStyleCnt="6"/>
      <dgm:spPr>
        <a:blipFill rotWithShape="0">
          <a:blip xmlns:r="http://schemas.openxmlformats.org/officeDocument/2006/relationships" r:embed="rId5"/>
          <a:stretch>
            <a:fillRect/>
          </a:stretch>
        </a:blipFill>
      </dgm:spPr>
      <dgm:t>
        <a:bodyPr/>
        <a:lstStyle/>
        <a:p>
          <a:endParaRPr lang="es-EC"/>
        </a:p>
      </dgm:t>
    </dgm:pt>
    <dgm:pt modelId="{34992C0B-439C-496F-A15D-5A83F2663D2C}" type="pres">
      <dgm:prSet presAssocID="{C2AB2697-2578-4E9B-BA38-8A8953D6A82F}" presName="text_6" presStyleLbl="node1" presStyleIdx="5" presStyleCnt="6">
        <dgm:presLayoutVars>
          <dgm:bulletEnabled val="1"/>
        </dgm:presLayoutVars>
      </dgm:prSet>
      <dgm:spPr/>
      <dgm:t>
        <a:bodyPr/>
        <a:lstStyle/>
        <a:p>
          <a:endParaRPr lang="es-EC"/>
        </a:p>
      </dgm:t>
    </dgm:pt>
    <dgm:pt modelId="{656B136E-6A93-46FB-9A21-5EF8BD4D5F66}" type="pres">
      <dgm:prSet presAssocID="{C2AB2697-2578-4E9B-BA38-8A8953D6A82F}" presName="accent_6" presStyleCnt="0"/>
      <dgm:spPr/>
      <dgm:t>
        <a:bodyPr/>
        <a:lstStyle/>
        <a:p>
          <a:endParaRPr lang="es-EC"/>
        </a:p>
      </dgm:t>
    </dgm:pt>
    <dgm:pt modelId="{14A34B05-918B-4C99-B7B5-1ADBDC01F375}" type="pres">
      <dgm:prSet presAssocID="{C2AB2697-2578-4E9B-BA38-8A8953D6A82F}" presName="accentRepeatNode" presStyleLbl="solidFgAcc1" presStyleIdx="5" presStyleCnt="6"/>
      <dgm:spPr>
        <a:blipFill rotWithShape="0">
          <a:blip xmlns:r="http://schemas.openxmlformats.org/officeDocument/2006/relationships" r:embed="rId6"/>
          <a:stretch>
            <a:fillRect/>
          </a:stretch>
        </a:blipFill>
      </dgm:spPr>
      <dgm:t>
        <a:bodyPr/>
        <a:lstStyle/>
        <a:p>
          <a:endParaRPr lang="es-EC"/>
        </a:p>
      </dgm:t>
    </dgm:pt>
  </dgm:ptLst>
  <dgm:cxnLst>
    <dgm:cxn modelId="{E19E502A-E5CB-40C0-A309-5B347B4ADE0E}" srcId="{8D8318B6-8B63-4162-A5C1-97DEA37F049C}" destId="{33A76F5D-2292-4A55-9C6C-AB51CB0AA9FF}" srcOrd="4" destOrd="0" parTransId="{A8C79EEB-A838-42AE-B141-0E54CDA42A8E}" sibTransId="{2CAAED79-468B-4BB0-A8C8-F08306A4E03B}"/>
    <dgm:cxn modelId="{F9272CD2-ED2A-4455-8379-DF729002AE51}" srcId="{8D8318B6-8B63-4162-A5C1-97DEA37F049C}" destId="{51FBC694-6F34-415D-9936-808E32E05CDE}" srcOrd="0" destOrd="0" parTransId="{797705EE-CE75-4F28-8FD4-AD5C28258EE4}" sibTransId="{79613780-8117-4CC4-B4E4-7FCA24DD6529}"/>
    <dgm:cxn modelId="{3D54804A-52A1-4354-8C0C-B2348BF5B523}" type="presOf" srcId="{7CE51253-2859-49E4-B40C-8A1CB48496BF}" destId="{FB80812A-A0A9-4F43-A770-2C5A49A66E11}" srcOrd="0" destOrd="0" presId="urn:microsoft.com/office/officeart/2008/layout/VerticalCurvedList"/>
    <dgm:cxn modelId="{F8AF6E0D-B03E-4619-8DB5-AE2AE79913F2}" srcId="{8D8318B6-8B63-4162-A5C1-97DEA37F049C}" destId="{8E5CA550-9F24-4DEC-8C03-5E4B8A0ED742}" srcOrd="1" destOrd="0" parTransId="{71AC80B4-8222-4A15-A59C-777157A58198}" sibTransId="{EC7FBD17-1A76-445C-B3E9-1C6DB3F138AE}"/>
    <dgm:cxn modelId="{2E60EE2D-F54C-4CC0-BB3D-45DCFA3EF3DB}" srcId="{8D8318B6-8B63-4162-A5C1-97DEA37F049C}" destId="{C2AB2697-2578-4E9B-BA38-8A8953D6A82F}" srcOrd="5" destOrd="0" parTransId="{25CCB9C4-425A-438B-A4DF-F10F068AF32E}" sibTransId="{D0559752-90CB-4DEE-8A3C-E1BD8DD76525}"/>
    <dgm:cxn modelId="{554C10D0-47EB-46B4-8323-F275BECCB87E}" type="presOf" srcId="{8E5CA550-9F24-4DEC-8C03-5E4B8A0ED742}" destId="{2637C6D7-1E19-4B3A-A9F1-E8C71E957925}" srcOrd="0" destOrd="0" presId="urn:microsoft.com/office/officeart/2008/layout/VerticalCurvedList"/>
    <dgm:cxn modelId="{02B5BC9E-48DA-4212-804B-803845916480}" type="presOf" srcId="{51FBC694-6F34-415D-9936-808E32E05CDE}" destId="{4D1CE774-5BA9-4F14-A1B6-62C1DD3B0791}" srcOrd="0" destOrd="0" presId="urn:microsoft.com/office/officeart/2008/layout/VerticalCurvedList"/>
    <dgm:cxn modelId="{62F6934C-2171-4864-A356-2E1F31D43FDC}" type="presOf" srcId="{8D8318B6-8B63-4162-A5C1-97DEA37F049C}" destId="{8106D7B3-4A07-4D4C-9671-E588ADAD0198}" srcOrd="0" destOrd="0" presId="urn:microsoft.com/office/officeart/2008/layout/VerticalCurvedList"/>
    <dgm:cxn modelId="{B40577B3-4B6D-46B7-8399-685E6A054118}" type="presOf" srcId="{C2AB2697-2578-4E9B-BA38-8A8953D6A82F}" destId="{34992C0B-439C-496F-A15D-5A83F2663D2C}" srcOrd="0" destOrd="0" presId="urn:microsoft.com/office/officeart/2008/layout/VerticalCurvedList"/>
    <dgm:cxn modelId="{0CBB67B9-3626-401F-A15F-640A29F814FD}" type="presOf" srcId="{79613780-8117-4CC4-B4E4-7FCA24DD6529}" destId="{9ED9B232-17E0-4EAA-A404-1F6D5F32AC01}" srcOrd="0" destOrd="0" presId="urn:microsoft.com/office/officeart/2008/layout/VerticalCurvedList"/>
    <dgm:cxn modelId="{A2DB314B-58AA-46DE-9379-E9FF1222E148}" srcId="{8D8318B6-8B63-4162-A5C1-97DEA37F049C}" destId="{7CE51253-2859-49E4-B40C-8A1CB48496BF}" srcOrd="2" destOrd="0" parTransId="{8B77D6D8-819B-40EF-9F17-CDDC80DFD713}" sibTransId="{B42F4710-E7CC-4926-8C51-7C84D8F17FAE}"/>
    <dgm:cxn modelId="{7BF8258D-6377-4977-BFB6-C8194C770F62}" type="presOf" srcId="{33A76F5D-2292-4A55-9C6C-AB51CB0AA9FF}" destId="{1E701A0B-8DD6-4E7C-BFCF-D855A56DA481}" srcOrd="0" destOrd="0" presId="urn:microsoft.com/office/officeart/2008/layout/VerticalCurvedList"/>
    <dgm:cxn modelId="{A12D8D2F-254D-4532-B5FA-0CBF067A78D3}" srcId="{8D8318B6-8B63-4162-A5C1-97DEA37F049C}" destId="{C79AEAFC-7558-45AA-B1E8-10EFF9FDC9C0}" srcOrd="3" destOrd="0" parTransId="{8126C998-2441-41C8-886A-136129736060}" sibTransId="{B9F0E2F6-8CC5-4890-A26F-A8B7BACA05B3}"/>
    <dgm:cxn modelId="{D983952E-2E4E-45F7-BC1B-4EEEEEF5AD9F}" type="presOf" srcId="{C79AEAFC-7558-45AA-B1E8-10EFF9FDC9C0}" destId="{88C3D084-DA8F-49AF-ACE7-6F7E2DAFA0A5}" srcOrd="0" destOrd="0" presId="urn:microsoft.com/office/officeart/2008/layout/VerticalCurvedList"/>
    <dgm:cxn modelId="{89D748E1-527C-4146-BB82-0C57AEBC3904}" type="presParOf" srcId="{8106D7B3-4A07-4D4C-9671-E588ADAD0198}" destId="{654D8758-093B-4B30-BCE1-5EB9C1E9EE5A}" srcOrd="0" destOrd="0" presId="urn:microsoft.com/office/officeart/2008/layout/VerticalCurvedList"/>
    <dgm:cxn modelId="{20F30661-043B-4A88-8021-F955CE4DA203}" type="presParOf" srcId="{654D8758-093B-4B30-BCE1-5EB9C1E9EE5A}" destId="{3C4843DC-27BA-42A4-82AE-B9CF412A939C}" srcOrd="0" destOrd="0" presId="urn:microsoft.com/office/officeart/2008/layout/VerticalCurvedList"/>
    <dgm:cxn modelId="{392E1D1B-6708-40CE-8780-6114EB6B7B75}" type="presParOf" srcId="{3C4843DC-27BA-42A4-82AE-B9CF412A939C}" destId="{24E17305-806E-4A83-9412-3C5BE164E4C1}" srcOrd="0" destOrd="0" presId="urn:microsoft.com/office/officeart/2008/layout/VerticalCurvedList"/>
    <dgm:cxn modelId="{88132189-75EA-4E33-BC4F-4F52F6090A6B}" type="presParOf" srcId="{3C4843DC-27BA-42A4-82AE-B9CF412A939C}" destId="{9ED9B232-17E0-4EAA-A404-1F6D5F32AC01}" srcOrd="1" destOrd="0" presId="urn:microsoft.com/office/officeart/2008/layout/VerticalCurvedList"/>
    <dgm:cxn modelId="{D0E2F77B-7251-4F8A-B00F-40DF4AE0E911}" type="presParOf" srcId="{3C4843DC-27BA-42A4-82AE-B9CF412A939C}" destId="{81458D07-6BCD-424A-8C18-E10B1267D0BE}" srcOrd="2" destOrd="0" presId="urn:microsoft.com/office/officeart/2008/layout/VerticalCurvedList"/>
    <dgm:cxn modelId="{4C8FF862-A501-4288-91DD-243511224488}" type="presParOf" srcId="{3C4843DC-27BA-42A4-82AE-B9CF412A939C}" destId="{1C2706A6-876B-479A-AF74-D1A0ACF481BC}" srcOrd="3" destOrd="0" presId="urn:microsoft.com/office/officeart/2008/layout/VerticalCurvedList"/>
    <dgm:cxn modelId="{1FBCB323-1ACA-4817-95B7-D6BAA66CBC88}" type="presParOf" srcId="{654D8758-093B-4B30-BCE1-5EB9C1E9EE5A}" destId="{4D1CE774-5BA9-4F14-A1B6-62C1DD3B0791}" srcOrd="1" destOrd="0" presId="urn:microsoft.com/office/officeart/2008/layout/VerticalCurvedList"/>
    <dgm:cxn modelId="{48BB4A8B-E7D1-4BC0-8D7E-321F0A284E53}" type="presParOf" srcId="{654D8758-093B-4B30-BCE1-5EB9C1E9EE5A}" destId="{AF9DD0FB-9F25-4A7F-93C7-41ED20125177}" srcOrd="2" destOrd="0" presId="urn:microsoft.com/office/officeart/2008/layout/VerticalCurvedList"/>
    <dgm:cxn modelId="{0309BC85-5965-4018-B09E-9ED83664F85D}" type="presParOf" srcId="{AF9DD0FB-9F25-4A7F-93C7-41ED20125177}" destId="{A97817EF-D152-486E-8922-96C7F71A08F4}" srcOrd="0" destOrd="0" presId="urn:microsoft.com/office/officeart/2008/layout/VerticalCurvedList"/>
    <dgm:cxn modelId="{2CC60C87-3BE1-45FB-B03F-AAC1263047DE}" type="presParOf" srcId="{654D8758-093B-4B30-BCE1-5EB9C1E9EE5A}" destId="{2637C6D7-1E19-4B3A-A9F1-E8C71E957925}" srcOrd="3" destOrd="0" presId="urn:microsoft.com/office/officeart/2008/layout/VerticalCurvedList"/>
    <dgm:cxn modelId="{A7B3DE3A-C76A-455B-A094-18F8DE290DC0}" type="presParOf" srcId="{654D8758-093B-4B30-BCE1-5EB9C1E9EE5A}" destId="{828936D7-BB7C-4810-9E23-6DFFF81B70FF}" srcOrd="4" destOrd="0" presId="urn:microsoft.com/office/officeart/2008/layout/VerticalCurvedList"/>
    <dgm:cxn modelId="{2EF01169-6828-4DD4-BFE6-3922CA89E118}" type="presParOf" srcId="{828936D7-BB7C-4810-9E23-6DFFF81B70FF}" destId="{B45F88D8-F80E-40CA-AF81-1B99AF343CB2}" srcOrd="0" destOrd="0" presId="urn:microsoft.com/office/officeart/2008/layout/VerticalCurvedList"/>
    <dgm:cxn modelId="{AE49BD2C-671C-459A-AEEA-4A52FA6B4846}" type="presParOf" srcId="{654D8758-093B-4B30-BCE1-5EB9C1E9EE5A}" destId="{FB80812A-A0A9-4F43-A770-2C5A49A66E11}" srcOrd="5" destOrd="0" presId="urn:microsoft.com/office/officeart/2008/layout/VerticalCurvedList"/>
    <dgm:cxn modelId="{8CCA30AC-E4B3-400D-A2EF-2A4E96CB8C26}" type="presParOf" srcId="{654D8758-093B-4B30-BCE1-5EB9C1E9EE5A}" destId="{4998FF46-6A63-4637-87B4-59C8F8D1462B}" srcOrd="6" destOrd="0" presId="urn:microsoft.com/office/officeart/2008/layout/VerticalCurvedList"/>
    <dgm:cxn modelId="{E15DF0F1-7ACD-4FAB-AA5F-1A5B604313BC}" type="presParOf" srcId="{4998FF46-6A63-4637-87B4-59C8F8D1462B}" destId="{B897C457-FD82-4DF1-8919-BB6D4C65EC70}" srcOrd="0" destOrd="0" presId="urn:microsoft.com/office/officeart/2008/layout/VerticalCurvedList"/>
    <dgm:cxn modelId="{8CE3DD6C-F051-4E98-A380-1BEC6A1780EB}" type="presParOf" srcId="{654D8758-093B-4B30-BCE1-5EB9C1E9EE5A}" destId="{88C3D084-DA8F-49AF-ACE7-6F7E2DAFA0A5}" srcOrd="7" destOrd="0" presId="urn:microsoft.com/office/officeart/2008/layout/VerticalCurvedList"/>
    <dgm:cxn modelId="{EC172B8F-9001-466B-8C03-506B2D07060D}" type="presParOf" srcId="{654D8758-093B-4B30-BCE1-5EB9C1E9EE5A}" destId="{BB1338DA-9900-48A7-91BB-BE30CC235CA8}" srcOrd="8" destOrd="0" presId="urn:microsoft.com/office/officeart/2008/layout/VerticalCurvedList"/>
    <dgm:cxn modelId="{ED0E9345-D838-4F5D-B70E-19799E4DA071}" type="presParOf" srcId="{BB1338DA-9900-48A7-91BB-BE30CC235CA8}" destId="{92216A8C-53DB-4DA8-B00D-51FF135AB5F6}" srcOrd="0" destOrd="0" presId="urn:microsoft.com/office/officeart/2008/layout/VerticalCurvedList"/>
    <dgm:cxn modelId="{3DF94E6D-6621-4330-8CD8-DBDC77016292}" type="presParOf" srcId="{654D8758-093B-4B30-BCE1-5EB9C1E9EE5A}" destId="{1E701A0B-8DD6-4E7C-BFCF-D855A56DA481}" srcOrd="9" destOrd="0" presId="urn:microsoft.com/office/officeart/2008/layout/VerticalCurvedList"/>
    <dgm:cxn modelId="{EE320029-4846-4379-BFAF-3ABC392AA74F}" type="presParOf" srcId="{654D8758-093B-4B30-BCE1-5EB9C1E9EE5A}" destId="{AFF79D2C-9946-458A-A33A-F13206C70257}" srcOrd="10" destOrd="0" presId="urn:microsoft.com/office/officeart/2008/layout/VerticalCurvedList"/>
    <dgm:cxn modelId="{E2EC3903-80D7-4B96-8F1D-E9B4A037CC89}" type="presParOf" srcId="{AFF79D2C-9946-458A-A33A-F13206C70257}" destId="{F78FC7C9-08D9-4887-AD32-4819711FC49C}" srcOrd="0" destOrd="0" presId="urn:microsoft.com/office/officeart/2008/layout/VerticalCurvedList"/>
    <dgm:cxn modelId="{BBEB937C-8509-4052-AE64-2E046E6105E9}" type="presParOf" srcId="{654D8758-093B-4B30-BCE1-5EB9C1E9EE5A}" destId="{34992C0B-439C-496F-A15D-5A83F2663D2C}" srcOrd="11" destOrd="0" presId="urn:microsoft.com/office/officeart/2008/layout/VerticalCurvedList"/>
    <dgm:cxn modelId="{DD2D3014-FB89-4499-B22A-89B308468A01}" type="presParOf" srcId="{654D8758-093B-4B30-BCE1-5EB9C1E9EE5A}" destId="{656B136E-6A93-46FB-9A21-5EF8BD4D5F66}" srcOrd="12" destOrd="0" presId="urn:microsoft.com/office/officeart/2008/layout/VerticalCurvedList"/>
    <dgm:cxn modelId="{F7E98A64-9A06-489C-B0FF-0CD1C230F603}" type="presParOf" srcId="{656B136E-6A93-46FB-9A21-5EF8BD4D5F66}" destId="{14A34B05-918B-4C99-B7B5-1ADBDC01F375}"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A6A0DC-898C-442C-8F48-E5BD1CF2529E}">
      <dsp:nvSpPr>
        <dsp:cNvPr id="0" name=""/>
        <dsp:cNvSpPr/>
      </dsp:nvSpPr>
      <dsp:spPr>
        <a:xfrm rot="5400000">
          <a:off x="3539596" y="100676"/>
          <a:ext cx="1524165" cy="1326023"/>
        </a:xfrm>
        <a:prstGeom prst="hexagon">
          <a:avLst>
            <a:gd name="adj" fmla="val 25000"/>
            <a:gd name="vf" fmla="val 115470"/>
          </a:avLst>
        </a:prstGeom>
        <a:solidFill>
          <a:schemeClr val="dk2">
            <a:hueOff val="0"/>
            <a:satOff val="0"/>
            <a:lumOff val="0"/>
            <a:alphaOff val="0"/>
          </a:schemeClr>
        </a:solidFill>
        <a:ln w="15240" cap="flat" cmpd="sng" algn="ctr">
          <a:solidFill>
            <a:schemeClr val="lt2">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C" sz="1100" kern="1200" dirty="0" smtClean="0"/>
            <a:t>Ordinarias.</a:t>
          </a:r>
          <a:endParaRPr lang="es-EC" sz="1100" kern="1200" dirty="0"/>
        </a:p>
      </dsp:txBody>
      <dsp:txXfrm rot="-5400000">
        <a:off x="3845306" y="239121"/>
        <a:ext cx="912745" cy="1049133"/>
      </dsp:txXfrm>
    </dsp:sp>
    <dsp:sp modelId="{349BF8E6-CFF0-4B32-B662-F4749AE9530D}">
      <dsp:nvSpPr>
        <dsp:cNvPr id="0" name=""/>
        <dsp:cNvSpPr/>
      </dsp:nvSpPr>
      <dsp:spPr>
        <a:xfrm>
          <a:off x="5004929" y="306438"/>
          <a:ext cx="1700968" cy="914499"/>
        </a:xfrm>
        <a:prstGeom prst="rect">
          <a:avLst/>
        </a:prstGeom>
        <a:noFill/>
        <a:ln>
          <a:noFill/>
        </a:ln>
        <a:effectLst/>
      </dsp:spPr>
      <dsp:style>
        <a:lnRef idx="0">
          <a:scrgbClr r="0" g="0" b="0"/>
        </a:lnRef>
        <a:fillRef idx="0">
          <a:scrgbClr r="0" g="0" b="0"/>
        </a:fillRef>
        <a:effectRef idx="0">
          <a:scrgbClr r="0" g="0" b="0"/>
        </a:effectRef>
        <a:fontRef idx="minor"/>
      </dsp:style>
    </dsp:sp>
    <dsp:sp modelId="{52133601-0178-4406-8E1E-8A8AE479A1FF}">
      <dsp:nvSpPr>
        <dsp:cNvPr id="0" name=""/>
        <dsp:cNvSpPr/>
      </dsp:nvSpPr>
      <dsp:spPr>
        <a:xfrm rot="5400000">
          <a:off x="2107490" y="100676"/>
          <a:ext cx="1524165" cy="1326023"/>
        </a:xfrm>
        <a:prstGeom prst="hexagon">
          <a:avLst>
            <a:gd name="adj" fmla="val 25000"/>
            <a:gd name="vf" fmla="val 115470"/>
          </a:avLst>
        </a:prstGeom>
        <a:solidFill>
          <a:schemeClr val="dk2">
            <a:hueOff val="0"/>
            <a:satOff val="0"/>
            <a:lumOff val="0"/>
            <a:alphaOff val="0"/>
          </a:schemeClr>
        </a:solidFill>
        <a:ln w="15240" cap="flat" cmpd="sng" algn="ctr">
          <a:solidFill>
            <a:schemeClr val="lt2">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EC" sz="3600" kern="1200"/>
        </a:p>
      </dsp:txBody>
      <dsp:txXfrm rot="-5400000">
        <a:off x="2413200" y="239121"/>
        <a:ext cx="912745" cy="1049133"/>
      </dsp:txXfrm>
    </dsp:sp>
    <dsp:sp modelId="{C62E1325-299D-43ED-8548-50337CFCCC36}">
      <dsp:nvSpPr>
        <dsp:cNvPr id="0" name=""/>
        <dsp:cNvSpPr/>
      </dsp:nvSpPr>
      <dsp:spPr>
        <a:xfrm rot="5400000">
          <a:off x="2820800" y="1394388"/>
          <a:ext cx="1524165" cy="1326023"/>
        </a:xfrm>
        <a:prstGeom prst="hexagon">
          <a:avLst>
            <a:gd name="adj" fmla="val 25000"/>
            <a:gd name="vf" fmla="val 115470"/>
          </a:avLst>
        </a:prstGeom>
        <a:solidFill>
          <a:schemeClr val="dk2">
            <a:hueOff val="0"/>
            <a:satOff val="0"/>
            <a:lumOff val="0"/>
            <a:alphaOff val="0"/>
          </a:schemeClr>
        </a:solidFill>
        <a:ln w="15240" cap="flat" cmpd="sng" algn="ctr">
          <a:solidFill>
            <a:schemeClr val="lt2">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C" sz="1100" kern="1200" dirty="0" smtClean="0"/>
            <a:t>Extraordinarias.</a:t>
          </a:r>
          <a:endParaRPr lang="es-EC" sz="1100" kern="1200" dirty="0"/>
        </a:p>
      </dsp:txBody>
      <dsp:txXfrm rot="-5400000">
        <a:off x="3126510" y="1532833"/>
        <a:ext cx="912745" cy="1049133"/>
      </dsp:txXfrm>
    </dsp:sp>
    <dsp:sp modelId="{7DCF3FC9-E413-4F7C-8B4E-FE23F39A1F84}">
      <dsp:nvSpPr>
        <dsp:cNvPr id="0" name=""/>
        <dsp:cNvSpPr/>
      </dsp:nvSpPr>
      <dsp:spPr>
        <a:xfrm>
          <a:off x="1218902" y="1600150"/>
          <a:ext cx="1646098" cy="914499"/>
        </a:xfrm>
        <a:prstGeom prst="rect">
          <a:avLst/>
        </a:prstGeom>
        <a:noFill/>
        <a:ln>
          <a:noFill/>
        </a:ln>
        <a:effectLst/>
      </dsp:spPr>
      <dsp:style>
        <a:lnRef idx="0">
          <a:scrgbClr r="0" g="0" b="0"/>
        </a:lnRef>
        <a:fillRef idx="0">
          <a:scrgbClr r="0" g="0" b="0"/>
        </a:fillRef>
        <a:effectRef idx="0">
          <a:scrgbClr r="0" g="0" b="0"/>
        </a:effectRef>
        <a:fontRef idx="minor"/>
      </dsp:style>
    </dsp:sp>
    <dsp:sp modelId="{3A8EA85C-FD42-48E0-8B99-DA8DE91203E3}">
      <dsp:nvSpPr>
        <dsp:cNvPr id="0" name=""/>
        <dsp:cNvSpPr/>
      </dsp:nvSpPr>
      <dsp:spPr>
        <a:xfrm rot="5400000">
          <a:off x="4252905" y="1394388"/>
          <a:ext cx="1524165" cy="1326023"/>
        </a:xfrm>
        <a:prstGeom prst="hexagon">
          <a:avLst>
            <a:gd name="adj" fmla="val 25000"/>
            <a:gd name="vf" fmla="val 115470"/>
          </a:avLst>
        </a:prstGeom>
        <a:solidFill>
          <a:schemeClr val="dk2">
            <a:hueOff val="0"/>
            <a:satOff val="0"/>
            <a:lumOff val="0"/>
            <a:alphaOff val="0"/>
          </a:schemeClr>
        </a:solidFill>
        <a:ln w="15240" cap="flat" cmpd="sng" algn="ctr">
          <a:solidFill>
            <a:schemeClr val="lt2">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EC" sz="3600" kern="1200"/>
        </a:p>
      </dsp:txBody>
      <dsp:txXfrm rot="-5400000">
        <a:off x="4558615" y="1532833"/>
        <a:ext cx="912745" cy="1049133"/>
      </dsp:txXfrm>
    </dsp:sp>
    <dsp:sp modelId="{6815C723-9812-4C8B-91F7-88228C8FCA66}">
      <dsp:nvSpPr>
        <dsp:cNvPr id="0" name=""/>
        <dsp:cNvSpPr/>
      </dsp:nvSpPr>
      <dsp:spPr>
        <a:xfrm rot="5400000">
          <a:off x="3539596" y="2688099"/>
          <a:ext cx="1524165" cy="1326023"/>
        </a:xfrm>
        <a:prstGeom prst="hexagon">
          <a:avLst>
            <a:gd name="adj" fmla="val 25000"/>
            <a:gd name="vf" fmla="val 115470"/>
          </a:avLst>
        </a:prstGeom>
        <a:solidFill>
          <a:schemeClr val="dk2">
            <a:hueOff val="0"/>
            <a:satOff val="0"/>
            <a:lumOff val="0"/>
            <a:alphaOff val="0"/>
          </a:schemeClr>
        </a:solidFill>
        <a:ln w="15240" cap="flat" cmpd="sng" algn="ctr">
          <a:solidFill>
            <a:schemeClr val="lt2">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C" sz="1100" kern="1200" dirty="0" smtClean="0"/>
            <a:t>Urgente.</a:t>
          </a:r>
          <a:endParaRPr lang="es-EC" sz="1100" kern="1200" dirty="0"/>
        </a:p>
      </dsp:txBody>
      <dsp:txXfrm rot="-5400000">
        <a:off x="3845306" y="2826544"/>
        <a:ext cx="912745" cy="1049133"/>
      </dsp:txXfrm>
    </dsp:sp>
    <dsp:sp modelId="{B4567FAD-E49D-4D89-BDB4-F0F89BAB684E}">
      <dsp:nvSpPr>
        <dsp:cNvPr id="0" name=""/>
        <dsp:cNvSpPr/>
      </dsp:nvSpPr>
      <dsp:spPr>
        <a:xfrm>
          <a:off x="5004929" y="2893861"/>
          <a:ext cx="1700968" cy="914499"/>
        </a:xfrm>
        <a:prstGeom prst="rect">
          <a:avLst/>
        </a:prstGeom>
        <a:noFill/>
        <a:ln>
          <a:noFill/>
        </a:ln>
        <a:effectLst/>
      </dsp:spPr>
      <dsp:style>
        <a:lnRef idx="0">
          <a:scrgbClr r="0" g="0" b="0"/>
        </a:lnRef>
        <a:fillRef idx="0">
          <a:scrgbClr r="0" g="0" b="0"/>
        </a:fillRef>
        <a:effectRef idx="0">
          <a:scrgbClr r="0" g="0" b="0"/>
        </a:effectRef>
        <a:fontRef idx="minor"/>
      </dsp:style>
    </dsp:sp>
    <dsp:sp modelId="{11B874CE-6946-4E69-80CA-01721F3C7303}">
      <dsp:nvSpPr>
        <dsp:cNvPr id="0" name=""/>
        <dsp:cNvSpPr/>
      </dsp:nvSpPr>
      <dsp:spPr>
        <a:xfrm rot="5400000">
          <a:off x="2107490" y="2688099"/>
          <a:ext cx="1524165" cy="1326023"/>
        </a:xfrm>
        <a:prstGeom prst="hexagon">
          <a:avLst>
            <a:gd name="adj" fmla="val 25000"/>
            <a:gd name="vf" fmla="val 115470"/>
          </a:avLst>
        </a:prstGeom>
        <a:solidFill>
          <a:schemeClr val="dk2">
            <a:hueOff val="0"/>
            <a:satOff val="0"/>
            <a:lumOff val="0"/>
            <a:alphaOff val="0"/>
          </a:schemeClr>
        </a:solidFill>
        <a:ln w="15240" cap="flat" cmpd="sng" algn="ctr">
          <a:solidFill>
            <a:schemeClr val="lt2">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EC" sz="3600" kern="1200"/>
        </a:p>
      </dsp:txBody>
      <dsp:txXfrm rot="-5400000">
        <a:off x="2413200" y="2826544"/>
        <a:ext cx="912745" cy="10491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DE8C89-A606-4583-A5A9-503A345E5CF3}">
      <dsp:nvSpPr>
        <dsp:cNvPr id="0" name=""/>
        <dsp:cNvSpPr/>
      </dsp:nvSpPr>
      <dsp:spPr>
        <a:xfrm rot="21300000">
          <a:off x="24319" y="1606430"/>
          <a:ext cx="7876161" cy="901939"/>
        </a:xfrm>
        <a:prstGeom prst="mathMinus">
          <a:avLst/>
        </a:prstGeom>
        <a:solidFill>
          <a:schemeClr val="dk2">
            <a:tint val="60000"/>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46410E6-E055-4974-BDE9-A52EE7377B35}">
      <dsp:nvSpPr>
        <dsp:cNvPr id="0" name=""/>
        <dsp:cNvSpPr/>
      </dsp:nvSpPr>
      <dsp:spPr>
        <a:xfrm>
          <a:off x="950976" y="205740"/>
          <a:ext cx="2377440" cy="1645920"/>
        </a:xfrm>
        <a:prstGeom prst="downArrow">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975CED-E0E7-4BAD-B16F-6E4D7D4D587B}">
      <dsp:nvSpPr>
        <dsp:cNvPr id="0" name=""/>
        <dsp:cNvSpPr/>
      </dsp:nvSpPr>
      <dsp:spPr>
        <a:xfrm>
          <a:off x="4200144" y="0"/>
          <a:ext cx="2535936" cy="17282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s-EC" sz="3200" kern="1200" dirty="0" smtClean="0"/>
            <a:t>Derechos.</a:t>
          </a:r>
          <a:endParaRPr lang="es-EC" sz="3200" kern="1200" dirty="0"/>
        </a:p>
      </dsp:txBody>
      <dsp:txXfrm>
        <a:off x="4200144" y="0"/>
        <a:ext cx="2535936" cy="1728216"/>
      </dsp:txXfrm>
    </dsp:sp>
    <dsp:sp modelId="{CEE70436-49DE-4A12-8331-4C398F6D3F07}">
      <dsp:nvSpPr>
        <dsp:cNvPr id="0" name=""/>
        <dsp:cNvSpPr/>
      </dsp:nvSpPr>
      <dsp:spPr>
        <a:xfrm>
          <a:off x="4596383" y="2263140"/>
          <a:ext cx="2377440" cy="1645920"/>
        </a:xfrm>
        <a:prstGeom prst="upArrow">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55689E-FCFE-4773-9074-AD24C8ED2DB3}">
      <dsp:nvSpPr>
        <dsp:cNvPr id="0" name=""/>
        <dsp:cNvSpPr/>
      </dsp:nvSpPr>
      <dsp:spPr>
        <a:xfrm>
          <a:off x="1188720" y="2386584"/>
          <a:ext cx="2535936" cy="17282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s-EC" sz="3200" kern="1200" dirty="0" smtClean="0"/>
            <a:t>Obligaciones.</a:t>
          </a:r>
          <a:endParaRPr lang="es-EC" sz="3200" kern="1200" dirty="0"/>
        </a:p>
      </dsp:txBody>
      <dsp:txXfrm>
        <a:off x="1188720" y="2386584"/>
        <a:ext cx="2535936" cy="17282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D9B232-17E0-4EAA-A404-1F6D5F32AC01}">
      <dsp:nvSpPr>
        <dsp:cNvPr id="0" name=""/>
        <dsp:cNvSpPr/>
      </dsp:nvSpPr>
      <dsp:spPr>
        <a:xfrm>
          <a:off x="-4651809" y="-713145"/>
          <a:ext cx="5541091" cy="5541091"/>
        </a:xfrm>
        <a:prstGeom prst="blockArc">
          <a:avLst>
            <a:gd name="adj1" fmla="val 18900000"/>
            <a:gd name="adj2" fmla="val 2700000"/>
            <a:gd name="adj3" fmla="val 390"/>
          </a:avLst>
        </a:pr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1CE774-5BA9-4F14-A1B6-62C1DD3B0791}">
      <dsp:nvSpPr>
        <dsp:cNvPr id="0" name=""/>
        <dsp:cNvSpPr/>
      </dsp:nvSpPr>
      <dsp:spPr>
        <a:xfrm>
          <a:off x="332036" y="216685"/>
          <a:ext cx="7536774" cy="433206"/>
        </a:xfrm>
        <a:prstGeom prst="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3857" tIns="33020" rIns="33020" bIns="33020" numCol="1" spcCol="1270" anchor="ctr" anchorCtr="0">
          <a:noAutofit/>
        </a:bodyPr>
        <a:lstStyle/>
        <a:p>
          <a:pPr lvl="0" algn="l" defTabSz="577850">
            <a:lnSpc>
              <a:spcPct val="90000"/>
            </a:lnSpc>
            <a:spcBef>
              <a:spcPct val="0"/>
            </a:spcBef>
            <a:spcAft>
              <a:spcPct val="35000"/>
            </a:spcAft>
          </a:pPr>
          <a:r>
            <a:rPr lang="es-EC" sz="1300" kern="1200"/>
            <a:t>1. Emitir cartas compromiso, según NITA 3000.</a:t>
          </a:r>
        </a:p>
      </dsp:txBody>
      <dsp:txXfrm>
        <a:off x="332036" y="216685"/>
        <a:ext cx="7536774" cy="433206"/>
      </dsp:txXfrm>
    </dsp:sp>
    <dsp:sp modelId="{A97817EF-D152-486E-8922-96C7F71A08F4}">
      <dsp:nvSpPr>
        <dsp:cNvPr id="0" name=""/>
        <dsp:cNvSpPr/>
      </dsp:nvSpPr>
      <dsp:spPr>
        <a:xfrm>
          <a:off x="61282" y="162534"/>
          <a:ext cx="541507" cy="541507"/>
        </a:xfrm>
        <a:prstGeom prst="ellipse">
          <a:avLst/>
        </a:prstGeom>
        <a:blipFill rotWithShape="0">
          <a:blip xmlns:r="http://schemas.openxmlformats.org/officeDocument/2006/relationships" r:embed="rId1"/>
          <a:stretch>
            <a:fillRect/>
          </a:stretch>
        </a:blip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37C6D7-1E19-4B3A-A9F1-E8C71E957925}">
      <dsp:nvSpPr>
        <dsp:cNvPr id="0" name=""/>
        <dsp:cNvSpPr/>
      </dsp:nvSpPr>
      <dsp:spPr>
        <a:xfrm>
          <a:off x="688378" y="866412"/>
          <a:ext cx="7180432" cy="433206"/>
        </a:xfrm>
        <a:prstGeom prst="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3857" tIns="33020" rIns="33020" bIns="33020" numCol="1" spcCol="1270" anchor="ctr" anchorCtr="0">
          <a:noAutofit/>
        </a:bodyPr>
        <a:lstStyle/>
        <a:p>
          <a:pPr lvl="0" algn="l" defTabSz="577850">
            <a:lnSpc>
              <a:spcPct val="90000"/>
            </a:lnSpc>
            <a:spcBef>
              <a:spcPct val="0"/>
            </a:spcBef>
            <a:spcAft>
              <a:spcPct val="35000"/>
            </a:spcAft>
          </a:pPr>
          <a:r>
            <a:rPr lang="es-EC" sz="1300" kern="1200"/>
            <a:t>2. Solicitar medidas de protección, según Art. 16 LEPVT.</a:t>
          </a:r>
        </a:p>
      </dsp:txBody>
      <dsp:txXfrm>
        <a:off x="688378" y="866412"/>
        <a:ext cx="7180432" cy="433206"/>
      </dsp:txXfrm>
    </dsp:sp>
    <dsp:sp modelId="{B45F88D8-F80E-40CA-AF81-1B99AF343CB2}">
      <dsp:nvSpPr>
        <dsp:cNvPr id="0" name=""/>
        <dsp:cNvSpPr/>
      </dsp:nvSpPr>
      <dsp:spPr>
        <a:xfrm>
          <a:off x="417624" y="812261"/>
          <a:ext cx="541507" cy="541507"/>
        </a:xfrm>
        <a:prstGeom prst="ellipse">
          <a:avLst/>
        </a:prstGeom>
        <a:blipFill rotWithShape="0">
          <a:blip xmlns:r="http://schemas.openxmlformats.org/officeDocument/2006/relationships" r:embed="rId2"/>
          <a:stretch>
            <a:fillRect/>
          </a:stretch>
        </a:blip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B80812A-A0A9-4F43-A770-2C5A49A66E11}">
      <dsp:nvSpPr>
        <dsp:cNvPr id="0" name=""/>
        <dsp:cNvSpPr/>
      </dsp:nvSpPr>
      <dsp:spPr>
        <a:xfrm>
          <a:off x="851324" y="1516139"/>
          <a:ext cx="7017486" cy="433206"/>
        </a:xfrm>
        <a:prstGeom prst="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3857" tIns="33020" rIns="33020" bIns="33020" numCol="1" spcCol="1270" anchor="ctr" anchorCtr="0">
          <a:noAutofit/>
        </a:bodyPr>
        <a:lstStyle/>
        <a:p>
          <a:pPr lvl="0" algn="l" defTabSz="577850">
            <a:lnSpc>
              <a:spcPct val="90000"/>
            </a:lnSpc>
            <a:spcBef>
              <a:spcPct val="0"/>
            </a:spcBef>
            <a:spcAft>
              <a:spcPct val="35000"/>
            </a:spcAft>
          </a:pPr>
          <a:r>
            <a:rPr lang="es-EC" sz="1300" kern="1200"/>
            <a:t>3. Elaboración de programa de protección de víctimas y testigos por parte de la Unidad Técnica Ejecutiva del sector justicia.</a:t>
          </a:r>
        </a:p>
      </dsp:txBody>
      <dsp:txXfrm>
        <a:off x="851324" y="1516139"/>
        <a:ext cx="7017486" cy="433206"/>
      </dsp:txXfrm>
    </dsp:sp>
    <dsp:sp modelId="{B897C457-FD82-4DF1-8919-BB6D4C65EC70}">
      <dsp:nvSpPr>
        <dsp:cNvPr id="0" name=""/>
        <dsp:cNvSpPr/>
      </dsp:nvSpPr>
      <dsp:spPr>
        <a:xfrm>
          <a:off x="580570" y="1461988"/>
          <a:ext cx="541507" cy="541507"/>
        </a:xfrm>
        <a:prstGeom prst="ellipse">
          <a:avLst/>
        </a:prstGeom>
        <a:blipFill rotWithShape="0">
          <a:blip xmlns:r="http://schemas.openxmlformats.org/officeDocument/2006/relationships" r:embed="rId3"/>
          <a:stretch>
            <a:fillRect/>
          </a:stretch>
        </a:blip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8C3D084-DA8F-49AF-ACE7-6F7E2DAFA0A5}">
      <dsp:nvSpPr>
        <dsp:cNvPr id="0" name=""/>
        <dsp:cNvSpPr/>
      </dsp:nvSpPr>
      <dsp:spPr>
        <a:xfrm>
          <a:off x="851324" y="2165454"/>
          <a:ext cx="7017486" cy="433206"/>
        </a:xfrm>
        <a:prstGeom prst="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3857" tIns="33020" rIns="33020" bIns="33020" numCol="1" spcCol="1270" anchor="ctr" anchorCtr="0">
          <a:noAutofit/>
        </a:bodyPr>
        <a:lstStyle/>
        <a:p>
          <a:pPr lvl="0" algn="l" defTabSz="577850">
            <a:lnSpc>
              <a:spcPct val="90000"/>
            </a:lnSpc>
            <a:spcBef>
              <a:spcPct val="0"/>
            </a:spcBef>
            <a:spcAft>
              <a:spcPct val="35000"/>
            </a:spcAft>
          </a:pPr>
          <a:r>
            <a:rPr lang="es-EC" sz="1300" kern="1200"/>
            <a:t>4. Aprobación del programa de protección por parte de Comisión Coordinadora del sector de justicia. </a:t>
          </a:r>
        </a:p>
      </dsp:txBody>
      <dsp:txXfrm>
        <a:off x="851324" y="2165454"/>
        <a:ext cx="7017486" cy="433206"/>
      </dsp:txXfrm>
    </dsp:sp>
    <dsp:sp modelId="{92216A8C-53DB-4DA8-B00D-51FF135AB5F6}">
      <dsp:nvSpPr>
        <dsp:cNvPr id="0" name=""/>
        <dsp:cNvSpPr/>
      </dsp:nvSpPr>
      <dsp:spPr>
        <a:xfrm>
          <a:off x="580570" y="2111303"/>
          <a:ext cx="541507" cy="541507"/>
        </a:xfrm>
        <a:prstGeom prst="ellipse">
          <a:avLst/>
        </a:prstGeom>
        <a:blipFill rotWithShape="0">
          <a:blip xmlns:r="http://schemas.openxmlformats.org/officeDocument/2006/relationships" r:embed="rId4"/>
          <a:stretch>
            <a:fillRect/>
          </a:stretch>
        </a:blip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701A0B-8DD6-4E7C-BFCF-D855A56DA481}">
      <dsp:nvSpPr>
        <dsp:cNvPr id="0" name=""/>
        <dsp:cNvSpPr/>
      </dsp:nvSpPr>
      <dsp:spPr>
        <a:xfrm>
          <a:off x="688378" y="2815181"/>
          <a:ext cx="7180432" cy="433206"/>
        </a:xfrm>
        <a:prstGeom prst="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3857" tIns="33020" rIns="33020" bIns="33020" numCol="1" spcCol="1270" anchor="ctr" anchorCtr="0">
          <a:noAutofit/>
        </a:bodyPr>
        <a:lstStyle/>
        <a:p>
          <a:pPr lvl="0" algn="l" defTabSz="577850">
            <a:lnSpc>
              <a:spcPct val="90000"/>
            </a:lnSpc>
            <a:spcBef>
              <a:spcPct val="0"/>
            </a:spcBef>
            <a:spcAft>
              <a:spcPct val="35000"/>
            </a:spcAft>
          </a:pPr>
          <a:r>
            <a:rPr lang="es-EC" sz="1300" kern="1200"/>
            <a:t>5. Clasificación de medidas de protección por los equipos técnicos evaluadores a utilizar según la exigencia del caso: Medidas de protección ordinarias, Medidas de protección extraordinarias, Medidas de atención.</a:t>
          </a:r>
        </a:p>
      </dsp:txBody>
      <dsp:txXfrm>
        <a:off x="688378" y="2815181"/>
        <a:ext cx="7180432" cy="433206"/>
      </dsp:txXfrm>
    </dsp:sp>
    <dsp:sp modelId="{F78FC7C9-08D9-4887-AD32-4819711FC49C}">
      <dsp:nvSpPr>
        <dsp:cNvPr id="0" name=""/>
        <dsp:cNvSpPr/>
      </dsp:nvSpPr>
      <dsp:spPr>
        <a:xfrm>
          <a:off x="417624" y="2761030"/>
          <a:ext cx="541507" cy="541507"/>
        </a:xfrm>
        <a:prstGeom prst="ellipse">
          <a:avLst/>
        </a:prstGeom>
        <a:blipFill rotWithShape="0">
          <a:blip xmlns:r="http://schemas.openxmlformats.org/officeDocument/2006/relationships" r:embed="rId5"/>
          <a:stretch>
            <a:fillRect/>
          </a:stretch>
        </a:blip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4992C0B-439C-496F-A15D-5A83F2663D2C}">
      <dsp:nvSpPr>
        <dsp:cNvPr id="0" name=""/>
        <dsp:cNvSpPr/>
      </dsp:nvSpPr>
      <dsp:spPr>
        <a:xfrm>
          <a:off x="332036" y="3464908"/>
          <a:ext cx="7536774" cy="433206"/>
        </a:xfrm>
        <a:prstGeom prst="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3857" tIns="33020" rIns="33020" bIns="33020" numCol="1" spcCol="1270" anchor="ctr" anchorCtr="0">
          <a:noAutofit/>
        </a:bodyPr>
        <a:lstStyle/>
        <a:p>
          <a:pPr lvl="0" algn="l" defTabSz="577850">
            <a:lnSpc>
              <a:spcPct val="90000"/>
            </a:lnSpc>
            <a:spcBef>
              <a:spcPct val="0"/>
            </a:spcBef>
            <a:spcAft>
              <a:spcPct val="35000"/>
            </a:spcAft>
          </a:pPr>
          <a:r>
            <a:rPr lang="es-EC" sz="1300" kern="1200"/>
            <a:t>6. Finalización de las medidas de protección.</a:t>
          </a:r>
        </a:p>
      </dsp:txBody>
      <dsp:txXfrm>
        <a:off x="332036" y="3464908"/>
        <a:ext cx="7536774" cy="433206"/>
      </dsp:txXfrm>
    </dsp:sp>
    <dsp:sp modelId="{14A34B05-918B-4C99-B7B5-1ADBDC01F375}">
      <dsp:nvSpPr>
        <dsp:cNvPr id="0" name=""/>
        <dsp:cNvSpPr/>
      </dsp:nvSpPr>
      <dsp:spPr>
        <a:xfrm>
          <a:off x="61282" y="3410757"/>
          <a:ext cx="541507" cy="541507"/>
        </a:xfrm>
        <a:prstGeom prst="ellipse">
          <a:avLst/>
        </a:prstGeom>
        <a:blipFill rotWithShape="0">
          <a:blip xmlns:r="http://schemas.openxmlformats.org/officeDocument/2006/relationships" r:embed="rId6"/>
          <a:stretch>
            <a:fillRect/>
          </a:stretch>
        </a:blip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3DC6E4CC-52B7-4678-94A7-EF9087CD19F2}" type="datetimeFigureOut">
              <a:rPr lang="es-ES" smtClean="0"/>
              <a:t>23/11/2015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D181F272-FCBA-49C9-AFAF-C87E15E23FC9}" type="slidenum">
              <a:rPr lang="es-ES" smtClean="0"/>
              <a:t>‹Nº›</a:t>
            </a:fld>
            <a:endParaRPr lang="es-ES" dirty="0"/>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DC6E4CC-52B7-4678-94A7-EF9087CD19F2}" type="datetimeFigureOut">
              <a:rPr lang="es-ES" smtClean="0"/>
              <a:t>23/11/2015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D181F272-FCBA-49C9-AFAF-C87E15E23FC9}" type="slidenum">
              <a:rPr lang="es-ES" smtClean="0"/>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DC6E4CC-52B7-4678-94A7-EF9087CD19F2}" type="datetimeFigureOut">
              <a:rPr lang="es-ES" smtClean="0"/>
              <a:t>23/11/2015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D181F272-FCBA-49C9-AFAF-C87E15E23FC9}" type="slidenum">
              <a:rPr lang="es-ES" smtClean="0"/>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4" name="Date Placeholder 3"/>
          <p:cNvSpPr>
            <a:spLocks noGrp="1"/>
          </p:cNvSpPr>
          <p:nvPr>
            <p:ph type="dt" sz="half" idx="10"/>
          </p:nvPr>
        </p:nvSpPr>
        <p:spPr/>
        <p:txBody>
          <a:bodyPr/>
          <a:lstStyle/>
          <a:p>
            <a:fld id="{3DC6E4CC-52B7-4678-94A7-EF9087CD19F2}" type="datetimeFigureOut">
              <a:rPr lang="es-ES" smtClean="0"/>
              <a:t>23/11/2015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D181F272-FCBA-49C9-AFAF-C87E15E23FC9}" type="slidenum">
              <a:rPr lang="es-ES" smtClean="0"/>
              <a:t>‹Nº›</a:t>
            </a:fld>
            <a:endParaRPr lang="es-ES" dirty="0"/>
          </a:p>
        </p:txBody>
      </p:sp>
      <p:sp>
        <p:nvSpPr>
          <p:cNvPr id="8" name="Content Placeholder 7"/>
          <p:cNvSpPr>
            <a:spLocks noGrp="1"/>
          </p:cNvSpPr>
          <p:nvPr>
            <p:ph sz="quarter" idx="13"/>
          </p:nvPr>
        </p:nvSpPr>
        <p:spPr>
          <a:xfrm>
            <a:off x="609600" y="1600200"/>
            <a:ext cx="79248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DC6E4CC-52B7-4678-94A7-EF9087CD19F2}" type="datetimeFigureOut">
              <a:rPr lang="es-ES" smtClean="0"/>
              <a:t>23/11/2015</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D181F272-FCBA-49C9-AFAF-C87E15E23FC9}" type="slidenum">
              <a:rPr lang="es-ES" smtClean="0"/>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5" name="Date Placeholder 4"/>
          <p:cNvSpPr>
            <a:spLocks noGrp="1"/>
          </p:cNvSpPr>
          <p:nvPr>
            <p:ph type="dt" sz="half" idx="10"/>
          </p:nvPr>
        </p:nvSpPr>
        <p:spPr/>
        <p:txBody>
          <a:bodyPr/>
          <a:lstStyle/>
          <a:p>
            <a:fld id="{3DC6E4CC-52B7-4678-94A7-EF9087CD19F2}" type="datetimeFigureOut">
              <a:rPr lang="es-ES" smtClean="0"/>
              <a:t>23/11/2015</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D181F272-FCBA-49C9-AFAF-C87E15E23FC9}" type="slidenum">
              <a:rPr lang="es-ES" smtClean="0"/>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3DC6E4CC-52B7-4678-94A7-EF9087CD19F2}" type="datetimeFigureOut">
              <a:rPr lang="es-ES" smtClean="0"/>
              <a:t>23/11/2015</a:t>
            </a:fld>
            <a:endParaRPr lang="es-ES" dirty="0"/>
          </a:p>
        </p:txBody>
      </p:sp>
      <p:sp>
        <p:nvSpPr>
          <p:cNvPr id="8" name="Footer Placeholder 7"/>
          <p:cNvSpPr>
            <a:spLocks noGrp="1"/>
          </p:cNvSpPr>
          <p:nvPr>
            <p:ph type="ftr" sz="quarter" idx="11"/>
          </p:nvPr>
        </p:nvSpPr>
        <p:spPr/>
        <p:txBody>
          <a:bodyPr/>
          <a:lstStyle/>
          <a:p>
            <a:endParaRPr lang="es-ES" dirty="0"/>
          </a:p>
        </p:txBody>
      </p:sp>
      <p:sp>
        <p:nvSpPr>
          <p:cNvPr id="9" name="Slide Number Placeholder 8"/>
          <p:cNvSpPr>
            <a:spLocks noGrp="1"/>
          </p:cNvSpPr>
          <p:nvPr>
            <p:ph type="sldNum" sz="quarter" idx="12"/>
          </p:nvPr>
        </p:nvSpPr>
        <p:spPr/>
        <p:txBody>
          <a:bodyPr/>
          <a:lstStyle/>
          <a:p>
            <a:fld id="{D181F272-FCBA-49C9-AFAF-C87E15E23FC9}" type="slidenum">
              <a:rPr lang="es-ES" smtClean="0"/>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3DC6E4CC-52B7-4678-94A7-EF9087CD19F2}" type="datetimeFigureOut">
              <a:rPr lang="es-ES" smtClean="0"/>
              <a:t>23/11/2015</a:t>
            </a:fld>
            <a:endParaRPr lang="es-ES" dirty="0"/>
          </a:p>
        </p:txBody>
      </p:sp>
      <p:sp>
        <p:nvSpPr>
          <p:cNvPr id="4" name="Footer Placeholder 3"/>
          <p:cNvSpPr>
            <a:spLocks noGrp="1"/>
          </p:cNvSpPr>
          <p:nvPr>
            <p:ph type="ftr" sz="quarter" idx="11"/>
          </p:nvPr>
        </p:nvSpPr>
        <p:spPr/>
        <p:txBody>
          <a:bodyPr/>
          <a:lstStyle/>
          <a:p>
            <a:endParaRPr lang="es-ES" dirty="0"/>
          </a:p>
        </p:txBody>
      </p:sp>
      <p:sp>
        <p:nvSpPr>
          <p:cNvPr id="5" name="Slide Number Placeholder 4"/>
          <p:cNvSpPr>
            <a:spLocks noGrp="1"/>
          </p:cNvSpPr>
          <p:nvPr>
            <p:ph type="sldNum" sz="quarter" idx="12"/>
          </p:nvPr>
        </p:nvSpPr>
        <p:spPr/>
        <p:txBody>
          <a:bodyPr/>
          <a:lstStyle/>
          <a:p>
            <a:fld id="{D181F272-FCBA-49C9-AFAF-C87E15E23FC9}" type="slidenum">
              <a:rPr lang="es-ES" smtClean="0"/>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C6E4CC-52B7-4678-94A7-EF9087CD19F2}" type="datetimeFigureOut">
              <a:rPr lang="es-ES" smtClean="0"/>
              <a:t>23/11/2015</a:t>
            </a:fld>
            <a:endParaRPr lang="es-ES" dirty="0"/>
          </a:p>
        </p:txBody>
      </p:sp>
      <p:sp>
        <p:nvSpPr>
          <p:cNvPr id="3" name="Footer Placeholder 2"/>
          <p:cNvSpPr>
            <a:spLocks noGrp="1"/>
          </p:cNvSpPr>
          <p:nvPr>
            <p:ph type="ftr" sz="quarter" idx="11"/>
          </p:nvPr>
        </p:nvSpPr>
        <p:spPr/>
        <p:txBody>
          <a:bodyPr/>
          <a:lstStyle/>
          <a:p>
            <a:endParaRPr lang="es-ES" dirty="0"/>
          </a:p>
        </p:txBody>
      </p:sp>
      <p:sp>
        <p:nvSpPr>
          <p:cNvPr id="4" name="Slide Number Placeholder 3"/>
          <p:cNvSpPr>
            <a:spLocks noGrp="1"/>
          </p:cNvSpPr>
          <p:nvPr>
            <p:ph type="sldNum" sz="quarter" idx="12"/>
          </p:nvPr>
        </p:nvSpPr>
        <p:spPr/>
        <p:txBody>
          <a:bodyPr/>
          <a:lstStyle/>
          <a:p>
            <a:fld id="{D181F272-FCBA-49C9-AFAF-C87E15E23FC9}" type="slidenum">
              <a:rPr lang="es-ES" smtClean="0"/>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DC6E4CC-52B7-4678-94A7-EF9087CD19F2}" type="datetimeFigureOut">
              <a:rPr lang="es-ES" smtClean="0"/>
              <a:t>23/11/2015</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D181F272-FCBA-49C9-AFAF-C87E15E23FC9}" type="slidenum">
              <a:rPr lang="es-ES" smtClean="0"/>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DC6E4CC-52B7-4678-94A7-EF9087CD19F2}" type="datetimeFigureOut">
              <a:rPr lang="es-ES" smtClean="0"/>
              <a:t>23/11/2015</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D181F272-FCBA-49C9-AFAF-C87E15E23FC9}" type="slidenum">
              <a:rPr lang="es-ES" smtClean="0"/>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3DC6E4CC-52B7-4678-94A7-EF9087CD19F2}" type="datetimeFigureOut">
              <a:rPr lang="es-ES" smtClean="0"/>
              <a:t>23/11/2015</a:t>
            </a:fld>
            <a:endParaRPr lang="es-ES" dirty="0"/>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s-ES" dirty="0"/>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D181F272-FCBA-49C9-AFAF-C87E15E23FC9}" type="slidenum">
              <a:rPr lang="es-ES" smtClean="0"/>
              <a:t>‹Nº›</a:t>
            </a:fld>
            <a:endParaRPr lang="es-ES" dirty="0"/>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251520" y="3573016"/>
            <a:ext cx="8305800" cy="648072"/>
          </a:xfrm>
        </p:spPr>
        <p:txBody>
          <a:bodyPr>
            <a:normAutofit/>
          </a:bodyPr>
          <a:lstStyle/>
          <a:p>
            <a:r>
              <a:rPr lang="es-ES" dirty="0" smtClean="0"/>
              <a:t>UNIVERSIDAD DE EL SALVADOR.</a:t>
            </a:r>
            <a:endParaRPr lang="es-ES" dirty="0"/>
          </a:p>
        </p:txBody>
      </p:sp>
      <p:sp>
        <p:nvSpPr>
          <p:cNvPr id="2" name="1 Marcador de texto"/>
          <p:cNvSpPr>
            <a:spLocks noGrp="1"/>
          </p:cNvSpPr>
          <p:nvPr>
            <p:ph type="body" idx="1"/>
          </p:nvPr>
        </p:nvSpPr>
        <p:spPr>
          <a:xfrm>
            <a:off x="395536" y="4437112"/>
            <a:ext cx="8305800" cy="1728192"/>
          </a:xfrm>
        </p:spPr>
        <p:txBody>
          <a:bodyPr>
            <a:normAutofit fontScale="85000" lnSpcReduction="20000"/>
          </a:bodyPr>
          <a:lstStyle/>
          <a:p>
            <a:pPr lvl="0"/>
            <a:r>
              <a:rPr lang="es-MX" dirty="0"/>
              <a:t>Campos Navidad, Nelson Antonio.	CN09010</a:t>
            </a:r>
          </a:p>
          <a:p>
            <a:pPr lvl="0"/>
            <a:r>
              <a:rPr lang="es-MX" dirty="0"/>
              <a:t>Mercedes Domínguez, Cristina Abigail.	MD09023</a:t>
            </a:r>
          </a:p>
          <a:p>
            <a:pPr lvl="0"/>
            <a:r>
              <a:rPr lang="es-MX" dirty="0"/>
              <a:t>Morales Clímaco, Lorena Elizabeth	MC03125</a:t>
            </a:r>
          </a:p>
          <a:p>
            <a:pPr lvl="0"/>
            <a:r>
              <a:rPr lang="es-MX" dirty="0"/>
              <a:t>Pérez Hernández, Mariela </a:t>
            </a:r>
            <a:r>
              <a:rPr lang="es-MX" dirty="0" err="1"/>
              <a:t>Liseth</a:t>
            </a:r>
            <a:r>
              <a:rPr lang="es-MX" dirty="0"/>
              <a:t>	</a:t>
            </a:r>
            <a:r>
              <a:rPr lang="es-MX" dirty="0" smtClean="0"/>
              <a:t>PM10020</a:t>
            </a:r>
            <a:endParaRPr lang="es-MX" dirty="0"/>
          </a:p>
          <a:p>
            <a:pPr lvl="0"/>
            <a:r>
              <a:rPr lang="es-MX" dirty="0"/>
              <a:t>Rivera, Cesar Heriberto.	</a:t>
            </a:r>
            <a:r>
              <a:rPr lang="es-MX" dirty="0" smtClean="0"/>
              <a:t>	RR10169</a:t>
            </a:r>
            <a:endParaRPr lang="es-MX" dirty="0"/>
          </a:p>
          <a:p>
            <a:pPr lvl="0"/>
            <a:r>
              <a:rPr lang="es-MX" dirty="0"/>
              <a:t>Trigueros Lemus, Evelyn Marcela.	</a:t>
            </a:r>
            <a:r>
              <a:rPr lang="es-MX" dirty="0" smtClean="0"/>
              <a:t>TL10001</a:t>
            </a:r>
            <a:endParaRPr lang="es-MX" dirty="0"/>
          </a:p>
        </p:txBody>
      </p:sp>
      <p:pic>
        <p:nvPicPr>
          <p:cNvPr id="9218" name="Picture 2" descr="https://encrypted-tbn2.gstatic.com/images?q=tbn:ANd9GcSWMwfhiWXQuWf0G0nHwSgnvMqBIxTESuwyfiZuSYRGl4xv7L38oQ"/>
          <p:cNvPicPr>
            <a:picLocks noChangeAspect="1" noChangeArrowheads="1"/>
          </p:cNvPicPr>
          <p:nvPr/>
        </p:nvPicPr>
        <p:blipFill>
          <a:blip r:embed="rId2">
            <a:clrChange>
              <a:clrFrom>
                <a:srgbClr val="000000"/>
              </a:clrFrom>
              <a:clrTo>
                <a:srgbClr val="000000">
                  <a:alpha val="0"/>
                </a:srgbClr>
              </a:clrTo>
            </a:clrChange>
            <a:duotone>
              <a:prstClr val="black"/>
              <a:schemeClr val="accent6">
                <a:tint val="45000"/>
                <a:satMod val="400000"/>
              </a:schemeClr>
            </a:duotone>
            <a:extLst>
              <a:ext uri="{BEBA8EAE-BF5A-486C-A8C5-ECC9F3942E4B}">
                <a14:imgProps xmlns:a14="http://schemas.microsoft.com/office/drawing/2010/main">
                  <a14:imgLayer r:embed="rId3">
                    <a14:imgEffect>
                      <a14:sharpenSoften amount="250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6228184" y="1075182"/>
            <a:ext cx="2076450" cy="2209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46338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sp>
        <p:nvSpPr>
          <p:cNvPr id="3" name="2 Marcador de contenido"/>
          <p:cNvSpPr>
            <a:spLocks noGrp="1"/>
          </p:cNvSpPr>
          <p:nvPr>
            <p:ph sz="quarter" idx="13"/>
          </p:nvPr>
        </p:nvSpPr>
        <p:spPr/>
        <p:txBody>
          <a:bodyPr/>
          <a:lstStyle/>
          <a:p>
            <a:r>
              <a:rPr lang="es-EC" dirty="0"/>
              <a:t>Medidas de atención. Son aquellas acciones complementarias destinadas a preservar la salud física o mental de las personas protegidas, a satisfacer sus necesidades básicas y a proporcionarles asesoría </a:t>
            </a:r>
            <a:r>
              <a:rPr lang="es-EC" dirty="0" smtClean="0"/>
              <a:t>jurídica </a:t>
            </a:r>
            <a:r>
              <a:rPr lang="es-EC" dirty="0"/>
              <a:t>oportuna</a:t>
            </a:r>
            <a:r>
              <a:rPr lang="es-EC" dirty="0" smtClean="0"/>
              <a:t>.</a:t>
            </a:r>
            <a:endParaRPr lang="es-EC"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40968"/>
            <a:ext cx="9144000" cy="3717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03901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graphicFrame>
        <p:nvGraphicFramePr>
          <p:cNvPr id="4" name="3 Marcador de contenido"/>
          <p:cNvGraphicFramePr>
            <a:graphicFrameLocks noGrp="1"/>
          </p:cNvGraphicFramePr>
          <p:nvPr>
            <p:ph sz="quarter" idx="13"/>
            <p:extLst>
              <p:ext uri="{D42A27DB-BD31-4B8C-83A1-F6EECF244321}">
                <p14:modId xmlns:p14="http://schemas.microsoft.com/office/powerpoint/2010/main" val="1573502205"/>
              </p:ext>
            </p:extLst>
          </p:nvPr>
        </p:nvGraphicFramePr>
        <p:xfrm>
          <a:off x="609600" y="1600200"/>
          <a:ext cx="79248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697438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NITA 3000</a:t>
            </a:r>
            <a:endParaRPr lang="es-EC" dirty="0"/>
          </a:p>
        </p:txBody>
      </p:sp>
      <p:sp>
        <p:nvSpPr>
          <p:cNvPr id="3" name="2 Marcador de contenido"/>
          <p:cNvSpPr>
            <a:spLocks noGrp="1"/>
          </p:cNvSpPr>
          <p:nvPr>
            <p:ph sz="quarter" idx="13"/>
          </p:nvPr>
        </p:nvSpPr>
        <p:spPr/>
        <p:txBody>
          <a:bodyPr/>
          <a:lstStyle/>
          <a:p>
            <a:r>
              <a:rPr lang="es-EC" dirty="0"/>
              <a:t>La NITA 3000, en su párrafo 10 de ‘Acuerdo sobre los términos del trabajo’, nos menciona “El contador público deberá acordar los términos del trabajo con la parte que contrata. Para evitar malos entendidos, loe términos convenidos se registraran en una carta compromiso u otra forma adecuada de contrato</a:t>
            </a:r>
            <a:r>
              <a:rPr lang="es-EC" dirty="0" smtClean="0"/>
              <a:t>”</a:t>
            </a:r>
            <a:endParaRPr lang="es-EC"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429000"/>
            <a:ext cx="9144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53184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dirty="0" smtClean="0"/>
              <a:t>Procedimientos a aplicar el auditor forense.</a:t>
            </a:r>
            <a:endParaRPr lang="es-EC" sz="2400" dirty="0"/>
          </a:p>
        </p:txBody>
      </p:sp>
      <p:graphicFrame>
        <p:nvGraphicFramePr>
          <p:cNvPr id="4" name="3 Marcador de contenido"/>
          <p:cNvGraphicFramePr>
            <a:graphicFrameLocks noGrp="1"/>
          </p:cNvGraphicFramePr>
          <p:nvPr>
            <p:ph sz="quarter" idx="13"/>
            <p:extLst>
              <p:ext uri="{D42A27DB-BD31-4B8C-83A1-F6EECF244321}">
                <p14:modId xmlns:p14="http://schemas.microsoft.com/office/powerpoint/2010/main" val="3628737062"/>
              </p:ext>
            </p:extLst>
          </p:nvPr>
        </p:nvGraphicFramePr>
        <p:xfrm>
          <a:off x="609600" y="1600200"/>
          <a:ext cx="79248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153474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29758" y="10759"/>
            <a:ext cx="8229600" cy="1143000"/>
          </a:xfrm>
        </p:spPr>
        <p:txBody>
          <a:bodyPr>
            <a:normAutofit/>
          </a:bodyPr>
          <a:lstStyle/>
          <a:p>
            <a:r>
              <a:rPr lang="es-ES" dirty="0" smtClean="0"/>
              <a:t/>
            </a:r>
            <a:br>
              <a:rPr lang="es-ES" dirty="0" smtClean="0"/>
            </a:br>
            <a:endParaRPr lang="es-ES"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784" y="2708920"/>
            <a:ext cx="3905250" cy="1247775"/>
          </a:xfrm>
          <a:prstGeom prst="rect">
            <a:avLst/>
          </a:prstGeom>
        </p:spPr>
      </p:pic>
    </p:spTree>
    <p:extLst>
      <p:ext uri="{BB962C8B-B14F-4D97-AF65-F5344CB8AC3E}">
        <p14:creationId xmlns:p14="http://schemas.microsoft.com/office/powerpoint/2010/main" val="17054091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8600" y="2130425"/>
            <a:ext cx="8591872" cy="2594719"/>
          </a:xfrm>
        </p:spPr>
        <p:txBody>
          <a:bodyPr>
            <a:normAutofit/>
          </a:bodyPr>
          <a:lstStyle/>
          <a:p>
            <a:r>
              <a:rPr lang="es-ES" dirty="0" smtClean="0"/>
              <a:t>30. Seguridad personal del Auditor Forense.</a:t>
            </a:r>
            <a:endParaRPr lang="es-ES" dirty="0"/>
          </a:p>
        </p:txBody>
      </p:sp>
    </p:spTree>
    <p:extLst>
      <p:ext uri="{BB962C8B-B14F-4D97-AF65-F5344CB8AC3E}">
        <p14:creationId xmlns:p14="http://schemas.microsoft.com/office/powerpoint/2010/main" val="29091933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aspectos básicos.</a:t>
            </a:r>
            <a:endParaRPr lang="es-EC" dirty="0"/>
          </a:p>
        </p:txBody>
      </p:sp>
      <p:sp>
        <p:nvSpPr>
          <p:cNvPr id="3" name="2 Marcador de contenido"/>
          <p:cNvSpPr>
            <a:spLocks noGrp="1"/>
          </p:cNvSpPr>
          <p:nvPr>
            <p:ph sz="quarter" idx="13"/>
          </p:nvPr>
        </p:nvSpPr>
        <p:spPr/>
        <p:txBody>
          <a:bodyPr/>
          <a:lstStyle/>
          <a:p>
            <a:r>
              <a:rPr lang="es-EC" i="1" dirty="0"/>
              <a:t>“testigo” </a:t>
            </a:r>
            <a:r>
              <a:rPr lang="es-EC" dirty="0"/>
              <a:t>o </a:t>
            </a:r>
            <a:r>
              <a:rPr lang="es-EC" i="1" dirty="0"/>
              <a:t>“participante” </a:t>
            </a:r>
            <a:r>
              <a:rPr lang="es-EC" dirty="0"/>
              <a:t>se entenderá cualquier persona, con independencia de </a:t>
            </a:r>
            <a:r>
              <a:rPr lang="es-EC" dirty="0" smtClean="0"/>
              <a:t>su condición </a:t>
            </a:r>
            <a:r>
              <a:rPr lang="es-EC" dirty="0"/>
              <a:t>jurídica (informador, testigo, funcionario judicial, agente infiltrado u otro), </a:t>
            </a:r>
            <a:r>
              <a:rPr lang="es-EC" dirty="0" smtClean="0"/>
              <a:t>que, conforme </a:t>
            </a:r>
            <a:r>
              <a:rPr lang="es-EC" dirty="0"/>
              <a:t>a la legislación o las políticas del país en cuestión, tenga derecho a que se examine </a:t>
            </a:r>
            <a:r>
              <a:rPr lang="es-EC" dirty="0" smtClean="0"/>
              <a:t>su posible </a:t>
            </a:r>
            <a:r>
              <a:rPr lang="es-EC" dirty="0"/>
              <a:t>inclusión en un programa de protección de testigos</a:t>
            </a:r>
            <a:endParaRPr lang="es-EC"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709331"/>
            <a:ext cx="8820472" cy="3032037"/>
          </a:xfrm>
          <a:prstGeom prst="rect">
            <a:avLst/>
          </a:prstGeom>
          <a:ln w="127000" cap="sq">
            <a:solidFill>
              <a:srgbClr val="000000"/>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0711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dirty="0"/>
          </a:p>
        </p:txBody>
      </p:sp>
      <p:sp>
        <p:nvSpPr>
          <p:cNvPr id="3" name="2 Marcador de contenido"/>
          <p:cNvSpPr>
            <a:spLocks noGrp="1"/>
          </p:cNvSpPr>
          <p:nvPr>
            <p:ph sz="quarter" idx="13"/>
          </p:nvPr>
        </p:nvSpPr>
        <p:spPr/>
        <p:txBody>
          <a:bodyPr/>
          <a:lstStyle/>
          <a:p>
            <a:r>
              <a:rPr lang="es-EC" dirty="0"/>
              <a:t>La Comisión Coordinadora del Sector de Justicia, </a:t>
            </a:r>
            <a:r>
              <a:rPr lang="es-EC" dirty="0" smtClean="0"/>
              <a:t>será </a:t>
            </a:r>
            <a:r>
              <a:rPr lang="es-EC" dirty="0"/>
              <a:t>el ente rector del Programa de </a:t>
            </a:r>
            <a:r>
              <a:rPr lang="es-EC" dirty="0" smtClean="0"/>
              <a:t>Protección </a:t>
            </a:r>
            <a:r>
              <a:rPr lang="es-EC" dirty="0"/>
              <a:t>de Víctimas y Testigos</a:t>
            </a:r>
            <a:r>
              <a:rPr lang="es-EC" dirty="0" smtClean="0"/>
              <a:t>.</a:t>
            </a:r>
          </a:p>
          <a:p>
            <a:r>
              <a:rPr lang="es-EC" dirty="0"/>
              <a:t>Está integrada por el Presidente del Órgano Judicial, el Ministro de Justicia y Seguridad Pública, el Fiscal General de la República, el Procurador General de la República y el Presidente del Consejo Nacional de la Judicatura</a:t>
            </a:r>
            <a:r>
              <a:rPr lang="es-EC" dirty="0" smtClean="0"/>
              <a:t>.</a:t>
            </a:r>
          </a:p>
          <a:p>
            <a:endParaRPr lang="es-EC"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352800"/>
            <a:ext cx="91440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52403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sp>
        <p:nvSpPr>
          <p:cNvPr id="3" name="2 Marcador de contenido"/>
          <p:cNvSpPr>
            <a:spLocks noGrp="1"/>
          </p:cNvSpPr>
          <p:nvPr>
            <p:ph sz="quarter" idx="13"/>
          </p:nvPr>
        </p:nvSpPr>
        <p:spPr/>
        <p:txBody>
          <a:bodyPr/>
          <a:lstStyle/>
          <a:p>
            <a:r>
              <a:rPr lang="es-EC" dirty="0"/>
              <a:t>La Unidad Técnica Ejecutiva del Sector de Justicia</a:t>
            </a:r>
            <a:r>
              <a:rPr lang="es-EC" dirty="0" smtClean="0"/>
              <a:t>, </a:t>
            </a:r>
            <a:r>
              <a:rPr lang="es-EC" dirty="0"/>
              <a:t>será el organismo administrador del Programa de Protección de Víctimas y Testigos.</a:t>
            </a:r>
            <a:endParaRPr lang="es-EC" dirty="0"/>
          </a:p>
        </p:txBody>
      </p:sp>
      <p:pic>
        <p:nvPicPr>
          <p:cNvPr id="12290" name="Picture 2" descr="http://www.ute.gob.sv/utestandarizacion/templates/laip/img/encabezad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780928"/>
            <a:ext cx="9144000" cy="17692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41187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sp>
        <p:nvSpPr>
          <p:cNvPr id="3" name="2 Marcador de contenido"/>
          <p:cNvSpPr>
            <a:spLocks noGrp="1"/>
          </p:cNvSpPr>
          <p:nvPr>
            <p:ph sz="quarter" idx="13"/>
          </p:nvPr>
        </p:nvSpPr>
        <p:spPr/>
        <p:txBody>
          <a:bodyPr/>
          <a:lstStyle/>
          <a:p>
            <a:r>
              <a:rPr lang="es-EC" dirty="0"/>
              <a:t>La Unidad Técnica estará apoyada por Equipos Técnicos Evaluadores, </a:t>
            </a:r>
            <a:r>
              <a:rPr lang="es-EC" dirty="0" smtClean="0"/>
              <a:t>integrados </a:t>
            </a:r>
            <a:r>
              <a:rPr lang="es-EC" dirty="0"/>
              <a:t>por un miembro representante de la Policía Nacional Civil del nivel ejecutivo, un abogado, un psicólogo y un trabajador social. </a:t>
            </a:r>
            <a:endParaRPr lang="es-EC" dirty="0" smtClean="0"/>
          </a:p>
          <a:p>
            <a:endParaRPr lang="es-EC" dirty="0"/>
          </a:p>
        </p:txBody>
      </p:sp>
      <p:pic>
        <p:nvPicPr>
          <p:cNvPr id="13314" name="Picture 2" descr="http://www.revistacreser.com.pe/website/images/2012/597.jpg"/>
          <p:cNvPicPr>
            <a:picLocks noChangeAspect="1" noChangeArrowheads="1"/>
          </p:cNvPicPr>
          <p:nvPr/>
        </p:nvPicPr>
        <p:blipFill rotWithShape="1">
          <a:blip r:embed="rId2">
            <a:extLst>
              <a:ext uri="{28A0092B-C50C-407E-A947-70E740481C1C}">
                <a14:useLocalDpi xmlns:a14="http://schemas.microsoft.com/office/drawing/2010/main" val="0"/>
              </a:ext>
            </a:extLst>
          </a:blip>
          <a:srcRect t="29940"/>
          <a:stretch/>
        </p:blipFill>
        <p:spPr bwMode="auto">
          <a:xfrm>
            <a:off x="0" y="2809412"/>
            <a:ext cx="9144000" cy="4048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6324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dirty="0" smtClean="0"/>
              <a:t>Estructura del sistema de protección de victimas y testigos.</a:t>
            </a:r>
            <a:endParaRPr lang="es-EC" dirty="0"/>
          </a:p>
        </p:txBody>
      </p:sp>
      <p:sp>
        <p:nvSpPr>
          <p:cNvPr id="3" name="2 Marcador de contenido"/>
          <p:cNvSpPr>
            <a:spLocks noGrp="1"/>
          </p:cNvSpPr>
          <p:nvPr>
            <p:ph sz="quarter" idx="13"/>
          </p:nvPr>
        </p:nvSpPr>
        <p:spPr/>
        <p:txBody>
          <a:bodyPr/>
          <a:lstStyle/>
          <a:p>
            <a:endParaRPr lang="es-EC"/>
          </a:p>
        </p:txBody>
      </p:sp>
      <p:pic>
        <p:nvPicPr>
          <p:cNvPr id="4" name="3 Imagen"/>
          <p:cNvPicPr/>
          <p:nvPr/>
        </p:nvPicPr>
        <p:blipFill>
          <a:blip r:embed="rId2"/>
          <a:stretch>
            <a:fillRect/>
          </a:stretch>
        </p:blipFill>
        <p:spPr>
          <a:xfrm>
            <a:off x="107504" y="1628800"/>
            <a:ext cx="8856983" cy="5112568"/>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20189164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3 principios.</a:t>
            </a:r>
            <a:endParaRPr lang="es-EC" dirty="0"/>
          </a:p>
        </p:txBody>
      </p:sp>
      <p:sp>
        <p:nvSpPr>
          <p:cNvPr id="3" name="2 Marcador de contenido"/>
          <p:cNvSpPr>
            <a:spLocks noGrp="1"/>
          </p:cNvSpPr>
          <p:nvPr>
            <p:ph sz="quarter" idx="13"/>
          </p:nvPr>
        </p:nvSpPr>
        <p:spPr/>
        <p:txBody>
          <a:bodyPr/>
          <a:lstStyle/>
          <a:p>
            <a:pPr algn="just"/>
            <a:r>
              <a:rPr lang="es-EC" dirty="0"/>
              <a:t>Principio de Protección: Toda autoridad, judicial o administrativa deberá considerar primordial la protección de la vida, integridad física y moral, libertad, propiedad y seguridad de las </a:t>
            </a:r>
            <a:r>
              <a:rPr lang="es-EC" dirty="0" smtClean="0"/>
              <a:t>personas a que se refiere la Ley.</a:t>
            </a:r>
          </a:p>
          <a:p>
            <a:pPr algn="just"/>
            <a:r>
              <a:rPr lang="es-EC" dirty="0" smtClean="0"/>
              <a:t>Principio de Proporcionalidad y Necesidad: Las medidas de protección y atención que se ordenen en virtud de la presente Ley, deberán responder al nivel de riesgo o peligro en que se encuentre la persona destinataria de las mismas, y sólo podrán ser aplicadas en cuanto fueren necesarias para garantizar su seguridad. </a:t>
            </a:r>
            <a:endParaRPr lang="es-EC" dirty="0"/>
          </a:p>
          <a:p>
            <a:pPr algn="just"/>
            <a:r>
              <a:rPr lang="es-EC" dirty="0" smtClean="0"/>
              <a:t>Principio de Confidencialidad: Toda la información y actividad administrativa o jurisdiccional relacionada con el ámbito de protección de las personas a que se refiere esta Ley deberá ser reservada para los fines de la investigación o del proceso respectivo, salvo los casos exceptuados por la Ley.</a:t>
            </a:r>
            <a:endParaRPr lang="es-EC" dirty="0"/>
          </a:p>
        </p:txBody>
      </p:sp>
      <p:pic>
        <p:nvPicPr>
          <p:cNvPr id="14338" name="Picture 2" descr="Resultado de imagen para princip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869161"/>
            <a:ext cx="9143999" cy="1988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41160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Medidas de protección.</a:t>
            </a:r>
            <a:endParaRPr lang="es-EC" dirty="0"/>
          </a:p>
        </p:txBody>
      </p:sp>
      <p:graphicFrame>
        <p:nvGraphicFramePr>
          <p:cNvPr id="4" name="3 Marcador de contenido"/>
          <p:cNvGraphicFramePr>
            <a:graphicFrameLocks noGrp="1"/>
          </p:cNvGraphicFramePr>
          <p:nvPr>
            <p:ph sz="quarter" idx="13"/>
            <p:extLst>
              <p:ext uri="{D42A27DB-BD31-4B8C-83A1-F6EECF244321}">
                <p14:modId xmlns:p14="http://schemas.microsoft.com/office/powerpoint/2010/main" val="3665859269"/>
              </p:ext>
            </p:extLst>
          </p:nvPr>
        </p:nvGraphicFramePr>
        <p:xfrm>
          <a:off x="609600" y="1600200"/>
          <a:ext cx="79248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40116232"/>
      </p:ext>
    </p:extLst>
  </p:cSld>
  <p:clrMapOvr>
    <a:masterClrMapping/>
  </p:clrMapOvr>
  <p:timing>
    <p:tnLst>
      <p:par>
        <p:cTn id="1" dur="indefinite" restart="never" nodeType="tmRoot"/>
      </p:par>
    </p:tnLst>
  </p:timing>
</p:sld>
</file>

<file path=ppt/theme/theme1.xml><?xml version="1.0" encoding="utf-8"?>
<a:theme xmlns:a="http://schemas.openxmlformats.org/drawingml/2006/main" name="Horizonte">
  <a:themeElements>
    <a:clrScheme name="Horizonte">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te">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te">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611</TotalTime>
  <Words>573</Words>
  <Application>Microsoft Office PowerPoint</Application>
  <PresentationFormat>Presentación en pantalla (4:3)</PresentationFormat>
  <Paragraphs>36</Paragraphs>
  <Slides>14</Slides>
  <Notes>0</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Horizonte</vt:lpstr>
      <vt:lpstr>UNIVERSIDAD DE EL SALVADOR.</vt:lpstr>
      <vt:lpstr>30. Seguridad personal del Auditor Forense.</vt:lpstr>
      <vt:lpstr>aspectos básicos.</vt:lpstr>
      <vt:lpstr>Presentación de PowerPoint</vt:lpstr>
      <vt:lpstr>Presentación de PowerPoint</vt:lpstr>
      <vt:lpstr>Presentación de PowerPoint</vt:lpstr>
      <vt:lpstr>Estructura del sistema de protección de victimas y testigos.</vt:lpstr>
      <vt:lpstr>3 principios.</vt:lpstr>
      <vt:lpstr>Medidas de protección.</vt:lpstr>
      <vt:lpstr>Presentación de PowerPoint</vt:lpstr>
      <vt:lpstr>Presentación de PowerPoint</vt:lpstr>
      <vt:lpstr>NITA 3000</vt:lpstr>
      <vt:lpstr>Procedimientos a aplicar el auditor forense.</vt:lpstr>
      <vt:lpstr> </vt:lpstr>
    </vt:vector>
  </TitlesOfParts>
  <Company>Luffi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NIA 250</dc:title>
  <dc:creator>Luffi</dc:creator>
  <cp:lastModifiedBy>CrizZ</cp:lastModifiedBy>
  <cp:revision>37</cp:revision>
  <dcterms:created xsi:type="dcterms:W3CDTF">2014-03-05T03:44:43Z</dcterms:created>
  <dcterms:modified xsi:type="dcterms:W3CDTF">2015-11-23T12:51:16Z</dcterms:modified>
</cp:coreProperties>
</file>