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10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2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CF14B5-1FB4-4C04-9E0E-688FCD2F5AF5}" type="doc">
      <dgm:prSet loTypeId="urn:microsoft.com/office/officeart/2005/8/layout/default#1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SV"/>
        </a:p>
      </dgm:t>
    </dgm:pt>
    <dgm:pt modelId="{591BC1B2-5ED7-45A8-9C00-32F1CEE160BB}">
      <dgm:prSet/>
      <dgm:spPr/>
      <dgm:t>
        <a:bodyPr/>
        <a:lstStyle/>
        <a:p>
          <a:pPr rtl="0"/>
          <a:r>
            <a:rPr lang="es-ES_tradnl" b="1" dirty="0" smtClean="0"/>
            <a:t>ÁREAS EN LA AUDITORÍA FORENSE UTILIZADAS CON MAYOR ÉNFASIS</a:t>
          </a:r>
          <a:endParaRPr lang="es-SV" dirty="0"/>
        </a:p>
      </dgm:t>
    </dgm:pt>
    <dgm:pt modelId="{5FBE3746-664D-4567-9DC1-327C717B7B24}" type="parTrans" cxnId="{0FF2BD03-732E-47AA-BC70-7A43F264A8CF}">
      <dgm:prSet/>
      <dgm:spPr/>
      <dgm:t>
        <a:bodyPr/>
        <a:lstStyle/>
        <a:p>
          <a:endParaRPr lang="es-SV"/>
        </a:p>
      </dgm:t>
    </dgm:pt>
    <dgm:pt modelId="{F56D5A39-E882-4804-B864-6F2003EF8B8D}" type="sibTrans" cxnId="{0FF2BD03-732E-47AA-BC70-7A43F264A8CF}">
      <dgm:prSet/>
      <dgm:spPr/>
      <dgm:t>
        <a:bodyPr/>
        <a:lstStyle/>
        <a:p>
          <a:endParaRPr lang="es-SV"/>
        </a:p>
      </dgm:t>
    </dgm:pt>
    <dgm:pt modelId="{0C9AC6E3-9E1A-42D4-B54F-B1C3A20A0E8B}" type="pres">
      <dgm:prSet presAssocID="{10CF14B5-1FB4-4C04-9E0E-688FCD2F5A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C260DC6-171D-468A-8F97-B713D7223B92}" type="pres">
      <dgm:prSet presAssocID="{591BC1B2-5ED7-45A8-9C00-32F1CEE160BB}" presName="node" presStyleLbl="node1" presStyleIdx="0" presStyleCnt="1" custScaleX="31751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79486D8-F260-4DDC-B64D-497A6092DB13}" type="presOf" srcId="{10CF14B5-1FB4-4C04-9E0E-688FCD2F5AF5}" destId="{0C9AC6E3-9E1A-42D4-B54F-B1C3A20A0E8B}" srcOrd="0" destOrd="0" presId="urn:microsoft.com/office/officeart/2005/8/layout/default#1"/>
    <dgm:cxn modelId="{9DE0C63F-3BE8-4525-8798-D015B7DDA60D}" type="presOf" srcId="{591BC1B2-5ED7-45A8-9C00-32F1CEE160BB}" destId="{BC260DC6-171D-468A-8F97-B713D7223B92}" srcOrd="0" destOrd="0" presId="urn:microsoft.com/office/officeart/2005/8/layout/default#1"/>
    <dgm:cxn modelId="{0FF2BD03-732E-47AA-BC70-7A43F264A8CF}" srcId="{10CF14B5-1FB4-4C04-9E0E-688FCD2F5AF5}" destId="{591BC1B2-5ED7-45A8-9C00-32F1CEE160BB}" srcOrd="0" destOrd="0" parTransId="{5FBE3746-664D-4567-9DC1-327C717B7B24}" sibTransId="{F56D5A39-E882-4804-B864-6F2003EF8B8D}"/>
    <dgm:cxn modelId="{6C0C6769-1EE3-4B03-AA61-5FE7DB957203}" type="presParOf" srcId="{0C9AC6E3-9E1A-42D4-B54F-B1C3A20A0E8B}" destId="{BC260DC6-171D-468A-8F97-B713D7223B92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4034BB2-4848-4941-B913-BCAEE827171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0929E5AB-9378-4C35-B18C-948A9707724F}">
      <dgm:prSet phldrT="[Texto]"/>
      <dgm:spPr/>
      <dgm:t>
        <a:bodyPr/>
        <a:lstStyle/>
        <a:p>
          <a:r>
            <a:rPr lang="es-ES_tradnl" dirty="0" smtClean="0"/>
            <a:t>ADMINISTRACIÓN FRAUDULENTA</a:t>
          </a:r>
          <a:endParaRPr lang="es-SV" dirty="0"/>
        </a:p>
      </dgm:t>
    </dgm:pt>
    <dgm:pt modelId="{E2C5C304-D277-4317-8BCA-7C22DEE98666}" type="parTrans" cxnId="{0AC3BB75-6BAC-4001-8F3A-A732972BA649}">
      <dgm:prSet/>
      <dgm:spPr/>
      <dgm:t>
        <a:bodyPr/>
        <a:lstStyle/>
        <a:p>
          <a:endParaRPr lang="es-SV"/>
        </a:p>
      </dgm:t>
    </dgm:pt>
    <dgm:pt modelId="{248857CD-669F-4C9E-B347-A4E2ADF6C80F}" type="sibTrans" cxnId="{0AC3BB75-6BAC-4001-8F3A-A732972BA649}">
      <dgm:prSet/>
      <dgm:spPr/>
      <dgm:t>
        <a:bodyPr/>
        <a:lstStyle/>
        <a:p>
          <a:endParaRPr lang="es-SV"/>
        </a:p>
      </dgm:t>
    </dgm:pt>
    <dgm:pt modelId="{00A36FF8-DF6A-4697-A921-C24418B3D3DD}">
      <dgm:prSet phldrT="[Texto]"/>
      <dgm:spPr/>
      <dgm:t>
        <a:bodyPr/>
        <a:lstStyle/>
        <a:p>
          <a:r>
            <a:rPr lang="es-ES_tradnl" dirty="0" smtClean="0"/>
            <a:t>Cuando a una persona se le deja encargada del cuido de ciertos bienes o delegación de ciertas responsabilidades  y esta interponga sus intereses perjudicando así al titular o titulares por medio de la ocultación de valores o empleándolos indebidamente</a:t>
          </a:r>
          <a:endParaRPr lang="es-SV" dirty="0"/>
        </a:p>
      </dgm:t>
    </dgm:pt>
    <dgm:pt modelId="{53DF26D2-8D0A-48FA-B4BF-51599E3F0EDB}" type="parTrans" cxnId="{C947C292-D68D-4481-AD8F-35D4635E8B9B}">
      <dgm:prSet/>
      <dgm:spPr/>
      <dgm:t>
        <a:bodyPr/>
        <a:lstStyle/>
        <a:p>
          <a:endParaRPr lang="es-SV"/>
        </a:p>
      </dgm:t>
    </dgm:pt>
    <dgm:pt modelId="{35060FBE-37D0-4F71-B232-63E4F93C41F4}" type="sibTrans" cxnId="{C947C292-D68D-4481-AD8F-35D4635E8B9B}">
      <dgm:prSet/>
      <dgm:spPr/>
      <dgm:t>
        <a:bodyPr/>
        <a:lstStyle/>
        <a:p>
          <a:endParaRPr lang="es-SV"/>
        </a:p>
      </dgm:t>
    </dgm:pt>
    <dgm:pt modelId="{FA9BD705-8D47-4F50-968E-CBBD15EB7BC9}" type="pres">
      <dgm:prSet presAssocID="{54034BB2-4848-4941-B913-BCAEE82717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06531C4-935E-4A1C-B768-E6B769D374A4}" type="pres">
      <dgm:prSet presAssocID="{0929E5AB-9378-4C35-B18C-948A9707724F}" presName="composite" presStyleCnt="0"/>
      <dgm:spPr/>
    </dgm:pt>
    <dgm:pt modelId="{D0C55BA2-E5BF-4BC3-9CB1-16D08608174B}" type="pres">
      <dgm:prSet presAssocID="{0929E5AB-9378-4C35-B18C-948A9707724F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BFC5C3-85FF-4E0A-AD49-D23319C372D0}" type="pres">
      <dgm:prSet presAssocID="{0929E5AB-9378-4C35-B18C-948A9707724F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64FD8A6C-1910-48E5-BCA4-D8D3D18B3EAD}" type="presOf" srcId="{54034BB2-4848-4941-B913-BCAEE8271713}" destId="{FA9BD705-8D47-4F50-968E-CBBD15EB7BC9}" srcOrd="0" destOrd="0" presId="urn:microsoft.com/office/officeart/2005/8/layout/hList1"/>
    <dgm:cxn modelId="{C947C292-D68D-4481-AD8F-35D4635E8B9B}" srcId="{0929E5AB-9378-4C35-B18C-948A9707724F}" destId="{00A36FF8-DF6A-4697-A921-C24418B3D3DD}" srcOrd="0" destOrd="0" parTransId="{53DF26D2-8D0A-48FA-B4BF-51599E3F0EDB}" sibTransId="{35060FBE-37D0-4F71-B232-63E4F93C41F4}"/>
    <dgm:cxn modelId="{8920DCDA-3EA4-43E6-89AA-102135C5D061}" type="presOf" srcId="{0929E5AB-9378-4C35-B18C-948A9707724F}" destId="{D0C55BA2-E5BF-4BC3-9CB1-16D08608174B}" srcOrd="0" destOrd="0" presId="urn:microsoft.com/office/officeart/2005/8/layout/hList1"/>
    <dgm:cxn modelId="{0AC3BB75-6BAC-4001-8F3A-A732972BA649}" srcId="{54034BB2-4848-4941-B913-BCAEE8271713}" destId="{0929E5AB-9378-4C35-B18C-948A9707724F}" srcOrd="0" destOrd="0" parTransId="{E2C5C304-D277-4317-8BCA-7C22DEE98666}" sibTransId="{248857CD-669F-4C9E-B347-A4E2ADF6C80F}"/>
    <dgm:cxn modelId="{BC64C5D6-EFD6-4FB3-B22A-E6A19411DE79}" type="presOf" srcId="{00A36FF8-DF6A-4697-A921-C24418B3D3DD}" destId="{16BFC5C3-85FF-4E0A-AD49-D23319C372D0}" srcOrd="0" destOrd="0" presId="urn:microsoft.com/office/officeart/2005/8/layout/hList1"/>
    <dgm:cxn modelId="{32017321-E03F-449C-8279-60AB4C2727C1}" type="presParOf" srcId="{FA9BD705-8D47-4F50-968E-CBBD15EB7BC9}" destId="{306531C4-935E-4A1C-B768-E6B769D374A4}" srcOrd="0" destOrd="0" presId="urn:microsoft.com/office/officeart/2005/8/layout/hList1"/>
    <dgm:cxn modelId="{484E4D39-6327-43B6-B6AB-9FF5C8C0D0B5}" type="presParOf" srcId="{306531C4-935E-4A1C-B768-E6B769D374A4}" destId="{D0C55BA2-E5BF-4BC3-9CB1-16D08608174B}" srcOrd="0" destOrd="0" presId="urn:microsoft.com/office/officeart/2005/8/layout/hList1"/>
    <dgm:cxn modelId="{204D0EE6-F460-46DC-A3F3-92F1E263875A}" type="presParOf" srcId="{306531C4-935E-4A1C-B768-E6B769D374A4}" destId="{16BFC5C3-85FF-4E0A-AD49-D23319C372D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2DD31A-0B6A-4F15-A848-8B0BC5326C99}" type="doc">
      <dgm:prSet loTypeId="urn:microsoft.com/office/officeart/2005/8/layout/lProcess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s-SV"/>
        </a:p>
      </dgm:t>
    </dgm:pt>
    <dgm:pt modelId="{7A8B7D71-9BF5-4BCA-96AE-C63E46DBAD7C}">
      <dgm:prSet phldrT="[Texto]"/>
      <dgm:spPr/>
      <dgm:t>
        <a:bodyPr/>
        <a:lstStyle/>
        <a:p>
          <a:r>
            <a:rPr lang="es-ES_tradnl" dirty="0" smtClean="0"/>
            <a:t>Áreas de énfasis en la auditoría forense:</a:t>
          </a:r>
          <a:endParaRPr lang="es-SV" dirty="0"/>
        </a:p>
      </dgm:t>
    </dgm:pt>
    <dgm:pt modelId="{C143CC2E-78A0-48A8-92DE-4CECA58E6F03}" type="parTrans" cxnId="{8114F9BF-6367-4473-826F-58BB13568E44}">
      <dgm:prSet/>
      <dgm:spPr/>
      <dgm:t>
        <a:bodyPr/>
        <a:lstStyle/>
        <a:p>
          <a:endParaRPr lang="es-SV"/>
        </a:p>
      </dgm:t>
    </dgm:pt>
    <dgm:pt modelId="{FBC257A2-FA33-48E3-9737-F39542172D83}" type="sibTrans" cxnId="{8114F9BF-6367-4473-826F-58BB13568E44}">
      <dgm:prSet/>
      <dgm:spPr/>
      <dgm:t>
        <a:bodyPr/>
        <a:lstStyle/>
        <a:p>
          <a:endParaRPr lang="es-SV"/>
        </a:p>
      </dgm:t>
    </dgm:pt>
    <dgm:pt modelId="{ADC697D2-9BDB-4AED-AD0D-7DCDF62DD2D9}">
      <dgm:prSet/>
      <dgm:spPr/>
      <dgm:t>
        <a:bodyPr/>
        <a:lstStyle/>
        <a:p>
          <a:r>
            <a:rPr lang="es-ES_tradnl" dirty="0" smtClean="0"/>
            <a:t>Lavado de dinero y otros activos</a:t>
          </a:r>
          <a:endParaRPr lang="es-SV" dirty="0"/>
        </a:p>
      </dgm:t>
    </dgm:pt>
    <dgm:pt modelId="{E967C249-9DE6-464F-AE7B-254A564005FB}" type="parTrans" cxnId="{4B323ECD-B788-4426-AC8E-0EA1438F4DF5}">
      <dgm:prSet/>
      <dgm:spPr/>
      <dgm:t>
        <a:bodyPr/>
        <a:lstStyle/>
        <a:p>
          <a:endParaRPr lang="es-SV"/>
        </a:p>
      </dgm:t>
    </dgm:pt>
    <dgm:pt modelId="{7C6974FA-39C8-4E54-BFAE-A95C94FB1623}" type="sibTrans" cxnId="{4B323ECD-B788-4426-AC8E-0EA1438F4DF5}">
      <dgm:prSet/>
      <dgm:spPr/>
      <dgm:t>
        <a:bodyPr/>
        <a:lstStyle/>
        <a:p>
          <a:endParaRPr lang="es-SV"/>
        </a:p>
      </dgm:t>
    </dgm:pt>
    <dgm:pt modelId="{E9CD0FEB-05FC-47B3-B22B-CF5DB6031CB3}">
      <dgm:prSet/>
      <dgm:spPr/>
      <dgm:t>
        <a:bodyPr/>
        <a:lstStyle/>
        <a:p>
          <a:r>
            <a:rPr lang="es-ES_tradnl" dirty="0" smtClean="0"/>
            <a:t>Evasión Fiscal</a:t>
          </a:r>
          <a:endParaRPr lang="es-SV" dirty="0"/>
        </a:p>
      </dgm:t>
    </dgm:pt>
    <dgm:pt modelId="{B0D99F59-6674-4EDA-A9B4-1BE7CBBDD90E}" type="parTrans" cxnId="{A47D5366-2A8E-4D64-B852-6647835C1A28}">
      <dgm:prSet/>
      <dgm:spPr/>
      <dgm:t>
        <a:bodyPr/>
        <a:lstStyle/>
        <a:p>
          <a:endParaRPr lang="es-SV"/>
        </a:p>
      </dgm:t>
    </dgm:pt>
    <dgm:pt modelId="{1564C9DB-4F01-4353-B476-2768A4401F60}" type="sibTrans" cxnId="{A47D5366-2A8E-4D64-B852-6647835C1A28}">
      <dgm:prSet/>
      <dgm:spPr/>
      <dgm:t>
        <a:bodyPr/>
        <a:lstStyle/>
        <a:p>
          <a:endParaRPr lang="es-SV"/>
        </a:p>
      </dgm:t>
    </dgm:pt>
    <dgm:pt modelId="{2C8BA578-6D05-430B-8BA9-2668CD11B32B}">
      <dgm:prSet/>
      <dgm:spPr/>
      <dgm:t>
        <a:bodyPr/>
        <a:lstStyle/>
        <a:p>
          <a:r>
            <a:rPr lang="es-ES_tradnl" dirty="0" smtClean="0"/>
            <a:t>Fraude</a:t>
          </a:r>
          <a:endParaRPr lang="es-SV" dirty="0"/>
        </a:p>
      </dgm:t>
    </dgm:pt>
    <dgm:pt modelId="{761E4BCD-B71F-4AF3-8FCF-F280ECC152CD}" type="parTrans" cxnId="{F5B12E01-B282-4310-A6E2-5D1A70DA6643}">
      <dgm:prSet/>
      <dgm:spPr/>
      <dgm:t>
        <a:bodyPr/>
        <a:lstStyle/>
        <a:p>
          <a:endParaRPr lang="es-SV"/>
        </a:p>
      </dgm:t>
    </dgm:pt>
    <dgm:pt modelId="{5AC1F71F-00A0-4490-8EA6-84C3217B7FA2}" type="sibTrans" cxnId="{F5B12E01-B282-4310-A6E2-5D1A70DA6643}">
      <dgm:prSet/>
      <dgm:spPr/>
      <dgm:t>
        <a:bodyPr/>
        <a:lstStyle/>
        <a:p>
          <a:endParaRPr lang="es-SV"/>
        </a:p>
      </dgm:t>
    </dgm:pt>
    <dgm:pt modelId="{2CF9D37B-C2F7-428D-A0D7-A102FE7E4167}">
      <dgm:prSet/>
      <dgm:spPr/>
      <dgm:t>
        <a:bodyPr/>
        <a:lstStyle/>
        <a:p>
          <a:r>
            <a:rPr lang="es-ES_tradnl" dirty="0" smtClean="0"/>
            <a:t>Abuso de confianza</a:t>
          </a:r>
          <a:endParaRPr lang="es-SV" dirty="0"/>
        </a:p>
      </dgm:t>
    </dgm:pt>
    <dgm:pt modelId="{0435E54B-7B8F-4F4A-8F93-C2CE582945A9}" type="parTrans" cxnId="{C98521EE-917C-411F-B368-DF95205BEBCD}">
      <dgm:prSet/>
      <dgm:spPr/>
      <dgm:t>
        <a:bodyPr/>
        <a:lstStyle/>
        <a:p>
          <a:endParaRPr lang="es-SV"/>
        </a:p>
      </dgm:t>
    </dgm:pt>
    <dgm:pt modelId="{55BA7298-0377-4BB1-B763-A0B498AD3D04}" type="sibTrans" cxnId="{C98521EE-917C-411F-B368-DF95205BEBCD}">
      <dgm:prSet/>
      <dgm:spPr/>
      <dgm:t>
        <a:bodyPr/>
        <a:lstStyle/>
        <a:p>
          <a:endParaRPr lang="es-SV"/>
        </a:p>
      </dgm:t>
    </dgm:pt>
    <dgm:pt modelId="{7D357956-D99D-459E-B931-3BF6A149176D}">
      <dgm:prSet/>
      <dgm:spPr/>
      <dgm:t>
        <a:bodyPr/>
        <a:lstStyle/>
        <a:p>
          <a:r>
            <a:rPr lang="es-ES_tradnl" dirty="0" smtClean="0"/>
            <a:t>Administración fraudulenta</a:t>
          </a:r>
          <a:endParaRPr lang="es-SV" dirty="0"/>
        </a:p>
      </dgm:t>
    </dgm:pt>
    <dgm:pt modelId="{279DE8E5-8E50-4C0F-BAB1-30433C310299}" type="parTrans" cxnId="{5B5383CB-FF08-47EB-9993-F59CC7A2D0ED}">
      <dgm:prSet/>
      <dgm:spPr/>
      <dgm:t>
        <a:bodyPr/>
        <a:lstStyle/>
        <a:p>
          <a:endParaRPr lang="es-SV"/>
        </a:p>
      </dgm:t>
    </dgm:pt>
    <dgm:pt modelId="{3DCD1754-C0EF-46F7-B136-9FAF0ED26611}" type="sibTrans" cxnId="{5B5383CB-FF08-47EB-9993-F59CC7A2D0ED}">
      <dgm:prSet/>
      <dgm:spPr/>
      <dgm:t>
        <a:bodyPr/>
        <a:lstStyle/>
        <a:p>
          <a:endParaRPr lang="es-SV"/>
        </a:p>
      </dgm:t>
    </dgm:pt>
    <dgm:pt modelId="{CB8BE399-B2AE-4E78-A4F6-A2B87D969BBE}" type="pres">
      <dgm:prSet presAssocID="{F62DD31A-0B6A-4F15-A848-8B0BC5326C9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0D854C4-D84F-42FF-9B68-900779E1A4CA}" type="pres">
      <dgm:prSet presAssocID="{7A8B7D71-9BF5-4BCA-96AE-C63E46DBAD7C}" presName="compNode" presStyleCnt="0"/>
      <dgm:spPr/>
    </dgm:pt>
    <dgm:pt modelId="{6E2D4A04-5234-4952-B293-37740F02CD18}" type="pres">
      <dgm:prSet presAssocID="{7A8B7D71-9BF5-4BCA-96AE-C63E46DBAD7C}" presName="aNode" presStyleLbl="bgShp" presStyleIdx="0" presStyleCnt="1"/>
      <dgm:spPr/>
      <dgm:t>
        <a:bodyPr/>
        <a:lstStyle/>
        <a:p>
          <a:endParaRPr lang="es-ES"/>
        </a:p>
      </dgm:t>
    </dgm:pt>
    <dgm:pt modelId="{2F1E8E89-5EE4-4AC1-8926-C776E4F2E173}" type="pres">
      <dgm:prSet presAssocID="{7A8B7D71-9BF5-4BCA-96AE-C63E46DBAD7C}" presName="textNode" presStyleLbl="bgShp" presStyleIdx="0" presStyleCnt="1"/>
      <dgm:spPr/>
      <dgm:t>
        <a:bodyPr/>
        <a:lstStyle/>
        <a:p>
          <a:endParaRPr lang="es-ES"/>
        </a:p>
      </dgm:t>
    </dgm:pt>
    <dgm:pt modelId="{A334E505-F24A-4263-B22B-3CA451AC9BBA}" type="pres">
      <dgm:prSet presAssocID="{7A8B7D71-9BF5-4BCA-96AE-C63E46DBAD7C}" presName="compChildNode" presStyleCnt="0"/>
      <dgm:spPr/>
    </dgm:pt>
    <dgm:pt modelId="{22B2DBE9-5F5F-4FDD-A75D-3375177A5F7F}" type="pres">
      <dgm:prSet presAssocID="{7A8B7D71-9BF5-4BCA-96AE-C63E46DBAD7C}" presName="theInnerList" presStyleCnt="0"/>
      <dgm:spPr/>
    </dgm:pt>
    <dgm:pt modelId="{170B65D3-6BFF-4250-8E52-F63BDFA5F493}" type="pres">
      <dgm:prSet presAssocID="{ADC697D2-9BDB-4AED-AD0D-7DCDF62DD2D9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C0948A-EF01-4E2E-8E3B-09EA34B36525}" type="pres">
      <dgm:prSet presAssocID="{ADC697D2-9BDB-4AED-AD0D-7DCDF62DD2D9}" presName="aSpace2" presStyleCnt="0"/>
      <dgm:spPr/>
    </dgm:pt>
    <dgm:pt modelId="{59ADF4B0-9A80-4800-B7FD-A3EA552149C0}" type="pres">
      <dgm:prSet presAssocID="{E9CD0FEB-05FC-47B3-B22B-CF5DB6031CB3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FE8AE3-456F-47D4-96F6-06591670D55C}" type="pres">
      <dgm:prSet presAssocID="{E9CD0FEB-05FC-47B3-B22B-CF5DB6031CB3}" presName="aSpace2" presStyleCnt="0"/>
      <dgm:spPr/>
    </dgm:pt>
    <dgm:pt modelId="{643CF67E-1F49-4FB6-855D-8832976C7C94}" type="pres">
      <dgm:prSet presAssocID="{2C8BA578-6D05-430B-8BA9-2668CD11B32B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50BC65-699C-4D91-BB71-D4D21531B0BE}" type="pres">
      <dgm:prSet presAssocID="{2C8BA578-6D05-430B-8BA9-2668CD11B32B}" presName="aSpace2" presStyleCnt="0"/>
      <dgm:spPr/>
    </dgm:pt>
    <dgm:pt modelId="{3C6BF51E-E51E-4A08-9290-A793B9323D7D}" type="pres">
      <dgm:prSet presAssocID="{2CF9D37B-C2F7-428D-A0D7-A102FE7E4167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928AA9-D34A-45B1-BDCA-E24EAB13BB17}" type="pres">
      <dgm:prSet presAssocID="{2CF9D37B-C2F7-428D-A0D7-A102FE7E4167}" presName="aSpace2" presStyleCnt="0"/>
      <dgm:spPr/>
    </dgm:pt>
    <dgm:pt modelId="{F1C425EA-F147-46F5-B54C-4394D64FDA69}" type="pres">
      <dgm:prSet presAssocID="{7D357956-D99D-459E-B931-3BF6A149176D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B31CF04-502E-418B-8A8E-388E8791D3F1}" type="presOf" srcId="{ADC697D2-9BDB-4AED-AD0D-7DCDF62DD2D9}" destId="{170B65D3-6BFF-4250-8E52-F63BDFA5F493}" srcOrd="0" destOrd="0" presId="urn:microsoft.com/office/officeart/2005/8/layout/lProcess2"/>
    <dgm:cxn modelId="{834716B6-6F5B-401D-A367-23373992B771}" type="presOf" srcId="{7D357956-D99D-459E-B931-3BF6A149176D}" destId="{F1C425EA-F147-46F5-B54C-4394D64FDA69}" srcOrd="0" destOrd="0" presId="urn:microsoft.com/office/officeart/2005/8/layout/lProcess2"/>
    <dgm:cxn modelId="{A92F468E-E06E-40B1-9022-1095889275FC}" type="presOf" srcId="{2C8BA578-6D05-430B-8BA9-2668CD11B32B}" destId="{643CF67E-1F49-4FB6-855D-8832976C7C94}" srcOrd="0" destOrd="0" presId="urn:microsoft.com/office/officeart/2005/8/layout/lProcess2"/>
    <dgm:cxn modelId="{3F829157-916F-49D3-8139-ECE738B1A1C3}" type="presOf" srcId="{7A8B7D71-9BF5-4BCA-96AE-C63E46DBAD7C}" destId="{2F1E8E89-5EE4-4AC1-8926-C776E4F2E173}" srcOrd="1" destOrd="0" presId="urn:microsoft.com/office/officeart/2005/8/layout/lProcess2"/>
    <dgm:cxn modelId="{579E235F-E909-4754-A204-1F49E9115FF5}" type="presOf" srcId="{7A8B7D71-9BF5-4BCA-96AE-C63E46DBAD7C}" destId="{6E2D4A04-5234-4952-B293-37740F02CD18}" srcOrd="0" destOrd="0" presId="urn:microsoft.com/office/officeart/2005/8/layout/lProcess2"/>
    <dgm:cxn modelId="{47FB3162-FCDE-40C9-B884-2FDC855E0EC8}" type="presOf" srcId="{F62DD31A-0B6A-4F15-A848-8B0BC5326C99}" destId="{CB8BE399-B2AE-4E78-A4F6-A2B87D969BBE}" srcOrd="0" destOrd="0" presId="urn:microsoft.com/office/officeart/2005/8/layout/lProcess2"/>
    <dgm:cxn modelId="{4B323ECD-B788-4426-AC8E-0EA1438F4DF5}" srcId="{7A8B7D71-9BF5-4BCA-96AE-C63E46DBAD7C}" destId="{ADC697D2-9BDB-4AED-AD0D-7DCDF62DD2D9}" srcOrd="0" destOrd="0" parTransId="{E967C249-9DE6-464F-AE7B-254A564005FB}" sibTransId="{7C6974FA-39C8-4E54-BFAE-A95C94FB1623}"/>
    <dgm:cxn modelId="{8114F9BF-6367-4473-826F-58BB13568E44}" srcId="{F62DD31A-0B6A-4F15-A848-8B0BC5326C99}" destId="{7A8B7D71-9BF5-4BCA-96AE-C63E46DBAD7C}" srcOrd="0" destOrd="0" parTransId="{C143CC2E-78A0-48A8-92DE-4CECA58E6F03}" sibTransId="{FBC257A2-FA33-48E3-9737-F39542172D83}"/>
    <dgm:cxn modelId="{F5B12E01-B282-4310-A6E2-5D1A70DA6643}" srcId="{7A8B7D71-9BF5-4BCA-96AE-C63E46DBAD7C}" destId="{2C8BA578-6D05-430B-8BA9-2668CD11B32B}" srcOrd="2" destOrd="0" parTransId="{761E4BCD-B71F-4AF3-8FCF-F280ECC152CD}" sibTransId="{5AC1F71F-00A0-4490-8EA6-84C3217B7FA2}"/>
    <dgm:cxn modelId="{A47D5366-2A8E-4D64-B852-6647835C1A28}" srcId="{7A8B7D71-9BF5-4BCA-96AE-C63E46DBAD7C}" destId="{E9CD0FEB-05FC-47B3-B22B-CF5DB6031CB3}" srcOrd="1" destOrd="0" parTransId="{B0D99F59-6674-4EDA-A9B4-1BE7CBBDD90E}" sibTransId="{1564C9DB-4F01-4353-B476-2768A4401F60}"/>
    <dgm:cxn modelId="{C98521EE-917C-411F-B368-DF95205BEBCD}" srcId="{7A8B7D71-9BF5-4BCA-96AE-C63E46DBAD7C}" destId="{2CF9D37B-C2F7-428D-A0D7-A102FE7E4167}" srcOrd="3" destOrd="0" parTransId="{0435E54B-7B8F-4F4A-8F93-C2CE582945A9}" sibTransId="{55BA7298-0377-4BB1-B763-A0B498AD3D04}"/>
    <dgm:cxn modelId="{75F4F31C-D3F6-4357-9663-BF0557F2A85B}" type="presOf" srcId="{E9CD0FEB-05FC-47B3-B22B-CF5DB6031CB3}" destId="{59ADF4B0-9A80-4800-B7FD-A3EA552149C0}" srcOrd="0" destOrd="0" presId="urn:microsoft.com/office/officeart/2005/8/layout/lProcess2"/>
    <dgm:cxn modelId="{5B5383CB-FF08-47EB-9993-F59CC7A2D0ED}" srcId="{7A8B7D71-9BF5-4BCA-96AE-C63E46DBAD7C}" destId="{7D357956-D99D-459E-B931-3BF6A149176D}" srcOrd="4" destOrd="0" parTransId="{279DE8E5-8E50-4C0F-BAB1-30433C310299}" sibTransId="{3DCD1754-C0EF-46F7-B136-9FAF0ED26611}"/>
    <dgm:cxn modelId="{0763CD44-B9FF-4A67-A9F7-360DF65DB7C5}" type="presOf" srcId="{2CF9D37B-C2F7-428D-A0D7-A102FE7E4167}" destId="{3C6BF51E-E51E-4A08-9290-A793B9323D7D}" srcOrd="0" destOrd="0" presId="urn:microsoft.com/office/officeart/2005/8/layout/lProcess2"/>
    <dgm:cxn modelId="{9B76948E-091D-4A4D-AEBF-00FE0AED4D35}" type="presParOf" srcId="{CB8BE399-B2AE-4E78-A4F6-A2B87D969BBE}" destId="{B0D854C4-D84F-42FF-9B68-900779E1A4CA}" srcOrd="0" destOrd="0" presId="urn:microsoft.com/office/officeart/2005/8/layout/lProcess2"/>
    <dgm:cxn modelId="{D36064A7-4D75-4512-8A55-106E7CDC25D4}" type="presParOf" srcId="{B0D854C4-D84F-42FF-9B68-900779E1A4CA}" destId="{6E2D4A04-5234-4952-B293-37740F02CD18}" srcOrd="0" destOrd="0" presId="urn:microsoft.com/office/officeart/2005/8/layout/lProcess2"/>
    <dgm:cxn modelId="{5EFCABE3-E785-40E3-931C-8AD7FAA1FD83}" type="presParOf" srcId="{B0D854C4-D84F-42FF-9B68-900779E1A4CA}" destId="{2F1E8E89-5EE4-4AC1-8926-C776E4F2E173}" srcOrd="1" destOrd="0" presId="urn:microsoft.com/office/officeart/2005/8/layout/lProcess2"/>
    <dgm:cxn modelId="{762ECFD0-9B4D-4109-8404-5FB32FE35487}" type="presParOf" srcId="{B0D854C4-D84F-42FF-9B68-900779E1A4CA}" destId="{A334E505-F24A-4263-B22B-3CA451AC9BBA}" srcOrd="2" destOrd="0" presId="urn:microsoft.com/office/officeart/2005/8/layout/lProcess2"/>
    <dgm:cxn modelId="{07F9537B-3983-422F-8AA4-9F86F8819608}" type="presParOf" srcId="{A334E505-F24A-4263-B22B-3CA451AC9BBA}" destId="{22B2DBE9-5F5F-4FDD-A75D-3375177A5F7F}" srcOrd="0" destOrd="0" presId="urn:microsoft.com/office/officeart/2005/8/layout/lProcess2"/>
    <dgm:cxn modelId="{627A0EAA-08BC-40CC-9C27-344B3FB18868}" type="presParOf" srcId="{22B2DBE9-5F5F-4FDD-A75D-3375177A5F7F}" destId="{170B65D3-6BFF-4250-8E52-F63BDFA5F493}" srcOrd="0" destOrd="0" presId="urn:microsoft.com/office/officeart/2005/8/layout/lProcess2"/>
    <dgm:cxn modelId="{D4C37C83-287D-4912-A1FB-CCD2BFBF9F4A}" type="presParOf" srcId="{22B2DBE9-5F5F-4FDD-A75D-3375177A5F7F}" destId="{E0C0948A-EF01-4E2E-8E3B-09EA34B36525}" srcOrd="1" destOrd="0" presId="urn:microsoft.com/office/officeart/2005/8/layout/lProcess2"/>
    <dgm:cxn modelId="{885B53CF-AD44-43AD-B6F8-674DC3C8FD8B}" type="presParOf" srcId="{22B2DBE9-5F5F-4FDD-A75D-3375177A5F7F}" destId="{59ADF4B0-9A80-4800-B7FD-A3EA552149C0}" srcOrd="2" destOrd="0" presId="urn:microsoft.com/office/officeart/2005/8/layout/lProcess2"/>
    <dgm:cxn modelId="{DC91C79F-5D6F-441B-BB2C-6E882D41FF11}" type="presParOf" srcId="{22B2DBE9-5F5F-4FDD-A75D-3375177A5F7F}" destId="{91FE8AE3-456F-47D4-96F6-06591670D55C}" srcOrd="3" destOrd="0" presId="urn:microsoft.com/office/officeart/2005/8/layout/lProcess2"/>
    <dgm:cxn modelId="{7F7FAB64-E962-4918-A356-B75634613824}" type="presParOf" srcId="{22B2DBE9-5F5F-4FDD-A75D-3375177A5F7F}" destId="{643CF67E-1F49-4FB6-855D-8832976C7C94}" srcOrd="4" destOrd="0" presId="urn:microsoft.com/office/officeart/2005/8/layout/lProcess2"/>
    <dgm:cxn modelId="{B39EF9BC-9922-4DC5-A754-9DDABF1CBDD6}" type="presParOf" srcId="{22B2DBE9-5F5F-4FDD-A75D-3375177A5F7F}" destId="{7D50BC65-699C-4D91-BB71-D4D21531B0BE}" srcOrd="5" destOrd="0" presId="urn:microsoft.com/office/officeart/2005/8/layout/lProcess2"/>
    <dgm:cxn modelId="{09BD9926-9350-400B-BD9B-BA3212FD3362}" type="presParOf" srcId="{22B2DBE9-5F5F-4FDD-A75D-3375177A5F7F}" destId="{3C6BF51E-E51E-4A08-9290-A793B9323D7D}" srcOrd="6" destOrd="0" presId="urn:microsoft.com/office/officeart/2005/8/layout/lProcess2"/>
    <dgm:cxn modelId="{D6EC4EC5-3923-4E45-8BFA-99DA53C4EB24}" type="presParOf" srcId="{22B2DBE9-5F5F-4FDD-A75D-3375177A5F7F}" destId="{AF928AA9-D34A-45B1-BDCA-E24EAB13BB17}" srcOrd="7" destOrd="0" presId="urn:microsoft.com/office/officeart/2005/8/layout/lProcess2"/>
    <dgm:cxn modelId="{561524E4-46D7-4913-AB31-5F33ADD849E0}" type="presParOf" srcId="{22B2DBE9-5F5F-4FDD-A75D-3375177A5F7F}" destId="{F1C425EA-F147-46F5-B54C-4394D64FDA6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12A0A4-8E95-4892-AFC0-D5AEE86F0EE3}" type="doc">
      <dgm:prSet loTypeId="urn:microsoft.com/office/officeart/2008/layout/PictureStrips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SV"/>
        </a:p>
      </dgm:t>
    </dgm:pt>
    <dgm:pt modelId="{25BA8567-91C2-4DC1-A090-712F598D98BF}">
      <dgm:prSet phldrT="[Texto]"/>
      <dgm:spPr/>
      <dgm:t>
        <a:bodyPr/>
        <a:lstStyle/>
        <a:p>
          <a:r>
            <a:rPr lang="es-SV" dirty="0" smtClean="0"/>
            <a:t>Definición</a:t>
          </a:r>
          <a:endParaRPr lang="es-SV" dirty="0"/>
        </a:p>
      </dgm:t>
    </dgm:pt>
    <dgm:pt modelId="{4CA733A9-92B4-422A-BA59-2F9400113F7E}" type="parTrans" cxnId="{04208D61-7DDA-4E48-8746-6BC406B875C4}">
      <dgm:prSet/>
      <dgm:spPr/>
      <dgm:t>
        <a:bodyPr/>
        <a:lstStyle/>
        <a:p>
          <a:endParaRPr lang="es-SV"/>
        </a:p>
      </dgm:t>
    </dgm:pt>
    <dgm:pt modelId="{D0838F9E-0001-48BF-BF8F-DCE186B3CD07}" type="sibTrans" cxnId="{04208D61-7DDA-4E48-8746-6BC406B875C4}">
      <dgm:prSet/>
      <dgm:spPr/>
      <dgm:t>
        <a:bodyPr/>
        <a:lstStyle/>
        <a:p>
          <a:endParaRPr lang="es-SV"/>
        </a:p>
      </dgm:t>
    </dgm:pt>
    <dgm:pt modelId="{9FE4CB4F-2227-482B-A3D0-F635C801693F}">
      <dgm:prSet phldrT="[Texto]"/>
      <dgm:spPr/>
      <dgm:t>
        <a:bodyPr/>
        <a:lstStyle/>
        <a:p>
          <a:r>
            <a:rPr lang="es-SV" dirty="0" smtClean="0"/>
            <a:t>Leyes</a:t>
          </a:r>
          <a:endParaRPr lang="es-SV" dirty="0"/>
        </a:p>
      </dgm:t>
    </dgm:pt>
    <dgm:pt modelId="{65C5A724-47FC-4779-AF6E-EF9580EBE6E2}" type="parTrans" cxnId="{A01BB533-AE05-475B-9C2D-6BCD78FDD005}">
      <dgm:prSet/>
      <dgm:spPr/>
      <dgm:t>
        <a:bodyPr/>
        <a:lstStyle/>
        <a:p>
          <a:endParaRPr lang="es-SV"/>
        </a:p>
      </dgm:t>
    </dgm:pt>
    <dgm:pt modelId="{BCA272D0-796A-46F0-BF14-48C5E1BA8856}" type="sibTrans" cxnId="{A01BB533-AE05-475B-9C2D-6BCD78FDD005}">
      <dgm:prSet/>
      <dgm:spPr/>
      <dgm:t>
        <a:bodyPr/>
        <a:lstStyle/>
        <a:p>
          <a:endParaRPr lang="es-SV"/>
        </a:p>
      </dgm:t>
    </dgm:pt>
    <dgm:pt modelId="{055C9E9D-57A5-4B23-9E0B-103386170922}">
      <dgm:prSet phldrT="[Texto]"/>
      <dgm:spPr/>
      <dgm:t>
        <a:bodyPr/>
        <a:lstStyle/>
        <a:p>
          <a:r>
            <a:rPr lang="es-ES_tradnl" b="0" dirty="0" smtClean="0"/>
            <a:t>Se refiere a la  actividad que se desarrolla para encubrir el origen de los fondos que fueron obtenidos mediante actividades ilegales</a:t>
          </a:r>
          <a:endParaRPr lang="es-SV" b="0" dirty="0"/>
        </a:p>
      </dgm:t>
    </dgm:pt>
    <dgm:pt modelId="{FC6FB3CA-F140-482B-AEA6-64A21CB66C39}" type="parTrans" cxnId="{ECACB916-C8A9-4331-BDD5-0B4FBF07348F}">
      <dgm:prSet/>
      <dgm:spPr/>
      <dgm:t>
        <a:bodyPr/>
        <a:lstStyle/>
        <a:p>
          <a:endParaRPr lang="es-SV"/>
        </a:p>
      </dgm:t>
    </dgm:pt>
    <dgm:pt modelId="{BC7ED6FD-CB0C-478E-9B26-464E69BDC6ED}" type="sibTrans" cxnId="{ECACB916-C8A9-4331-BDD5-0B4FBF07348F}">
      <dgm:prSet/>
      <dgm:spPr/>
      <dgm:t>
        <a:bodyPr/>
        <a:lstStyle/>
        <a:p>
          <a:endParaRPr lang="es-SV"/>
        </a:p>
      </dgm:t>
    </dgm:pt>
    <dgm:pt modelId="{A7DD2176-7DB1-4B14-83C3-BE7FF551A6F4}">
      <dgm:prSet phldrT="[Texto]"/>
      <dgm:spPr/>
      <dgm:t>
        <a:bodyPr/>
        <a:lstStyle/>
        <a:p>
          <a:r>
            <a:rPr lang="es-ES_tradnl" smtClean="0"/>
            <a:t>En nuestro país este delito se encuentra principalmente regulado por la Ley contra el lavado de dinero y otros activos y su respectivo reglamento</a:t>
          </a:r>
          <a:endParaRPr lang="es-SV" dirty="0"/>
        </a:p>
      </dgm:t>
    </dgm:pt>
    <dgm:pt modelId="{6200CA9E-997C-4C9C-8A80-1ECF06F1A93E}" type="parTrans" cxnId="{8E717CF0-7917-441A-BE45-5B70DACDED3C}">
      <dgm:prSet/>
      <dgm:spPr/>
      <dgm:t>
        <a:bodyPr/>
        <a:lstStyle/>
        <a:p>
          <a:endParaRPr lang="es-SV"/>
        </a:p>
      </dgm:t>
    </dgm:pt>
    <dgm:pt modelId="{4602CE78-FD6B-42F5-A498-ECFD2F4A0D3E}" type="sibTrans" cxnId="{8E717CF0-7917-441A-BE45-5B70DACDED3C}">
      <dgm:prSet/>
      <dgm:spPr/>
      <dgm:t>
        <a:bodyPr/>
        <a:lstStyle/>
        <a:p>
          <a:endParaRPr lang="es-SV"/>
        </a:p>
      </dgm:t>
    </dgm:pt>
    <dgm:pt modelId="{C8385F06-2636-4E46-B4A2-829C9EEB5B92}" type="pres">
      <dgm:prSet presAssocID="{A412A0A4-8E95-4892-AFC0-D5AEE86F0E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1E3860C-2759-4087-8F6A-3ACA1CE56B0F}" type="pres">
      <dgm:prSet presAssocID="{25BA8567-91C2-4DC1-A090-712F598D98BF}" presName="composite" presStyleCnt="0"/>
      <dgm:spPr/>
    </dgm:pt>
    <dgm:pt modelId="{586D1EA9-12D9-4975-8367-CDD376E13FAE}" type="pres">
      <dgm:prSet presAssocID="{25BA8567-91C2-4DC1-A090-712F598D98BF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ACE845F-611F-4E92-BE5C-723828CED9ED}" type="pres">
      <dgm:prSet presAssocID="{25BA8567-91C2-4DC1-A090-712F598D98BF}" presName="rect2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63CE81D-5B5B-40D3-B6E9-DA85DA8CC61F}" type="pres">
      <dgm:prSet presAssocID="{D0838F9E-0001-48BF-BF8F-DCE186B3CD07}" presName="sibTrans" presStyleCnt="0"/>
      <dgm:spPr/>
    </dgm:pt>
    <dgm:pt modelId="{CEB11CD1-6753-4B13-B949-68A56DEBF5F5}" type="pres">
      <dgm:prSet presAssocID="{9FE4CB4F-2227-482B-A3D0-F635C801693F}" presName="composite" presStyleCnt="0"/>
      <dgm:spPr/>
    </dgm:pt>
    <dgm:pt modelId="{CC8BE303-911D-45B2-92D0-A0C369195A35}" type="pres">
      <dgm:prSet presAssocID="{9FE4CB4F-2227-482B-A3D0-F635C801693F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FB07CA-987B-4583-872B-BD5980C080AF}" type="pres">
      <dgm:prSet presAssocID="{9FE4CB4F-2227-482B-A3D0-F635C801693F}" presName="rect2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A7991ED4-CB43-4C91-A379-8BF4B83EED3C}" type="presOf" srcId="{25BA8567-91C2-4DC1-A090-712F598D98BF}" destId="{586D1EA9-12D9-4975-8367-CDD376E13FAE}" srcOrd="0" destOrd="0" presId="urn:microsoft.com/office/officeart/2008/layout/PictureStrips"/>
    <dgm:cxn modelId="{99324C01-105D-4561-9843-688B47E8C59D}" type="presOf" srcId="{9FE4CB4F-2227-482B-A3D0-F635C801693F}" destId="{CC8BE303-911D-45B2-92D0-A0C369195A35}" srcOrd="0" destOrd="0" presId="urn:microsoft.com/office/officeart/2008/layout/PictureStrips"/>
    <dgm:cxn modelId="{A01BB533-AE05-475B-9C2D-6BCD78FDD005}" srcId="{A412A0A4-8E95-4892-AFC0-D5AEE86F0EE3}" destId="{9FE4CB4F-2227-482B-A3D0-F635C801693F}" srcOrd="1" destOrd="0" parTransId="{65C5A724-47FC-4779-AF6E-EF9580EBE6E2}" sibTransId="{BCA272D0-796A-46F0-BF14-48C5E1BA8856}"/>
    <dgm:cxn modelId="{ECACB916-C8A9-4331-BDD5-0B4FBF07348F}" srcId="{25BA8567-91C2-4DC1-A090-712F598D98BF}" destId="{055C9E9D-57A5-4B23-9E0B-103386170922}" srcOrd="0" destOrd="0" parTransId="{FC6FB3CA-F140-482B-AEA6-64A21CB66C39}" sibTransId="{BC7ED6FD-CB0C-478E-9B26-464E69BDC6ED}"/>
    <dgm:cxn modelId="{8E717CF0-7917-441A-BE45-5B70DACDED3C}" srcId="{9FE4CB4F-2227-482B-A3D0-F635C801693F}" destId="{A7DD2176-7DB1-4B14-83C3-BE7FF551A6F4}" srcOrd="0" destOrd="0" parTransId="{6200CA9E-997C-4C9C-8A80-1ECF06F1A93E}" sibTransId="{4602CE78-FD6B-42F5-A498-ECFD2F4A0D3E}"/>
    <dgm:cxn modelId="{04208D61-7DDA-4E48-8746-6BC406B875C4}" srcId="{A412A0A4-8E95-4892-AFC0-D5AEE86F0EE3}" destId="{25BA8567-91C2-4DC1-A090-712F598D98BF}" srcOrd="0" destOrd="0" parTransId="{4CA733A9-92B4-422A-BA59-2F9400113F7E}" sibTransId="{D0838F9E-0001-48BF-BF8F-DCE186B3CD07}"/>
    <dgm:cxn modelId="{132E0DB5-BD02-4476-8E1A-5D253C44C4FB}" type="presOf" srcId="{A7DD2176-7DB1-4B14-83C3-BE7FF551A6F4}" destId="{CC8BE303-911D-45B2-92D0-A0C369195A35}" srcOrd="0" destOrd="1" presId="urn:microsoft.com/office/officeart/2008/layout/PictureStrips"/>
    <dgm:cxn modelId="{48CFCAB8-FBDC-4978-AAC8-7770CB0C632D}" type="presOf" srcId="{055C9E9D-57A5-4B23-9E0B-103386170922}" destId="{586D1EA9-12D9-4975-8367-CDD376E13FAE}" srcOrd="0" destOrd="1" presId="urn:microsoft.com/office/officeart/2008/layout/PictureStrips"/>
    <dgm:cxn modelId="{6B076606-C39F-4450-AC97-C67E4B2ED37B}" type="presOf" srcId="{A412A0A4-8E95-4892-AFC0-D5AEE86F0EE3}" destId="{C8385F06-2636-4E46-B4A2-829C9EEB5B92}" srcOrd="0" destOrd="0" presId="urn:microsoft.com/office/officeart/2008/layout/PictureStrips"/>
    <dgm:cxn modelId="{4085EE82-EFBA-4094-824F-2661B934124C}" type="presParOf" srcId="{C8385F06-2636-4E46-B4A2-829C9EEB5B92}" destId="{11E3860C-2759-4087-8F6A-3ACA1CE56B0F}" srcOrd="0" destOrd="0" presId="urn:microsoft.com/office/officeart/2008/layout/PictureStrips"/>
    <dgm:cxn modelId="{4EDEC97F-A630-4043-AD94-682976FFD335}" type="presParOf" srcId="{11E3860C-2759-4087-8F6A-3ACA1CE56B0F}" destId="{586D1EA9-12D9-4975-8367-CDD376E13FAE}" srcOrd="0" destOrd="0" presId="urn:microsoft.com/office/officeart/2008/layout/PictureStrips"/>
    <dgm:cxn modelId="{FD69F95E-C421-45D7-A992-95CC64C4F0BD}" type="presParOf" srcId="{11E3860C-2759-4087-8F6A-3ACA1CE56B0F}" destId="{AACE845F-611F-4E92-BE5C-723828CED9ED}" srcOrd="1" destOrd="0" presId="urn:microsoft.com/office/officeart/2008/layout/PictureStrips"/>
    <dgm:cxn modelId="{DAC791CA-7E49-43D6-B313-EF64E21A75DA}" type="presParOf" srcId="{C8385F06-2636-4E46-B4A2-829C9EEB5B92}" destId="{363CE81D-5B5B-40D3-B6E9-DA85DA8CC61F}" srcOrd="1" destOrd="0" presId="urn:microsoft.com/office/officeart/2008/layout/PictureStrips"/>
    <dgm:cxn modelId="{7F883D84-CDB7-4B53-A9CF-852F53536567}" type="presParOf" srcId="{C8385F06-2636-4E46-B4A2-829C9EEB5B92}" destId="{CEB11CD1-6753-4B13-B949-68A56DEBF5F5}" srcOrd="2" destOrd="0" presId="urn:microsoft.com/office/officeart/2008/layout/PictureStrips"/>
    <dgm:cxn modelId="{41FF254C-5B8C-4FA6-A1EA-5494EAE086CD}" type="presParOf" srcId="{CEB11CD1-6753-4B13-B949-68A56DEBF5F5}" destId="{CC8BE303-911D-45B2-92D0-A0C369195A35}" srcOrd="0" destOrd="0" presId="urn:microsoft.com/office/officeart/2008/layout/PictureStrips"/>
    <dgm:cxn modelId="{855A6573-E7C4-4F2C-B2A9-2CD1FB8B0C15}" type="presParOf" srcId="{CEB11CD1-6753-4B13-B949-68A56DEBF5F5}" destId="{0EFB07CA-987B-4583-872B-BD5980C080A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BDE03B-D2B7-4557-B64E-DD028BAB310F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3707B872-1B48-4A76-9533-F20E95B0F3C9}">
      <dgm:prSet phldrT="[Texto]"/>
      <dgm:spPr/>
      <dgm:t>
        <a:bodyPr/>
        <a:lstStyle/>
        <a:p>
          <a:r>
            <a:rPr lang="es-ES_tradnl" dirty="0" smtClean="0"/>
            <a:t>Es la elusión total o parcial de los impuestos y esto ocurre normalmente cuando ya se ha producido el hecho generador, que se simula u oculta.</a:t>
          </a:r>
          <a:endParaRPr lang="es-SV" dirty="0"/>
        </a:p>
      </dgm:t>
    </dgm:pt>
    <dgm:pt modelId="{48ACC801-9559-4AFF-9A60-0B0994F4C03D}" type="parTrans" cxnId="{67F9B383-584B-4821-AA4B-5BAAD54984EB}">
      <dgm:prSet/>
      <dgm:spPr/>
      <dgm:t>
        <a:bodyPr/>
        <a:lstStyle/>
        <a:p>
          <a:endParaRPr lang="es-SV"/>
        </a:p>
      </dgm:t>
    </dgm:pt>
    <dgm:pt modelId="{2C1A4354-90B3-4822-88D9-E09D983CEBF8}" type="sibTrans" cxnId="{67F9B383-584B-4821-AA4B-5BAAD54984EB}">
      <dgm:prSet/>
      <dgm:spPr/>
      <dgm:t>
        <a:bodyPr/>
        <a:lstStyle/>
        <a:p>
          <a:endParaRPr lang="es-SV"/>
        </a:p>
      </dgm:t>
    </dgm:pt>
    <dgm:pt modelId="{D8598ABA-7DE8-4272-99F1-453C46B065DA}" type="pres">
      <dgm:prSet presAssocID="{B2BDE03B-D2B7-4557-B64E-DD028BAB310F}" presName="linearFlow" presStyleCnt="0">
        <dgm:presLayoutVars>
          <dgm:dir val="rev"/>
          <dgm:resizeHandles val="exact"/>
        </dgm:presLayoutVars>
      </dgm:prSet>
      <dgm:spPr/>
    </dgm:pt>
    <dgm:pt modelId="{E06A606B-4508-4AD8-99AA-C6901196118E}" type="pres">
      <dgm:prSet presAssocID="{3707B872-1B48-4A76-9533-F20E95B0F3C9}" presName="comp" presStyleCnt="0"/>
      <dgm:spPr/>
    </dgm:pt>
    <dgm:pt modelId="{414FFB89-F46E-463A-BC00-A7708B30A84D}" type="pres">
      <dgm:prSet presAssocID="{3707B872-1B48-4A76-9533-F20E95B0F3C9}" presName="rect2" presStyleLbl="node1" presStyleIdx="0" presStyleCnt="1" custScaleX="11980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2598210-2F45-42D9-B429-6BEC090171E1}" type="pres">
      <dgm:prSet presAssocID="{3707B872-1B48-4A76-9533-F20E95B0F3C9}" presName="rect1" presStyleLbl="lnNode1" presStyleIdx="0" presStyleCnt="1" custLinFactNeighborX="1831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0C226D51-235C-4DA5-9107-BE9F7533DF01}" type="presOf" srcId="{3707B872-1B48-4A76-9533-F20E95B0F3C9}" destId="{414FFB89-F46E-463A-BC00-A7708B30A84D}" srcOrd="0" destOrd="0" presId="urn:microsoft.com/office/officeart/2008/layout/AlternatingPictureBlocks"/>
    <dgm:cxn modelId="{6E8C8530-FDF0-4535-AC34-2A33E889C53F}" type="presOf" srcId="{B2BDE03B-D2B7-4557-B64E-DD028BAB310F}" destId="{D8598ABA-7DE8-4272-99F1-453C46B065DA}" srcOrd="0" destOrd="0" presId="urn:microsoft.com/office/officeart/2008/layout/AlternatingPictureBlocks"/>
    <dgm:cxn modelId="{67F9B383-584B-4821-AA4B-5BAAD54984EB}" srcId="{B2BDE03B-D2B7-4557-B64E-DD028BAB310F}" destId="{3707B872-1B48-4A76-9533-F20E95B0F3C9}" srcOrd="0" destOrd="0" parTransId="{48ACC801-9559-4AFF-9A60-0B0994F4C03D}" sibTransId="{2C1A4354-90B3-4822-88D9-E09D983CEBF8}"/>
    <dgm:cxn modelId="{0DF8BCBE-6F61-49A4-BB03-3210B2CA47DA}" type="presParOf" srcId="{D8598ABA-7DE8-4272-99F1-453C46B065DA}" destId="{E06A606B-4508-4AD8-99AA-C6901196118E}" srcOrd="0" destOrd="0" presId="urn:microsoft.com/office/officeart/2008/layout/AlternatingPictureBlocks"/>
    <dgm:cxn modelId="{97305280-3827-4726-BC88-4BCD541FB0EE}" type="presParOf" srcId="{E06A606B-4508-4AD8-99AA-C6901196118E}" destId="{414FFB89-F46E-463A-BC00-A7708B30A84D}" srcOrd="0" destOrd="0" presId="urn:microsoft.com/office/officeart/2008/layout/AlternatingPictureBlocks"/>
    <dgm:cxn modelId="{B1B4F266-0B6A-4203-BBC4-1573EF51630C}" type="presParOf" srcId="{E06A606B-4508-4AD8-99AA-C6901196118E}" destId="{C2598210-2F45-42D9-B429-6BEC090171E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53B0A2-1461-449D-BD3D-BF069CE4A6F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SV"/>
        </a:p>
      </dgm:t>
    </dgm:pt>
    <dgm:pt modelId="{6F7F3266-0D26-4AFB-8160-425BF2E19E46}">
      <dgm:prSet phldrT="[Texto]"/>
      <dgm:spPr/>
      <dgm:t>
        <a:bodyPr/>
        <a:lstStyle/>
        <a:p>
          <a:r>
            <a:rPr lang="es-SV" dirty="0" smtClean="0"/>
            <a:t>Mecanismos</a:t>
          </a:r>
          <a:endParaRPr lang="es-SV" dirty="0"/>
        </a:p>
      </dgm:t>
    </dgm:pt>
    <dgm:pt modelId="{FDAE9CCE-7F7D-4B0A-847A-9D3E8732C7F7}" type="parTrans" cxnId="{E1DF249B-5A92-4673-B55C-2C1FD8C3B19E}">
      <dgm:prSet/>
      <dgm:spPr/>
      <dgm:t>
        <a:bodyPr/>
        <a:lstStyle/>
        <a:p>
          <a:endParaRPr lang="es-SV"/>
        </a:p>
      </dgm:t>
    </dgm:pt>
    <dgm:pt modelId="{BBFB86D8-296D-4A1A-959D-9E8D252A8549}" type="sibTrans" cxnId="{E1DF249B-5A92-4673-B55C-2C1FD8C3B19E}">
      <dgm:prSet/>
      <dgm:spPr/>
      <dgm:t>
        <a:bodyPr/>
        <a:lstStyle/>
        <a:p>
          <a:endParaRPr lang="es-SV"/>
        </a:p>
      </dgm:t>
    </dgm:pt>
    <dgm:pt modelId="{75CE3800-1623-45E2-BF1A-9EE4C2DABF66}">
      <dgm:prSet phldrT="[Texto]"/>
      <dgm:spPr/>
      <dgm:t>
        <a:bodyPr/>
        <a:lstStyle/>
        <a:p>
          <a:r>
            <a:rPr lang="es-ES_tradnl" dirty="0" smtClean="0"/>
            <a:t>Vacíos de ley </a:t>
          </a:r>
          <a:endParaRPr lang="es-SV" dirty="0"/>
        </a:p>
      </dgm:t>
    </dgm:pt>
    <dgm:pt modelId="{83180592-CE80-470D-BB09-2A332FE4A08E}" type="parTrans" cxnId="{66894908-888D-4908-A28C-39D8E0070C8C}">
      <dgm:prSet/>
      <dgm:spPr/>
      <dgm:t>
        <a:bodyPr/>
        <a:lstStyle/>
        <a:p>
          <a:endParaRPr lang="es-SV"/>
        </a:p>
      </dgm:t>
    </dgm:pt>
    <dgm:pt modelId="{847BFE9F-4DAF-4A93-9982-0A860562AE2C}" type="sibTrans" cxnId="{66894908-888D-4908-A28C-39D8E0070C8C}">
      <dgm:prSet/>
      <dgm:spPr/>
      <dgm:t>
        <a:bodyPr/>
        <a:lstStyle/>
        <a:p>
          <a:endParaRPr lang="es-SV"/>
        </a:p>
      </dgm:t>
    </dgm:pt>
    <dgm:pt modelId="{6610BC42-2D0F-43AA-9D02-F2CF38CB2919}">
      <dgm:prSet phldrT="[Texto]"/>
      <dgm:spPr/>
      <dgm:t>
        <a:bodyPr/>
        <a:lstStyle/>
        <a:p>
          <a:r>
            <a:rPr lang="es-ES_tradnl" dirty="0" smtClean="0"/>
            <a:t>Doble contabilidad</a:t>
          </a:r>
          <a:endParaRPr lang="es-SV" dirty="0"/>
        </a:p>
      </dgm:t>
    </dgm:pt>
    <dgm:pt modelId="{162A9D9E-1B68-414C-AB38-6FA88E1B9710}" type="parTrans" cxnId="{107C36ED-9B89-48DE-B0DA-69D31FA9D4DB}">
      <dgm:prSet/>
      <dgm:spPr/>
      <dgm:t>
        <a:bodyPr/>
        <a:lstStyle/>
        <a:p>
          <a:endParaRPr lang="es-SV"/>
        </a:p>
      </dgm:t>
    </dgm:pt>
    <dgm:pt modelId="{FFDEE448-84A7-4E63-AD2A-46F28F0FEEE2}" type="sibTrans" cxnId="{107C36ED-9B89-48DE-B0DA-69D31FA9D4DB}">
      <dgm:prSet/>
      <dgm:spPr/>
      <dgm:t>
        <a:bodyPr/>
        <a:lstStyle/>
        <a:p>
          <a:endParaRPr lang="es-SV"/>
        </a:p>
      </dgm:t>
    </dgm:pt>
    <dgm:pt modelId="{F3BFC55D-860B-4FAC-82C4-35AC1FF50BD2}">
      <dgm:prSet phldrT="[Texto]"/>
      <dgm:spPr/>
      <dgm:t>
        <a:bodyPr/>
        <a:lstStyle/>
        <a:p>
          <a:r>
            <a:rPr lang="es-SV" dirty="0" smtClean="0"/>
            <a:t>Fiscal</a:t>
          </a:r>
          <a:endParaRPr lang="es-SV" dirty="0"/>
        </a:p>
      </dgm:t>
    </dgm:pt>
    <dgm:pt modelId="{E76C5A42-9626-483E-994E-49152FA72838}" type="parTrans" cxnId="{0240B39B-AE7F-476F-A6C7-3A876A1E5EAA}">
      <dgm:prSet/>
      <dgm:spPr/>
      <dgm:t>
        <a:bodyPr/>
        <a:lstStyle/>
        <a:p>
          <a:endParaRPr lang="es-SV"/>
        </a:p>
      </dgm:t>
    </dgm:pt>
    <dgm:pt modelId="{95A79FCA-09E4-4EFC-94A3-4F0662B6F371}" type="sibTrans" cxnId="{0240B39B-AE7F-476F-A6C7-3A876A1E5EAA}">
      <dgm:prSet/>
      <dgm:spPr/>
      <dgm:t>
        <a:bodyPr/>
        <a:lstStyle/>
        <a:p>
          <a:endParaRPr lang="es-SV"/>
        </a:p>
      </dgm:t>
    </dgm:pt>
    <dgm:pt modelId="{1218214E-10C2-44DA-9327-37FBDEEF57C1}">
      <dgm:prSet phldrT="[Texto]"/>
      <dgm:spPr/>
      <dgm:t>
        <a:bodyPr/>
        <a:lstStyle/>
        <a:p>
          <a:r>
            <a:rPr lang="es-SV" dirty="0" smtClean="0"/>
            <a:t>Financiera</a:t>
          </a:r>
          <a:endParaRPr lang="es-SV" dirty="0"/>
        </a:p>
      </dgm:t>
    </dgm:pt>
    <dgm:pt modelId="{29B326EE-EB1D-4BA0-BD4F-BFA102D554CB}" type="parTrans" cxnId="{05C85D1D-FE41-4D72-9C92-351701013A35}">
      <dgm:prSet/>
      <dgm:spPr/>
      <dgm:t>
        <a:bodyPr/>
        <a:lstStyle/>
        <a:p>
          <a:endParaRPr lang="es-SV"/>
        </a:p>
      </dgm:t>
    </dgm:pt>
    <dgm:pt modelId="{D2FCF666-8AD8-41A4-9A1A-0D2880FD203D}" type="sibTrans" cxnId="{05C85D1D-FE41-4D72-9C92-351701013A35}">
      <dgm:prSet/>
      <dgm:spPr/>
      <dgm:t>
        <a:bodyPr/>
        <a:lstStyle/>
        <a:p>
          <a:endParaRPr lang="es-SV"/>
        </a:p>
      </dgm:t>
    </dgm:pt>
    <dgm:pt modelId="{2C824179-C423-442F-9591-45264B04FFDC}" type="pres">
      <dgm:prSet presAssocID="{F153B0A2-1461-449D-BD3D-BF069CE4A6F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7C2A23E-878B-40E1-AD37-62AD0665AB20}" type="pres">
      <dgm:prSet presAssocID="{6F7F3266-0D26-4AFB-8160-425BF2E19E46}" presName="root1" presStyleCnt="0"/>
      <dgm:spPr/>
    </dgm:pt>
    <dgm:pt modelId="{57EA2521-C815-44BD-A9D1-35CCBCF4182D}" type="pres">
      <dgm:prSet presAssocID="{6F7F3266-0D26-4AFB-8160-425BF2E19E4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4E26C6B-32CF-4871-8CDD-099BC97DD068}" type="pres">
      <dgm:prSet presAssocID="{6F7F3266-0D26-4AFB-8160-425BF2E19E46}" presName="level2hierChild" presStyleCnt="0"/>
      <dgm:spPr/>
    </dgm:pt>
    <dgm:pt modelId="{990841B5-44CA-4978-8F30-09E4EED42CBF}" type="pres">
      <dgm:prSet presAssocID="{83180592-CE80-470D-BB09-2A332FE4A08E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848414DD-A963-422C-B777-0A58687A5360}" type="pres">
      <dgm:prSet presAssocID="{83180592-CE80-470D-BB09-2A332FE4A08E}" presName="connTx" presStyleLbl="parChTrans1D2" presStyleIdx="0" presStyleCnt="2"/>
      <dgm:spPr/>
      <dgm:t>
        <a:bodyPr/>
        <a:lstStyle/>
        <a:p>
          <a:endParaRPr lang="es-ES"/>
        </a:p>
      </dgm:t>
    </dgm:pt>
    <dgm:pt modelId="{BD8981B7-6255-48B2-AD40-FCFB52A8F0E7}" type="pres">
      <dgm:prSet presAssocID="{75CE3800-1623-45E2-BF1A-9EE4C2DABF66}" presName="root2" presStyleCnt="0"/>
      <dgm:spPr/>
    </dgm:pt>
    <dgm:pt modelId="{4E56DBA8-EA30-415E-9284-369CE4F0DFAB}" type="pres">
      <dgm:prSet presAssocID="{75CE3800-1623-45E2-BF1A-9EE4C2DABF6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32C5B6E-7D43-44C3-B23D-44B7C5828C53}" type="pres">
      <dgm:prSet presAssocID="{75CE3800-1623-45E2-BF1A-9EE4C2DABF66}" presName="level3hierChild" presStyleCnt="0"/>
      <dgm:spPr/>
    </dgm:pt>
    <dgm:pt modelId="{E68AE540-3E8B-4FC4-B675-729443F95AC8}" type="pres">
      <dgm:prSet presAssocID="{162A9D9E-1B68-414C-AB38-6FA88E1B9710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1720F014-EEFB-4D9F-89EC-5546D54B9BAF}" type="pres">
      <dgm:prSet presAssocID="{162A9D9E-1B68-414C-AB38-6FA88E1B9710}" presName="connTx" presStyleLbl="parChTrans1D2" presStyleIdx="1" presStyleCnt="2"/>
      <dgm:spPr/>
      <dgm:t>
        <a:bodyPr/>
        <a:lstStyle/>
        <a:p>
          <a:endParaRPr lang="es-ES"/>
        </a:p>
      </dgm:t>
    </dgm:pt>
    <dgm:pt modelId="{D173C507-CC65-449C-9FC8-5B5EF80454B0}" type="pres">
      <dgm:prSet presAssocID="{6610BC42-2D0F-43AA-9D02-F2CF38CB2919}" presName="root2" presStyleCnt="0"/>
      <dgm:spPr/>
    </dgm:pt>
    <dgm:pt modelId="{20E842AC-3695-4DAD-A2FE-472EEBFE01AE}" type="pres">
      <dgm:prSet presAssocID="{6610BC42-2D0F-43AA-9D02-F2CF38CB2919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81F1A07-A86C-4A2B-BA1F-B3B043C4D74E}" type="pres">
      <dgm:prSet presAssocID="{6610BC42-2D0F-43AA-9D02-F2CF38CB2919}" presName="level3hierChild" presStyleCnt="0"/>
      <dgm:spPr/>
    </dgm:pt>
    <dgm:pt modelId="{C2055BF8-D3CC-43BE-8226-DACE607D5FC9}" type="pres">
      <dgm:prSet presAssocID="{29B326EE-EB1D-4BA0-BD4F-BFA102D554CB}" presName="conn2-1" presStyleLbl="parChTrans1D3" presStyleIdx="0" presStyleCnt="2"/>
      <dgm:spPr/>
      <dgm:t>
        <a:bodyPr/>
        <a:lstStyle/>
        <a:p>
          <a:endParaRPr lang="es-ES"/>
        </a:p>
      </dgm:t>
    </dgm:pt>
    <dgm:pt modelId="{DCD98EB0-A27E-4BF7-A770-AA7FBE5C3F39}" type="pres">
      <dgm:prSet presAssocID="{29B326EE-EB1D-4BA0-BD4F-BFA102D554CB}" presName="connTx" presStyleLbl="parChTrans1D3" presStyleIdx="0" presStyleCnt="2"/>
      <dgm:spPr/>
      <dgm:t>
        <a:bodyPr/>
        <a:lstStyle/>
        <a:p>
          <a:endParaRPr lang="es-ES"/>
        </a:p>
      </dgm:t>
    </dgm:pt>
    <dgm:pt modelId="{7D007404-41CF-45AA-904B-295D6196E7FE}" type="pres">
      <dgm:prSet presAssocID="{1218214E-10C2-44DA-9327-37FBDEEF57C1}" presName="root2" presStyleCnt="0"/>
      <dgm:spPr/>
    </dgm:pt>
    <dgm:pt modelId="{25FA7898-1266-4DE8-8015-98F3DC71F895}" type="pres">
      <dgm:prSet presAssocID="{1218214E-10C2-44DA-9327-37FBDEEF57C1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251FA69-D680-4EF7-A417-8DFBA106BC3E}" type="pres">
      <dgm:prSet presAssocID="{1218214E-10C2-44DA-9327-37FBDEEF57C1}" presName="level3hierChild" presStyleCnt="0"/>
      <dgm:spPr/>
    </dgm:pt>
    <dgm:pt modelId="{6DCECA42-4AFF-4A25-BAE9-D4238EC7AB0E}" type="pres">
      <dgm:prSet presAssocID="{E76C5A42-9626-483E-994E-49152FA72838}" presName="conn2-1" presStyleLbl="parChTrans1D3" presStyleIdx="1" presStyleCnt="2"/>
      <dgm:spPr/>
      <dgm:t>
        <a:bodyPr/>
        <a:lstStyle/>
        <a:p>
          <a:endParaRPr lang="es-ES"/>
        </a:p>
      </dgm:t>
    </dgm:pt>
    <dgm:pt modelId="{46AD2003-8E9A-4DB6-BBC6-967EF4E28D75}" type="pres">
      <dgm:prSet presAssocID="{E76C5A42-9626-483E-994E-49152FA72838}" presName="connTx" presStyleLbl="parChTrans1D3" presStyleIdx="1" presStyleCnt="2"/>
      <dgm:spPr/>
      <dgm:t>
        <a:bodyPr/>
        <a:lstStyle/>
        <a:p>
          <a:endParaRPr lang="es-ES"/>
        </a:p>
      </dgm:t>
    </dgm:pt>
    <dgm:pt modelId="{FC8F33E1-3A61-44DA-B59A-5EEBA8AD2A60}" type="pres">
      <dgm:prSet presAssocID="{F3BFC55D-860B-4FAC-82C4-35AC1FF50BD2}" presName="root2" presStyleCnt="0"/>
      <dgm:spPr/>
    </dgm:pt>
    <dgm:pt modelId="{BA9D1D9C-32EE-4AD7-81B1-0650DDAD0023}" type="pres">
      <dgm:prSet presAssocID="{F3BFC55D-860B-4FAC-82C4-35AC1FF50BD2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87EED692-7625-4DF9-ACBA-A39C65D5E2C3}" type="pres">
      <dgm:prSet presAssocID="{F3BFC55D-860B-4FAC-82C4-35AC1FF50BD2}" presName="level3hierChild" presStyleCnt="0"/>
      <dgm:spPr/>
    </dgm:pt>
  </dgm:ptLst>
  <dgm:cxnLst>
    <dgm:cxn modelId="{5ADF555E-6BD6-4E2A-B203-7666C17CBD1D}" type="presOf" srcId="{F3BFC55D-860B-4FAC-82C4-35AC1FF50BD2}" destId="{BA9D1D9C-32EE-4AD7-81B1-0650DDAD0023}" srcOrd="0" destOrd="0" presId="urn:microsoft.com/office/officeart/2008/layout/HorizontalMultiLevelHierarchy"/>
    <dgm:cxn modelId="{05C85D1D-FE41-4D72-9C92-351701013A35}" srcId="{6610BC42-2D0F-43AA-9D02-F2CF38CB2919}" destId="{1218214E-10C2-44DA-9327-37FBDEEF57C1}" srcOrd="0" destOrd="0" parTransId="{29B326EE-EB1D-4BA0-BD4F-BFA102D554CB}" sibTransId="{D2FCF666-8AD8-41A4-9A1A-0D2880FD203D}"/>
    <dgm:cxn modelId="{58716FD3-76FA-43C7-8340-CBB792DD6851}" type="presOf" srcId="{83180592-CE80-470D-BB09-2A332FE4A08E}" destId="{990841B5-44CA-4978-8F30-09E4EED42CBF}" srcOrd="0" destOrd="0" presId="urn:microsoft.com/office/officeart/2008/layout/HorizontalMultiLevelHierarchy"/>
    <dgm:cxn modelId="{1DED0A10-7286-4601-9862-7DC10EABA946}" type="presOf" srcId="{29B326EE-EB1D-4BA0-BD4F-BFA102D554CB}" destId="{DCD98EB0-A27E-4BF7-A770-AA7FBE5C3F39}" srcOrd="1" destOrd="0" presId="urn:microsoft.com/office/officeart/2008/layout/HorizontalMultiLevelHierarchy"/>
    <dgm:cxn modelId="{E1DF249B-5A92-4673-B55C-2C1FD8C3B19E}" srcId="{F153B0A2-1461-449D-BD3D-BF069CE4A6FE}" destId="{6F7F3266-0D26-4AFB-8160-425BF2E19E46}" srcOrd="0" destOrd="0" parTransId="{FDAE9CCE-7F7D-4B0A-847A-9D3E8732C7F7}" sibTransId="{BBFB86D8-296D-4A1A-959D-9E8D252A8549}"/>
    <dgm:cxn modelId="{C6C719E4-D73C-41EE-8A5E-0EE77C5EBFFA}" type="presOf" srcId="{29B326EE-EB1D-4BA0-BD4F-BFA102D554CB}" destId="{C2055BF8-D3CC-43BE-8226-DACE607D5FC9}" srcOrd="0" destOrd="0" presId="urn:microsoft.com/office/officeart/2008/layout/HorizontalMultiLevelHierarchy"/>
    <dgm:cxn modelId="{0240B39B-AE7F-476F-A6C7-3A876A1E5EAA}" srcId="{6610BC42-2D0F-43AA-9D02-F2CF38CB2919}" destId="{F3BFC55D-860B-4FAC-82C4-35AC1FF50BD2}" srcOrd="1" destOrd="0" parTransId="{E76C5A42-9626-483E-994E-49152FA72838}" sibTransId="{95A79FCA-09E4-4EFC-94A3-4F0662B6F371}"/>
    <dgm:cxn modelId="{34B01B32-1C20-46F2-ACA0-C716AF33E776}" type="presOf" srcId="{E76C5A42-9626-483E-994E-49152FA72838}" destId="{46AD2003-8E9A-4DB6-BBC6-967EF4E28D75}" srcOrd="1" destOrd="0" presId="urn:microsoft.com/office/officeart/2008/layout/HorizontalMultiLevelHierarchy"/>
    <dgm:cxn modelId="{4E0B8C7B-8769-4296-9666-5A67F6450C41}" type="presOf" srcId="{F153B0A2-1461-449D-BD3D-BF069CE4A6FE}" destId="{2C824179-C423-442F-9591-45264B04FFDC}" srcOrd="0" destOrd="0" presId="urn:microsoft.com/office/officeart/2008/layout/HorizontalMultiLevelHierarchy"/>
    <dgm:cxn modelId="{F7AE748B-9E5D-4737-B1B2-46101F32DD22}" type="presOf" srcId="{75CE3800-1623-45E2-BF1A-9EE4C2DABF66}" destId="{4E56DBA8-EA30-415E-9284-369CE4F0DFAB}" srcOrd="0" destOrd="0" presId="urn:microsoft.com/office/officeart/2008/layout/HorizontalMultiLevelHierarchy"/>
    <dgm:cxn modelId="{9D8021F6-1365-4BE3-AAFD-706152CB1C7C}" type="presOf" srcId="{6610BC42-2D0F-43AA-9D02-F2CF38CB2919}" destId="{20E842AC-3695-4DAD-A2FE-472EEBFE01AE}" srcOrd="0" destOrd="0" presId="urn:microsoft.com/office/officeart/2008/layout/HorizontalMultiLevelHierarchy"/>
    <dgm:cxn modelId="{FA427BA4-B5B4-477F-8BD9-8D9FC162DD34}" type="presOf" srcId="{162A9D9E-1B68-414C-AB38-6FA88E1B9710}" destId="{E68AE540-3E8B-4FC4-B675-729443F95AC8}" srcOrd="0" destOrd="0" presId="urn:microsoft.com/office/officeart/2008/layout/HorizontalMultiLevelHierarchy"/>
    <dgm:cxn modelId="{4981678A-5FFC-4B7A-992F-A665C4F0E41F}" type="presOf" srcId="{1218214E-10C2-44DA-9327-37FBDEEF57C1}" destId="{25FA7898-1266-4DE8-8015-98F3DC71F895}" srcOrd="0" destOrd="0" presId="urn:microsoft.com/office/officeart/2008/layout/HorizontalMultiLevelHierarchy"/>
    <dgm:cxn modelId="{EBFCB6C8-3B4A-40E2-80E5-2C37F8BCFA31}" type="presOf" srcId="{162A9D9E-1B68-414C-AB38-6FA88E1B9710}" destId="{1720F014-EEFB-4D9F-89EC-5546D54B9BAF}" srcOrd="1" destOrd="0" presId="urn:microsoft.com/office/officeart/2008/layout/HorizontalMultiLevelHierarchy"/>
    <dgm:cxn modelId="{107C36ED-9B89-48DE-B0DA-69D31FA9D4DB}" srcId="{6F7F3266-0D26-4AFB-8160-425BF2E19E46}" destId="{6610BC42-2D0F-43AA-9D02-F2CF38CB2919}" srcOrd="1" destOrd="0" parTransId="{162A9D9E-1B68-414C-AB38-6FA88E1B9710}" sibTransId="{FFDEE448-84A7-4E63-AD2A-46F28F0FEEE2}"/>
    <dgm:cxn modelId="{E117BCA2-A7C5-40BC-9020-94283BF3B056}" type="presOf" srcId="{E76C5A42-9626-483E-994E-49152FA72838}" destId="{6DCECA42-4AFF-4A25-BAE9-D4238EC7AB0E}" srcOrd="0" destOrd="0" presId="urn:microsoft.com/office/officeart/2008/layout/HorizontalMultiLevelHierarchy"/>
    <dgm:cxn modelId="{6F560967-0A42-4CA7-876D-AA0170F735A1}" type="presOf" srcId="{6F7F3266-0D26-4AFB-8160-425BF2E19E46}" destId="{57EA2521-C815-44BD-A9D1-35CCBCF4182D}" srcOrd="0" destOrd="0" presId="urn:microsoft.com/office/officeart/2008/layout/HorizontalMultiLevelHierarchy"/>
    <dgm:cxn modelId="{66894908-888D-4908-A28C-39D8E0070C8C}" srcId="{6F7F3266-0D26-4AFB-8160-425BF2E19E46}" destId="{75CE3800-1623-45E2-BF1A-9EE4C2DABF66}" srcOrd="0" destOrd="0" parTransId="{83180592-CE80-470D-BB09-2A332FE4A08E}" sibTransId="{847BFE9F-4DAF-4A93-9982-0A860562AE2C}"/>
    <dgm:cxn modelId="{740C885C-767F-4EDB-AAC5-0B0EFD9AB9E7}" type="presOf" srcId="{83180592-CE80-470D-BB09-2A332FE4A08E}" destId="{848414DD-A963-422C-B777-0A58687A5360}" srcOrd="1" destOrd="0" presId="urn:microsoft.com/office/officeart/2008/layout/HorizontalMultiLevelHierarchy"/>
    <dgm:cxn modelId="{FD924D45-63BF-49A9-BD4B-3F9E5E967B17}" type="presParOf" srcId="{2C824179-C423-442F-9591-45264B04FFDC}" destId="{17C2A23E-878B-40E1-AD37-62AD0665AB20}" srcOrd="0" destOrd="0" presId="urn:microsoft.com/office/officeart/2008/layout/HorizontalMultiLevelHierarchy"/>
    <dgm:cxn modelId="{F6D12981-B55F-4371-816D-ECED236898B3}" type="presParOf" srcId="{17C2A23E-878B-40E1-AD37-62AD0665AB20}" destId="{57EA2521-C815-44BD-A9D1-35CCBCF4182D}" srcOrd="0" destOrd="0" presId="urn:microsoft.com/office/officeart/2008/layout/HorizontalMultiLevelHierarchy"/>
    <dgm:cxn modelId="{F874ED4A-AEB7-4E15-B93A-15F6E472B41E}" type="presParOf" srcId="{17C2A23E-878B-40E1-AD37-62AD0665AB20}" destId="{44E26C6B-32CF-4871-8CDD-099BC97DD068}" srcOrd="1" destOrd="0" presId="urn:microsoft.com/office/officeart/2008/layout/HorizontalMultiLevelHierarchy"/>
    <dgm:cxn modelId="{52ABC627-5A88-4269-BFF1-A83F97F29186}" type="presParOf" srcId="{44E26C6B-32CF-4871-8CDD-099BC97DD068}" destId="{990841B5-44CA-4978-8F30-09E4EED42CBF}" srcOrd="0" destOrd="0" presId="urn:microsoft.com/office/officeart/2008/layout/HorizontalMultiLevelHierarchy"/>
    <dgm:cxn modelId="{BDC13516-E634-4091-87CC-8A0892F171F6}" type="presParOf" srcId="{990841B5-44CA-4978-8F30-09E4EED42CBF}" destId="{848414DD-A963-422C-B777-0A58687A5360}" srcOrd="0" destOrd="0" presId="urn:microsoft.com/office/officeart/2008/layout/HorizontalMultiLevelHierarchy"/>
    <dgm:cxn modelId="{3375CB08-546F-442E-92C2-1B34B6AF4A85}" type="presParOf" srcId="{44E26C6B-32CF-4871-8CDD-099BC97DD068}" destId="{BD8981B7-6255-48B2-AD40-FCFB52A8F0E7}" srcOrd="1" destOrd="0" presId="urn:microsoft.com/office/officeart/2008/layout/HorizontalMultiLevelHierarchy"/>
    <dgm:cxn modelId="{3DC0E6AF-35FB-4630-817A-E2206AD8FA1A}" type="presParOf" srcId="{BD8981B7-6255-48B2-AD40-FCFB52A8F0E7}" destId="{4E56DBA8-EA30-415E-9284-369CE4F0DFAB}" srcOrd="0" destOrd="0" presId="urn:microsoft.com/office/officeart/2008/layout/HorizontalMultiLevelHierarchy"/>
    <dgm:cxn modelId="{FB31BB0B-9492-4388-90B6-E94422277B09}" type="presParOf" srcId="{BD8981B7-6255-48B2-AD40-FCFB52A8F0E7}" destId="{332C5B6E-7D43-44C3-B23D-44B7C5828C53}" srcOrd="1" destOrd="0" presId="urn:microsoft.com/office/officeart/2008/layout/HorizontalMultiLevelHierarchy"/>
    <dgm:cxn modelId="{3669F2CC-9790-47D0-BF14-05F9F325F685}" type="presParOf" srcId="{44E26C6B-32CF-4871-8CDD-099BC97DD068}" destId="{E68AE540-3E8B-4FC4-B675-729443F95AC8}" srcOrd="2" destOrd="0" presId="urn:microsoft.com/office/officeart/2008/layout/HorizontalMultiLevelHierarchy"/>
    <dgm:cxn modelId="{B5E4EED4-43EA-403B-B500-E8FEA6BB2836}" type="presParOf" srcId="{E68AE540-3E8B-4FC4-B675-729443F95AC8}" destId="{1720F014-EEFB-4D9F-89EC-5546D54B9BAF}" srcOrd="0" destOrd="0" presId="urn:microsoft.com/office/officeart/2008/layout/HorizontalMultiLevelHierarchy"/>
    <dgm:cxn modelId="{25726D94-F2CC-4817-B8E3-EBE66C1D327F}" type="presParOf" srcId="{44E26C6B-32CF-4871-8CDD-099BC97DD068}" destId="{D173C507-CC65-449C-9FC8-5B5EF80454B0}" srcOrd="3" destOrd="0" presId="urn:microsoft.com/office/officeart/2008/layout/HorizontalMultiLevelHierarchy"/>
    <dgm:cxn modelId="{D33E5F2F-1901-4D50-8301-AF1376F5647D}" type="presParOf" srcId="{D173C507-CC65-449C-9FC8-5B5EF80454B0}" destId="{20E842AC-3695-4DAD-A2FE-472EEBFE01AE}" srcOrd="0" destOrd="0" presId="urn:microsoft.com/office/officeart/2008/layout/HorizontalMultiLevelHierarchy"/>
    <dgm:cxn modelId="{9FADE47C-CF8C-479E-9AFD-85413BD9E4C1}" type="presParOf" srcId="{D173C507-CC65-449C-9FC8-5B5EF80454B0}" destId="{781F1A07-A86C-4A2B-BA1F-B3B043C4D74E}" srcOrd="1" destOrd="0" presId="urn:microsoft.com/office/officeart/2008/layout/HorizontalMultiLevelHierarchy"/>
    <dgm:cxn modelId="{A811C635-C7C0-4C21-A518-F4B851ACCC70}" type="presParOf" srcId="{781F1A07-A86C-4A2B-BA1F-B3B043C4D74E}" destId="{C2055BF8-D3CC-43BE-8226-DACE607D5FC9}" srcOrd="0" destOrd="0" presId="urn:microsoft.com/office/officeart/2008/layout/HorizontalMultiLevelHierarchy"/>
    <dgm:cxn modelId="{BCA468F3-4559-4DCD-87C9-7F0F40457AB2}" type="presParOf" srcId="{C2055BF8-D3CC-43BE-8226-DACE607D5FC9}" destId="{DCD98EB0-A27E-4BF7-A770-AA7FBE5C3F39}" srcOrd="0" destOrd="0" presId="urn:microsoft.com/office/officeart/2008/layout/HorizontalMultiLevelHierarchy"/>
    <dgm:cxn modelId="{025C506C-6F9D-40DA-8BBC-B40CA1DBFA3B}" type="presParOf" srcId="{781F1A07-A86C-4A2B-BA1F-B3B043C4D74E}" destId="{7D007404-41CF-45AA-904B-295D6196E7FE}" srcOrd="1" destOrd="0" presId="urn:microsoft.com/office/officeart/2008/layout/HorizontalMultiLevelHierarchy"/>
    <dgm:cxn modelId="{90C11529-A354-4981-A8DA-2B1D0EDCBC99}" type="presParOf" srcId="{7D007404-41CF-45AA-904B-295D6196E7FE}" destId="{25FA7898-1266-4DE8-8015-98F3DC71F895}" srcOrd="0" destOrd="0" presId="urn:microsoft.com/office/officeart/2008/layout/HorizontalMultiLevelHierarchy"/>
    <dgm:cxn modelId="{F166946E-80D7-4BFC-B75F-C3F10A4866A5}" type="presParOf" srcId="{7D007404-41CF-45AA-904B-295D6196E7FE}" destId="{4251FA69-D680-4EF7-A417-8DFBA106BC3E}" srcOrd="1" destOrd="0" presId="urn:microsoft.com/office/officeart/2008/layout/HorizontalMultiLevelHierarchy"/>
    <dgm:cxn modelId="{EB7FBE32-79D2-4E5B-9B1D-BB3A337FE2F9}" type="presParOf" srcId="{781F1A07-A86C-4A2B-BA1F-B3B043C4D74E}" destId="{6DCECA42-4AFF-4A25-BAE9-D4238EC7AB0E}" srcOrd="2" destOrd="0" presId="urn:microsoft.com/office/officeart/2008/layout/HorizontalMultiLevelHierarchy"/>
    <dgm:cxn modelId="{AA0CA076-7263-408D-8774-5578D5554C45}" type="presParOf" srcId="{6DCECA42-4AFF-4A25-BAE9-D4238EC7AB0E}" destId="{46AD2003-8E9A-4DB6-BBC6-967EF4E28D75}" srcOrd="0" destOrd="0" presId="urn:microsoft.com/office/officeart/2008/layout/HorizontalMultiLevelHierarchy"/>
    <dgm:cxn modelId="{C6237834-AA50-4EC7-A325-0B2FC4A8CCF4}" type="presParOf" srcId="{781F1A07-A86C-4A2B-BA1F-B3B043C4D74E}" destId="{FC8F33E1-3A61-44DA-B59A-5EEBA8AD2A60}" srcOrd="3" destOrd="0" presId="urn:microsoft.com/office/officeart/2008/layout/HorizontalMultiLevelHierarchy"/>
    <dgm:cxn modelId="{412ADB4E-2BD6-492D-8CA6-004AC3E528FE}" type="presParOf" srcId="{FC8F33E1-3A61-44DA-B59A-5EEBA8AD2A60}" destId="{BA9D1D9C-32EE-4AD7-81B1-0650DDAD0023}" srcOrd="0" destOrd="0" presId="urn:microsoft.com/office/officeart/2008/layout/HorizontalMultiLevelHierarchy"/>
    <dgm:cxn modelId="{447F8F5F-2AE3-4ECC-94AE-10EE355E74F4}" type="presParOf" srcId="{FC8F33E1-3A61-44DA-B59A-5EEBA8AD2A60}" destId="{87EED692-7625-4DF9-ACBA-A39C65D5E2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152DF0-FF54-49E2-ACD1-908BDDE7FE53}" type="doc">
      <dgm:prSet loTypeId="urn:microsoft.com/office/officeart/2005/8/layout/vList4#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SV"/>
        </a:p>
      </dgm:t>
    </dgm:pt>
    <dgm:pt modelId="{8AC71DAC-C670-447E-86F3-F478850703E5}">
      <dgm:prSet phldrT="[Texto]"/>
      <dgm:spPr/>
      <dgm:t>
        <a:bodyPr/>
        <a:lstStyle/>
        <a:p>
          <a:r>
            <a:rPr lang="es-ES_tradnl" dirty="0" smtClean="0"/>
            <a:t>El fraude es una acción que resulta contraria a la verdad y a la rectitud el cual se comete en perjuicio contra otra persona o contra una organización </a:t>
          </a:r>
          <a:endParaRPr lang="es-SV" dirty="0"/>
        </a:p>
      </dgm:t>
    </dgm:pt>
    <dgm:pt modelId="{9121512E-6EC3-46C7-BA0D-9D42C036D6E7}" type="parTrans" cxnId="{07FDCFAE-F66B-4651-9B2C-B351138D0821}">
      <dgm:prSet/>
      <dgm:spPr/>
      <dgm:t>
        <a:bodyPr/>
        <a:lstStyle/>
        <a:p>
          <a:endParaRPr lang="es-SV"/>
        </a:p>
      </dgm:t>
    </dgm:pt>
    <dgm:pt modelId="{1BF2CD44-D4CF-47FA-9560-36D99A15262D}" type="sibTrans" cxnId="{07FDCFAE-F66B-4651-9B2C-B351138D0821}">
      <dgm:prSet/>
      <dgm:spPr/>
      <dgm:t>
        <a:bodyPr/>
        <a:lstStyle/>
        <a:p>
          <a:endParaRPr lang="es-SV"/>
        </a:p>
      </dgm:t>
    </dgm:pt>
    <dgm:pt modelId="{7F592846-030E-44C3-867A-8D06DA1BC377}" type="pres">
      <dgm:prSet presAssocID="{2B152DF0-FF54-49E2-ACD1-908BDDE7FE5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E835F52-F13C-47BB-B471-6E232E172D4D}" type="pres">
      <dgm:prSet presAssocID="{8AC71DAC-C670-447E-86F3-F478850703E5}" presName="comp" presStyleCnt="0"/>
      <dgm:spPr/>
    </dgm:pt>
    <dgm:pt modelId="{C6A28A8C-61BC-49E8-ACF6-5124EE25297C}" type="pres">
      <dgm:prSet presAssocID="{8AC71DAC-C670-447E-86F3-F478850703E5}" presName="box" presStyleLbl="node1" presStyleIdx="0" presStyleCnt="1"/>
      <dgm:spPr/>
      <dgm:t>
        <a:bodyPr/>
        <a:lstStyle/>
        <a:p>
          <a:endParaRPr lang="es-SV"/>
        </a:p>
      </dgm:t>
    </dgm:pt>
    <dgm:pt modelId="{B79D1AC2-B58D-42C8-8722-4D99A6FBDEFA}" type="pres">
      <dgm:prSet presAssocID="{8AC71DAC-C670-447E-86F3-F478850703E5}" presName="img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BC60731-FE92-43A0-B638-274A206521FF}" type="pres">
      <dgm:prSet presAssocID="{8AC71DAC-C670-447E-86F3-F478850703E5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DED3C114-A88B-43A3-9234-5C2BF9ACA226}" type="presOf" srcId="{8AC71DAC-C670-447E-86F3-F478850703E5}" destId="{C6A28A8C-61BC-49E8-ACF6-5124EE25297C}" srcOrd="0" destOrd="0" presId="urn:microsoft.com/office/officeart/2005/8/layout/vList4#1"/>
    <dgm:cxn modelId="{07FDCFAE-F66B-4651-9B2C-B351138D0821}" srcId="{2B152DF0-FF54-49E2-ACD1-908BDDE7FE53}" destId="{8AC71DAC-C670-447E-86F3-F478850703E5}" srcOrd="0" destOrd="0" parTransId="{9121512E-6EC3-46C7-BA0D-9D42C036D6E7}" sibTransId="{1BF2CD44-D4CF-47FA-9560-36D99A15262D}"/>
    <dgm:cxn modelId="{9189C7A9-5D35-4679-8557-66DD18B2BCAC}" type="presOf" srcId="{2B152DF0-FF54-49E2-ACD1-908BDDE7FE53}" destId="{7F592846-030E-44C3-867A-8D06DA1BC377}" srcOrd="0" destOrd="0" presId="urn:microsoft.com/office/officeart/2005/8/layout/vList4#1"/>
    <dgm:cxn modelId="{2E49DD07-78F2-469E-B266-9ADF260FB5D9}" type="presOf" srcId="{8AC71DAC-C670-447E-86F3-F478850703E5}" destId="{5BC60731-FE92-43A0-B638-274A206521FF}" srcOrd="1" destOrd="0" presId="urn:microsoft.com/office/officeart/2005/8/layout/vList4#1"/>
    <dgm:cxn modelId="{445B8C57-11C9-461F-B4BC-14CC91657444}" type="presParOf" srcId="{7F592846-030E-44C3-867A-8D06DA1BC377}" destId="{0E835F52-F13C-47BB-B471-6E232E172D4D}" srcOrd="0" destOrd="0" presId="urn:microsoft.com/office/officeart/2005/8/layout/vList4#1"/>
    <dgm:cxn modelId="{41DDFC42-C5DB-4077-94FD-1133F2743330}" type="presParOf" srcId="{0E835F52-F13C-47BB-B471-6E232E172D4D}" destId="{C6A28A8C-61BC-49E8-ACF6-5124EE25297C}" srcOrd="0" destOrd="0" presId="urn:microsoft.com/office/officeart/2005/8/layout/vList4#1"/>
    <dgm:cxn modelId="{53C7F595-6C37-4F7D-BB22-49A5B8F0C52D}" type="presParOf" srcId="{0E835F52-F13C-47BB-B471-6E232E172D4D}" destId="{B79D1AC2-B58D-42C8-8722-4D99A6FBDEFA}" srcOrd="1" destOrd="0" presId="urn:microsoft.com/office/officeart/2005/8/layout/vList4#1"/>
    <dgm:cxn modelId="{30DD755B-86B5-4F2C-8A4F-B546A1D376B8}" type="presParOf" srcId="{0E835F52-F13C-47BB-B471-6E232E172D4D}" destId="{5BC60731-FE92-43A0-B638-274A206521F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ACB7672-3FA3-498C-8563-F7C2C066030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SV"/>
        </a:p>
      </dgm:t>
    </dgm:pt>
    <dgm:pt modelId="{56277E99-2036-4FCA-98F9-4AA5C9FDB944}">
      <dgm:prSet phldrT="[Texto]"/>
      <dgm:spPr/>
      <dgm:t>
        <a:bodyPr/>
        <a:lstStyle/>
        <a:p>
          <a:r>
            <a:rPr lang="es-SV" dirty="0" smtClean="0"/>
            <a:t>Ejemplos</a:t>
          </a:r>
          <a:endParaRPr lang="es-SV" dirty="0"/>
        </a:p>
      </dgm:t>
    </dgm:pt>
    <dgm:pt modelId="{D4B9696E-6A85-47E5-B8BB-BD7B1E52832F}" type="parTrans" cxnId="{F19AE495-81A8-4690-9200-1E27336A9573}">
      <dgm:prSet/>
      <dgm:spPr/>
      <dgm:t>
        <a:bodyPr/>
        <a:lstStyle/>
        <a:p>
          <a:endParaRPr lang="es-SV"/>
        </a:p>
      </dgm:t>
    </dgm:pt>
    <dgm:pt modelId="{93F1BAD1-7926-4572-9A6E-908291E056B4}" type="sibTrans" cxnId="{F19AE495-81A8-4690-9200-1E27336A9573}">
      <dgm:prSet/>
      <dgm:spPr/>
      <dgm:t>
        <a:bodyPr/>
        <a:lstStyle/>
        <a:p>
          <a:endParaRPr lang="es-SV"/>
        </a:p>
      </dgm:t>
    </dgm:pt>
    <dgm:pt modelId="{0A6691B1-E2CC-479D-907E-ED95FC805C72}">
      <dgm:prSet phldrT="[Texto]"/>
      <dgm:spPr/>
      <dgm:t>
        <a:bodyPr/>
        <a:lstStyle/>
        <a:p>
          <a:r>
            <a:rPr lang="es-ES_tradnl" dirty="0" smtClean="0"/>
            <a:t>Pagos de sueldos a personal que no trabaja</a:t>
          </a:r>
          <a:endParaRPr lang="es-SV" dirty="0"/>
        </a:p>
      </dgm:t>
    </dgm:pt>
    <dgm:pt modelId="{1C9E426F-5099-4F66-8B8A-33D75ECF0D74}" type="parTrans" cxnId="{4C00184E-A621-481D-8A69-81E65E0D840C}">
      <dgm:prSet/>
      <dgm:spPr/>
      <dgm:t>
        <a:bodyPr/>
        <a:lstStyle/>
        <a:p>
          <a:endParaRPr lang="es-SV"/>
        </a:p>
      </dgm:t>
    </dgm:pt>
    <dgm:pt modelId="{854885DE-4066-4D79-9C2E-7A1D37C3003B}" type="sibTrans" cxnId="{4C00184E-A621-481D-8A69-81E65E0D840C}">
      <dgm:prSet/>
      <dgm:spPr/>
      <dgm:t>
        <a:bodyPr/>
        <a:lstStyle/>
        <a:p>
          <a:endParaRPr lang="es-SV"/>
        </a:p>
      </dgm:t>
    </dgm:pt>
    <dgm:pt modelId="{F6AC343E-F659-4FBE-8ED5-3134BDC8A51D}">
      <dgm:prSet phldrT="[Texto]"/>
      <dgm:spPr/>
      <dgm:t>
        <a:bodyPr/>
        <a:lstStyle/>
        <a:p>
          <a:r>
            <a:rPr lang="es-ES_tradnl" dirty="0" smtClean="0"/>
            <a:t>Anulación de facturas que han sido cobradas</a:t>
          </a:r>
          <a:endParaRPr lang="es-SV" dirty="0"/>
        </a:p>
      </dgm:t>
    </dgm:pt>
    <dgm:pt modelId="{FF94300A-E6B0-40DA-83DE-3B401F017644}" type="parTrans" cxnId="{4134AC71-060B-49D2-8624-74A925FD6CB2}">
      <dgm:prSet/>
      <dgm:spPr/>
      <dgm:t>
        <a:bodyPr/>
        <a:lstStyle/>
        <a:p>
          <a:endParaRPr lang="es-SV"/>
        </a:p>
      </dgm:t>
    </dgm:pt>
    <dgm:pt modelId="{968A9CA1-BE3C-42BB-A15E-6024EE54415C}" type="sibTrans" cxnId="{4134AC71-060B-49D2-8624-74A925FD6CB2}">
      <dgm:prSet/>
      <dgm:spPr/>
      <dgm:t>
        <a:bodyPr/>
        <a:lstStyle/>
        <a:p>
          <a:endParaRPr lang="es-SV"/>
        </a:p>
      </dgm:t>
    </dgm:pt>
    <dgm:pt modelId="{6C57A34B-F3E2-4E35-87D1-0ECDE1573890}">
      <dgm:prSet phldrT="[Texto]"/>
      <dgm:spPr/>
      <dgm:t>
        <a:bodyPr/>
        <a:lstStyle/>
        <a:p>
          <a:r>
            <a:rPr lang="es-SV" dirty="0" smtClean="0"/>
            <a:t>Doble facturación</a:t>
          </a:r>
          <a:endParaRPr lang="es-SV" dirty="0"/>
        </a:p>
      </dgm:t>
    </dgm:pt>
    <dgm:pt modelId="{9421F236-9584-494D-AF57-CC8C26E55B1F}" type="parTrans" cxnId="{1B6713F9-9EBC-4B0D-9FC2-6E2A3519BDAC}">
      <dgm:prSet/>
      <dgm:spPr/>
      <dgm:t>
        <a:bodyPr/>
        <a:lstStyle/>
        <a:p>
          <a:endParaRPr lang="es-SV"/>
        </a:p>
      </dgm:t>
    </dgm:pt>
    <dgm:pt modelId="{200E554A-7E2A-4243-978C-BFCF95822F71}" type="sibTrans" cxnId="{1B6713F9-9EBC-4B0D-9FC2-6E2A3519BDAC}">
      <dgm:prSet/>
      <dgm:spPr/>
      <dgm:t>
        <a:bodyPr/>
        <a:lstStyle/>
        <a:p>
          <a:endParaRPr lang="es-SV"/>
        </a:p>
      </dgm:t>
    </dgm:pt>
    <dgm:pt modelId="{6CE0B356-0DBE-49E3-971B-D9BA5BF0AE7F}" type="pres">
      <dgm:prSet presAssocID="{7ACB7672-3FA3-498C-8563-F7C2C06603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37BD100C-2A3E-4F2C-8C64-90009A6030B2}" type="pres">
      <dgm:prSet presAssocID="{56277E99-2036-4FCA-98F9-4AA5C9FDB944}" presName="hierRoot1" presStyleCnt="0">
        <dgm:presLayoutVars>
          <dgm:hierBranch val="init"/>
        </dgm:presLayoutVars>
      </dgm:prSet>
      <dgm:spPr/>
    </dgm:pt>
    <dgm:pt modelId="{3F997EC9-BAD6-438C-9DB7-04CAC88E828E}" type="pres">
      <dgm:prSet presAssocID="{56277E99-2036-4FCA-98F9-4AA5C9FDB944}" presName="rootComposite1" presStyleCnt="0"/>
      <dgm:spPr/>
    </dgm:pt>
    <dgm:pt modelId="{031A231F-04E6-4CBA-8DA4-61713E63F131}" type="pres">
      <dgm:prSet presAssocID="{56277E99-2036-4FCA-98F9-4AA5C9FDB94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3CA6570-FA87-474A-8600-2B8AF3C60522}" type="pres">
      <dgm:prSet presAssocID="{56277E99-2036-4FCA-98F9-4AA5C9FDB944}" presName="rootConnector1" presStyleLbl="node1" presStyleIdx="0" presStyleCnt="0"/>
      <dgm:spPr/>
      <dgm:t>
        <a:bodyPr/>
        <a:lstStyle/>
        <a:p>
          <a:endParaRPr lang="es-ES"/>
        </a:p>
      </dgm:t>
    </dgm:pt>
    <dgm:pt modelId="{3B0A8355-8B11-432F-9CAC-20C37F332DEE}" type="pres">
      <dgm:prSet presAssocID="{56277E99-2036-4FCA-98F9-4AA5C9FDB944}" presName="hierChild2" presStyleCnt="0"/>
      <dgm:spPr/>
    </dgm:pt>
    <dgm:pt modelId="{E962B4A6-BCE1-4F6C-8331-0DBB02948E75}" type="pres">
      <dgm:prSet presAssocID="{1C9E426F-5099-4F66-8B8A-33D75ECF0D74}" presName="Name64" presStyleLbl="parChTrans1D2" presStyleIdx="0" presStyleCnt="3"/>
      <dgm:spPr/>
      <dgm:t>
        <a:bodyPr/>
        <a:lstStyle/>
        <a:p>
          <a:endParaRPr lang="es-ES"/>
        </a:p>
      </dgm:t>
    </dgm:pt>
    <dgm:pt modelId="{23FC746F-9460-4347-A1E3-8991FD1BC2CB}" type="pres">
      <dgm:prSet presAssocID="{0A6691B1-E2CC-479D-907E-ED95FC805C72}" presName="hierRoot2" presStyleCnt="0">
        <dgm:presLayoutVars>
          <dgm:hierBranch val="init"/>
        </dgm:presLayoutVars>
      </dgm:prSet>
      <dgm:spPr/>
    </dgm:pt>
    <dgm:pt modelId="{19887CC8-3187-4691-B65B-E616715DD96A}" type="pres">
      <dgm:prSet presAssocID="{0A6691B1-E2CC-479D-907E-ED95FC805C72}" presName="rootComposite" presStyleCnt="0"/>
      <dgm:spPr/>
    </dgm:pt>
    <dgm:pt modelId="{2CD0C629-8515-430C-A89E-6BF21B805587}" type="pres">
      <dgm:prSet presAssocID="{0A6691B1-E2CC-479D-907E-ED95FC805C7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00CAE7E-93F8-428B-8094-298DEB11A96A}" type="pres">
      <dgm:prSet presAssocID="{0A6691B1-E2CC-479D-907E-ED95FC805C72}" presName="rootConnector" presStyleLbl="node2" presStyleIdx="0" presStyleCnt="3"/>
      <dgm:spPr/>
      <dgm:t>
        <a:bodyPr/>
        <a:lstStyle/>
        <a:p>
          <a:endParaRPr lang="es-ES"/>
        </a:p>
      </dgm:t>
    </dgm:pt>
    <dgm:pt modelId="{102C4231-4B66-4EF6-B1D8-7CBFDF963F20}" type="pres">
      <dgm:prSet presAssocID="{0A6691B1-E2CC-479D-907E-ED95FC805C72}" presName="hierChild4" presStyleCnt="0"/>
      <dgm:spPr/>
    </dgm:pt>
    <dgm:pt modelId="{2B95292E-C2C4-4769-976E-B4D4326BD1F2}" type="pres">
      <dgm:prSet presAssocID="{0A6691B1-E2CC-479D-907E-ED95FC805C72}" presName="hierChild5" presStyleCnt="0"/>
      <dgm:spPr/>
    </dgm:pt>
    <dgm:pt modelId="{639FB3F0-7B11-48F5-97D4-2DC8B03E8E79}" type="pres">
      <dgm:prSet presAssocID="{FF94300A-E6B0-40DA-83DE-3B401F017644}" presName="Name64" presStyleLbl="parChTrans1D2" presStyleIdx="1" presStyleCnt="3"/>
      <dgm:spPr/>
      <dgm:t>
        <a:bodyPr/>
        <a:lstStyle/>
        <a:p>
          <a:endParaRPr lang="es-ES"/>
        </a:p>
      </dgm:t>
    </dgm:pt>
    <dgm:pt modelId="{CEDCA815-7B71-4A75-9313-03D881FBC341}" type="pres">
      <dgm:prSet presAssocID="{F6AC343E-F659-4FBE-8ED5-3134BDC8A51D}" presName="hierRoot2" presStyleCnt="0">
        <dgm:presLayoutVars>
          <dgm:hierBranch val="init"/>
        </dgm:presLayoutVars>
      </dgm:prSet>
      <dgm:spPr/>
    </dgm:pt>
    <dgm:pt modelId="{E35842F1-82E8-4F78-A141-7EE00EA73A10}" type="pres">
      <dgm:prSet presAssocID="{F6AC343E-F659-4FBE-8ED5-3134BDC8A51D}" presName="rootComposite" presStyleCnt="0"/>
      <dgm:spPr/>
    </dgm:pt>
    <dgm:pt modelId="{33018A9F-83AC-4F4F-AF07-F812C5740309}" type="pres">
      <dgm:prSet presAssocID="{F6AC343E-F659-4FBE-8ED5-3134BDC8A51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AFB9C1A-A676-4941-9C69-C9092B1A97BF}" type="pres">
      <dgm:prSet presAssocID="{F6AC343E-F659-4FBE-8ED5-3134BDC8A51D}" presName="rootConnector" presStyleLbl="node2" presStyleIdx="1" presStyleCnt="3"/>
      <dgm:spPr/>
      <dgm:t>
        <a:bodyPr/>
        <a:lstStyle/>
        <a:p>
          <a:endParaRPr lang="es-ES"/>
        </a:p>
      </dgm:t>
    </dgm:pt>
    <dgm:pt modelId="{1DA8DAE1-FE49-467B-9EC8-F80446470CAB}" type="pres">
      <dgm:prSet presAssocID="{F6AC343E-F659-4FBE-8ED5-3134BDC8A51D}" presName="hierChild4" presStyleCnt="0"/>
      <dgm:spPr/>
    </dgm:pt>
    <dgm:pt modelId="{E352797B-488A-4DC7-8413-186488C6443E}" type="pres">
      <dgm:prSet presAssocID="{F6AC343E-F659-4FBE-8ED5-3134BDC8A51D}" presName="hierChild5" presStyleCnt="0"/>
      <dgm:spPr/>
    </dgm:pt>
    <dgm:pt modelId="{668F4DBF-66CF-481B-B6D1-BC94E00B1662}" type="pres">
      <dgm:prSet presAssocID="{9421F236-9584-494D-AF57-CC8C26E55B1F}" presName="Name64" presStyleLbl="parChTrans1D2" presStyleIdx="2" presStyleCnt="3"/>
      <dgm:spPr/>
      <dgm:t>
        <a:bodyPr/>
        <a:lstStyle/>
        <a:p>
          <a:endParaRPr lang="es-ES"/>
        </a:p>
      </dgm:t>
    </dgm:pt>
    <dgm:pt modelId="{7C472853-FEA9-42E9-AFF4-A5FA02A97380}" type="pres">
      <dgm:prSet presAssocID="{6C57A34B-F3E2-4E35-87D1-0ECDE1573890}" presName="hierRoot2" presStyleCnt="0">
        <dgm:presLayoutVars>
          <dgm:hierBranch val="init"/>
        </dgm:presLayoutVars>
      </dgm:prSet>
      <dgm:spPr/>
    </dgm:pt>
    <dgm:pt modelId="{EAE7F538-1E50-4656-9C8C-083A1B1E2536}" type="pres">
      <dgm:prSet presAssocID="{6C57A34B-F3E2-4E35-87D1-0ECDE1573890}" presName="rootComposite" presStyleCnt="0"/>
      <dgm:spPr/>
    </dgm:pt>
    <dgm:pt modelId="{C4585FF8-274D-4C92-BF41-7CF1C017A455}" type="pres">
      <dgm:prSet presAssocID="{6C57A34B-F3E2-4E35-87D1-0ECDE157389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3119EA6-F15B-4E1E-9632-95EE4EF5295C}" type="pres">
      <dgm:prSet presAssocID="{6C57A34B-F3E2-4E35-87D1-0ECDE1573890}" presName="rootConnector" presStyleLbl="node2" presStyleIdx="2" presStyleCnt="3"/>
      <dgm:spPr/>
      <dgm:t>
        <a:bodyPr/>
        <a:lstStyle/>
        <a:p>
          <a:endParaRPr lang="es-ES"/>
        </a:p>
      </dgm:t>
    </dgm:pt>
    <dgm:pt modelId="{3A62CF69-E520-480F-AE43-3C7ED44983E0}" type="pres">
      <dgm:prSet presAssocID="{6C57A34B-F3E2-4E35-87D1-0ECDE1573890}" presName="hierChild4" presStyleCnt="0"/>
      <dgm:spPr/>
    </dgm:pt>
    <dgm:pt modelId="{73127E6C-4660-4247-AC11-A0C17AAA076F}" type="pres">
      <dgm:prSet presAssocID="{6C57A34B-F3E2-4E35-87D1-0ECDE1573890}" presName="hierChild5" presStyleCnt="0"/>
      <dgm:spPr/>
    </dgm:pt>
    <dgm:pt modelId="{0F0F7CB1-523D-4309-B3E6-CD616C7AE366}" type="pres">
      <dgm:prSet presAssocID="{56277E99-2036-4FCA-98F9-4AA5C9FDB944}" presName="hierChild3" presStyleCnt="0"/>
      <dgm:spPr/>
    </dgm:pt>
  </dgm:ptLst>
  <dgm:cxnLst>
    <dgm:cxn modelId="{EE321340-04E0-42E0-B380-59C5392EE5DB}" type="presOf" srcId="{0A6691B1-E2CC-479D-907E-ED95FC805C72}" destId="{F00CAE7E-93F8-428B-8094-298DEB11A96A}" srcOrd="1" destOrd="0" presId="urn:microsoft.com/office/officeart/2009/3/layout/HorizontalOrganizationChart"/>
    <dgm:cxn modelId="{58A1422C-F060-4F60-B521-0FBFA2182674}" type="presOf" srcId="{F6AC343E-F659-4FBE-8ED5-3134BDC8A51D}" destId="{DAFB9C1A-A676-4941-9C69-C9092B1A97BF}" srcOrd="1" destOrd="0" presId="urn:microsoft.com/office/officeart/2009/3/layout/HorizontalOrganizationChart"/>
    <dgm:cxn modelId="{17B11206-6005-4A12-8ECF-03236EB6805E}" type="presOf" srcId="{1C9E426F-5099-4F66-8B8A-33D75ECF0D74}" destId="{E962B4A6-BCE1-4F6C-8331-0DBB02948E75}" srcOrd="0" destOrd="0" presId="urn:microsoft.com/office/officeart/2009/3/layout/HorizontalOrganizationChart"/>
    <dgm:cxn modelId="{5D089810-B4A9-4B57-A679-38D7FC20A051}" type="presOf" srcId="{7ACB7672-3FA3-498C-8563-F7C2C066030A}" destId="{6CE0B356-0DBE-49E3-971B-D9BA5BF0AE7F}" srcOrd="0" destOrd="0" presId="urn:microsoft.com/office/officeart/2009/3/layout/HorizontalOrganizationChart"/>
    <dgm:cxn modelId="{F98D9055-9E14-4408-9A1D-26C5203D66CC}" type="presOf" srcId="{9421F236-9584-494D-AF57-CC8C26E55B1F}" destId="{668F4DBF-66CF-481B-B6D1-BC94E00B1662}" srcOrd="0" destOrd="0" presId="urn:microsoft.com/office/officeart/2009/3/layout/HorizontalOrganizationChart"/>
    <dgm:cxn modelId="{D5991DA1-36A6-4DF8-AA7F-1F3FA0904873}" type="presOf" srcId="{0A6691B1-E2CC-479D-907E-ED95FC805C72}" destId="{2CD0C629-8515-430C-A89E-6BF21B805587}" srcOrd="0" destOrd="0" presId="urn:microsoft.com/office/officeart/2009/3/layout/HorizontalOrganizationChart"/>
    <dgm:cxn modelId="{EB4D8606-535B-445B-A241-740A5AF02B95}" type="presOf" srcId="{6C57A34B-F3E2-4E35-87D1-0ECDE1573890}" destId="{E3119EA6-F15B-4E1E-9632-95EE4EF5295C}" srcOrd="1" destOrd="0" presId="urn:microsoft.com/office/officeart/2009/3/layout/HorizontalOrganizationChart"/>
    <dgm:cxn modelId="{FDFC126B-38F2-40FF-9B4E-37E801498E2E}" type="presOf" srcId="{FF94300A-E6B0-40DA-83DE-3B401F017644}" destId="{639FB3F0-7B11-48F5-97D4-2DC8B03E8E79}" srcOrd="0" destOrd="0" presId="urn:microsoft.com/office/officeart/2009/3/layout/HorizontalOrganizationChart"/>
    <dgm:cxn modelId="{4C00184E-A621-481D-8A69-81E65E0D840C}" srcId="{56277E99-2036-4FCA-98F9-4AA5C9FDB944}" destId="{0A6691B1-E2CC-479D-907E-ED95FC805C72}" srcOrd="0" destOrd="0" parTransId="{1C9E426F-5099-4F66-8B8A-33D75ECF0D74}" sibTransId="{854885DE-4066-4D79-9C2E-7A1D37C3003B}"/>
    <dgm:cxn modelId="{69B13856-8C37-4161-947C-DE0C0726ED7F}" type="presOf" srcId="{6C57A34B-F3E2-4E35-87D1-0ECDE1573890}" destId="{C4585FF8-274D-4C92-BF41-7CF1C017A455}" srcOrd="0" destOrd="0" presId="urn:microsoft.com/office/officeart/2009/3/layout/HorizontalOrganizationChart"/>
    <dgm:cxn modelId="{1B6713F9-9EBC-4B0D-9FC2-6E2A3519BDAC}" srcId="{56277E99-2036-4FCA-98F9-4AA5C9FDB944}" destId="{6C57A34B-F3E2-4E35-87D1-0ECDE1573890}" srcOrd="2" destOrd="0" parTransId="{9421F236-9584-494D-AF57-CC8C26E55B1F}" sibTransId="{200E554A-7E2A-4243-978C-BFCF95822F71}"/>
    <dgm:cxn modelId="{A6E664DB-1477-4899-B1AC-460EF90D4E5A}" type="presOf" srcId="{56277E99-2036-4FCA-98F9-4AA5C9FDB944}" destId="{031A231F-04E6-4CBA-8DA4-61713E63F131}" srcOrd="0" destOrd="0" presId="urn:microsoft.com/office/officeart/2009/3/layout/HorizontalOrganizationChart"/>
    <dgm:cxn modelId="{1A171629-D65D-4FD5-ADEE-B37E63B0E113}" type="presOf" srcId="{F6AC343E-F659-4FBE-8ED5-3134BDC8A51D}" destId="{33018A9F-83AC-4F4F-AF07-F812C5740309}" srcOrd="0" destOrd="0" presId="urn:microsoft.com/office/officeart/2009/3/layout/HorizontalOrganizationChart"/>
    <dgm:cxn modelId="{4134AC71-060B-49D2-8624-74A925FD6CB2}" srcId="{56277E99-2036-4FCA-98F9-4AA5C9FDB944}" destId="{F6AC343E-F659-4FBE-8ED5-3134BDC8A51D}" srcOrd="1" destOrd="0" parTransId="{FF94300A-E6B0-40DA-83DE-3B401F017644}" sibTransId="{968A9CA1-BE3C-42BB-A15E-6024EE54415C}"/>
    <dgm:cxn modelId="{F19AE495-81A8-4690-9200-1E27336A9573}" srcId="{7ACB7672-3FA3-498C-8563-F7C2C066030A}" destId="{56277E99-2036-4FCA-98F9-4AA5C9FDB944}" srcOrd="0" destOrd="0" parTransId="{D4B9696E-6A85-47E5-B8BB-BD7B1E52832F}" sibTransId="{93F1BAD1-7926-4572-9A6E-908291E056B4}"/>
    <dgm:cxn modelId="{1E56F265-E456-42A1-999D-EAA69BBCCA2A}" type="presOf" srcId="{56277E99-2036-4FCA-98F9-4AA5C9FDB944}" destId="{A3CA6570-FA87-474A-8600-2B8AF3C60522}" srcOrd="1" destOrd="0" presId="urn:microsoft.com/office/officeart/2009/3/layout/HorizontalOrganizationChart"/>
    <dgm:cxn modelId="{79E23B34-3C80-490D-B188-C896EED6EB04}" type="presParOf" srcId="{6CE0B356-0DBE-49E3-971B-D9BA5BF0AE7F}" destId="{37BD100C-2A3E-4F2C-8C64-90009A6030B2}" srcOrd="0" destOrd="0" presId="urn:microsoft.com/office/officeart/2009/3/layout/HorizontalOrganizationChart"/>
    <dgm:cxn modelId="{41BB9152-9A0C-4D74-BF41-104051163246}" type="presParOf" srcId="{37BD100C-2A3E-4F2C-8C64-90009A6030B2}" destId="{3F997EC9-BAD6-438C-9DB7-04CAC88E828E}" srcOrd="0" destOrd="0" presId="urn:microsoft.com/office/officeart/2009/3/layout/HorizontalOrganizationChart"/>
    <dgm:cxn modelId="{F28F63DA-0B02-4C01-9B19-2801C90364B9}" type="presParOf" srcId="{3F997EC9-BAD6-438C-9DB7-04CAC88E828E}" destId="{031A231F-04E6-4CBA-8DA4-61713E63F131}" srcOrd="0" destOrd="0" presId="urn:microsoft.com/office/officeart/2009/3/layout/HorizontalOrganizationChart"/>
    <dgm:cxn modelId="{915121ED-1B37-405E-8C49-123BF6BF1D5D}" type="presParOf" srcId="{3F997EC9-BAD6-438C-9DB7-04CAC88E828E}" destId="{A3CA6570-FA87-474A-8600-2B8AF3C60522}" srcOrd="1" destOrd="0" presId="urn:microsoft.com/office/officeart/2009/3/layout/HorizontalOrganizationChart"/>
    <dgm:cxn modelId="{C9C9C9B3-9EF2-40A8-A69A-247B712C5413}" type="presParOf" srcId="{37BD100C-2A3E-4F2C-8C64-90009A6030B2}" destId="{3B0A8355-8B11-432F-9CAC-20C37F332DEE}" srcOrd="1" destOrd="0" presId="urn:microsoft.com/office/officeart/2009/3/layout/HorizontalOrganizationChart"/>
    <dgm:cxn modelId="{6684B466-FC82-4D95-A97B-090E10AAC4A0}" type="presParOf" srcId="{3B0A8355-8B11-432F-9CAC-20C37F332DEE}" destId="{E962B4A6-BCE1-4F6C-8331-0DBB02948E75}" srcOrd="0" destOrd="0" presId="urn:microsoft.com/office/officeart/2009/3/layout/HorizontalOrganizationChart"/>
    <dgm:cxn modelId="{2053A8E4-08CD-4865-BBCB-173AAAB47983}" type="presParOf" srcId="{3B0A8355-8B11-432F-9CAC-20C37F332DEE}" destId="{23FC746F-9460-4347-A1E3-8991FD1BC2CB}" srcOrd="1" destOrd="0" presId="urn:microsoft.com/office/officeart/2009/3/layout/HorizontalOrganizationChart"/>
    <dgm:cxn modelId="{BA24CA24-578E-4F97-AFEC-9AFAF4F8895F}" type="presParOf" srcId="{23FC746F-9460-4347-A1E3-8991FD1BC2CB}" destId="{19887CC8-3187-4691-B65B-E616715DD96A}" srcOrd="0" destOrd="0" presId="urn:microsoft.com/office/officeart/2009/3/layout/HorizontalOrganizationChart"/>
    <dgm:cxn modelId="{BF8391B4-EBE3-4BA3-A1C5-C49AF695FAFF}" type="presParOf" srcId="{19887CC8-3187-4691-B65B-E616715DD96A}" destId="{2CD0C629-8515-430C-A89E-6BF21B805587}" srcOrd="0" destOrd="0" presId="urn:microsoft.com/office/officeart/2009/3/layout/HorizontalOrganizationChart"/>
    <dgm:cxn modelId="{EDD3E4FD-5BAC-44E1-B103-9C6BD0CDCFBF}" type="presParOf" srcId="{19887CC8-3187-4691-B65B-E616715DD96A}" destId="{F00CAE7E-93F8-428B-8094-298DEB11A96A}" srcOrd="1" destOrd="0" presId="urn:microsoft.com/office/officeart/2009/3/layout/HorizontalOrganizationChart"/>
    <dgm:cxn modelId="{B2863852-28F3-4B47-AAC5-9DE3C52091DC}" type="presParOf" srcId="{23FC746F-9460-4347-A1E3-8991FD1BC2CB}" destId="{102C4231-4B66-4EF6-B1D8-7CBFDF963F20}" srcOrd="1" destOrd="0" presId="urn:microsoft.com/office/officeart/2009/3/layout/HorizontalOrganizationChart"/>
    <dgm:cxn modelId="{533B8CF0-6236-4C91-8DB8-C06A2CC1DCA3}" type="presParOf" srcId="{23FC746F-9460-4347-A1E3-8991FD1BC2CB}" destId="{2B95292E-C2C4-4769-976E-B4D4326BD1F2}" srcOrd="2" destOrd="0" presId="urn:microsoft.com/office/officeart/2009/3/layout/HorizontalOrganizationChart"/>
    <dgm:cxn modelId="{42C3BE4A-88E8-44D2-956F-3307052B6073}" type="presParOf" srcId="{3B0A8355-8B11-432F-9CAC-20C37F332DEE}" destId="{639FB3F0-7B11-48F5-97D4-2DC8B03E8E79}" srcOrd="2" destOrd="0" presId="urn:microsoft.com/office/officeart/2009/3/layout/HorizontalOrganizationChart"/>
    <dgm:cxn modelId="{A2D5A1BB-B761-4685-91D1-334B45AB3399}" type="presParOf" srcId="{3B0A8355-8B11-432F-9CAC-20C37F332DEE}" destId="{CEDCA815-7B71-4A75-9313-03D881FBC341}" srcOrd="3" destOrd="0" presId="urn:microsoft.com/office/officeart/2009/3/layout/HorizontalOrganizationChart"/>
    <dgm:cxn modelId="{858D5D56-3FE4-4E07-BD47-9A6F47AD44DD}" type="presParOf" srcId="{CEDCA815-7B71-4A75-9313-03D881FBC341}" destId="{E35842F1-82E8-4F78-A141-7EE00EA73A10}" srcOrd="0" destOrd="0" presId="urn:microsoft.com/office/officeart/2009/3/layout/HorizontalOrganizationChart"/>
    <dgm:cxn modelId="{7CAD4E70-DEE0-4652-8241-B9EA3F2B1D92}" type="presParOf" srcId="{E35842F1-82E8-4F78-A141-7EE00EA73A10}" destId="{33018A9F-83AC-4F4F-AF07-F812C5740309}" srcOrd="0" destOrd="0" presId="urn:microsoft.com/office/officeart/2009/3/layout/HorizontalOrganizationChart"/>
    <dgm:cxn modelId="{15BED829-6A29-4E1A-89C8-E0F9AD7DB753}" type="presParOf" srcId="{E35842F1-82E8-4F78-A141-7EE00EA73A10}" destId="{DAFB9C1A-A676-4941-9C69-C9092B1A97BF}" srcOrd="1" destOrd="0" presId="urn:microsoft.com/office/officeart/2009/3/layout/HorizontalOrganizationChart"/>
    <dgm:cxn modelId="{1CF15621-EBF2-4ACB-8FE1-1AADF82AE87E}" type="presParOf" srcId="{CEDCA815-7B71-4A75-9313-03D881FBC341}" destId="{1DA8DAE1-FE49-467B-9EC8-F80446470CAB}" srcOrd="1" destOrd="0" presId="urn:microsoft.com/office/officeart/2009/3/layout/HorizontalOrganizationChart"/>
    <dgm:cxn modelId="{E6318A71-B542-44D8-8033-53D399C9E740}" type="presParOf" srcId="{CEDCA815-7B71-4A75-9313-03D881FBC341}" destId="{E352797B-488A-4DC7-8413-186488C6443E}" srcOrd="2" destOrd="0" presId="urn:microsoft.com/office/officeart/2009/3/layout/HorizontalOrganizationChart"/>
    <dgm:cxn modelId="{79C3EEDE-445B-4D2B-BBD3-38C92BFBD55A}" type="presParOf" srcId="{3B0A8355-8B11-432F-9CAC-20C37F332DEE}" destId="{668F4DBF-66CF-481B-B6D1-BC94E00B1662}" srcOrd="4" destOrd="0" presId="urn:microsoft.com/office/officeart/2009/3/layout/HorizontalOrganizationChart"/>
    <dgm:cxn modelId="{4B431FF3-5AD2-4649-B5CB-911239604110}" type="presParOf" srcId="{3B0A8355-8B11-432F-9CAC-20C37F332DEE}" destId="{7C472853-FEA9-42E9-AFF4-A5FA02A97380}" srcOrd="5" destOrd="0" presId="urn:microsoft.com/office/officeart/2009/3/layout/HorizontalOrganizationChart"/>
    <dgm:cxn modelId="{8C117773-AB50-41E9-9538-8B1DCFA6F495}" type="presParOf" srcId="{7C472853-FEA9-42E9-AFF4-A5FA02A97380}" destId="{EAE7F538-1E50-4656-9C8C-083A1B1E2536}" srcOrd="0" destOrd="0" presId="urn:microsoft.com/office/officeart/2009/3/layout/HorizontalOrganizationChart"/>
    <dgm:cxn modelId="{CA6B10A7-13A2-4319-AE8E-56854EC21F92}" type="presParOf" srcId="{EAE7F538-1E50-4656-9C8C-083A1B1E2536}" destId="{C4585FF8-274D-4C92-BF41-7CF1C017A455}" srcOrd="0" destOrd="0" presId="urn:microsoft.com/office/officeart/2009/3/layout/HorizontalOrganizationChart"/>
    <dgm:cxn modelId="{66542F63-13C7-460D-945B-27A33701E003}" type="presParOf" srcId="{EAE7F538-1E50-4656-9C8C-083A1B1E2536}" destId="{E3119EA6-F15B-4E1E-9632-95EE4EF5295C}" srcOrd="1" destOrd="0" presId="urn:microsoft.com/office/officeart/2009/3/layout/HorizontalOrganizationChart"/>
    <dgm:cxn modelId="{50BCA1BD-E90F-4A49-A576-2AFDA6D13A10}" type="presParOf" srcId="{7C472853-FEA9-42E9-AFF4-A5FA02A97380}" destId="{3A62CF69-E520-480F-AE43-3C7ED44983E0}" srcOrd="1" destOrd="0" presId="urn:microsoft.com/office/officeart/2009/3/layout/HorizontalOrganizationChart"/>
    <dgm:cxn modelId="{5AEC8C3B-BB24-48B1-AFB8-E20355798F63}" type="presParOf" srcId="{7C472853-FEA9-42E9-AFF4-A5FA02A97380}" destId="{73127E6C-4660-4247-AC11-A0C17AAA076F}" srcOrd="2" destOrd="0" presId="urn:microsoft.com/office/officeart/2009/3/layout/HorizontalOrganizationChart"/>
    <dgm:cxn modelId="{A2C880CE-F5EE-4656-BAEC-0343EBBDE572}" type="presParOf" srcId="{37BD100C-2A3E-4F2C-8C64-90009A6030B2}" destId="{0F0F7CB1-523D-4309-B3E6-CD616C7AE366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E4992D-D5FF-4CB5-8A8A-A56FD29953A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102BD6EC-7EA6-4E83-A270-BC7B51C7DF07}">
      <dgm:prSet phldrT="[Texto]"/>
      <dgm:spPr/>
      <dgm:t>
        <a:bodyPr/>
        <a:lstStyle/>
        <a:p>
          <a:r>
            <a:rPr lang="es-SV" dirty="0" smtClean="0"/>
            <a:t>Definición</a:t>
          </a:r>
          <a:endParaRPr lang="es-SV" dirty="0"/>
        </a:p>
      </dgm:t>
    </dgm:pt>
    <dgm:pt modelId="{40CB4DE4-9B12-467D-A60F-3028859F7132}" type="parTrans" cxnId="{5694A094-4914-420E-9E80-9D061F3DD435}">
      <dgm:prSet/>
      <dgm:spPr/>
      <dgm:t>
        <a:bodyPr/>
        <a:lstStyle/>
        <a:p>
          <a:endParaRPr lang="es-SV"/>
        </a:p>
      </dgm:t>
    </dgm:pt>
    <dgm:pt modelId="{6A21124B-3321-433F-8740-ABA4C964C3B1}" type="sibTrans" cxnId="{5694A094-4914-420E-9E80-9D061F3DD435}">
      <dgm:prSet/>
      <dgm:spPr/>
      <dgm:t>
        <a:bodyPr/>
        <a:lstStyle/>
        <a:p>
          <a:endParaRPr lang="es-SV"/>
        </a:p>
      </dgm:t>
    </dgm:pt>
    <dgm:pt modelId="{8BA42C5C-F6AE-4EFF-8E0C-7BCEE05A5B12}">
      <dgm:prSet phldrT="[Texto]"/>
      <dgm:spPr/>
      <dgm:t>
        <a:bodyPr/>
        <a:lstStyle/>
        <a:p>
          <a:r>
            <a:rPr lang="es-ES_tradnl" dirty="0" smtClean="0"/>
            <a:t>Delito en el que el delincuente abusa de la confianza depositada por la víctima</a:t>
          </a:r>
          <a:endParaRPr lang="es-SV" dirty="0"/>
        </a:p>
      </dgm:t>
    </dgm:pt>
    <dgm:pt modelId="{48E6E31E-229E-415A-A47F-314D2D693111}" type="parTrans" cxnId="{457C9565-6F03-4489-8C8D-D072738164F0}">
      <dgm:prSet/>
      <dgm:spPr/>
      <dgm:t>
        <a:bodyPr/>
        <a:lstStyle/>
        <a:p>
          <a:endParaRPr lang="es-SV"/>
        </a:p>
      </dgm:t>
    </dgm:pt>
    <dgm:pt modelId="{0B8DBD8A-EDE4-4101-B4A2-9FB8BCF6A5DE}" type="sibTrans" cxnId="{457C9565-6F03-4489-8C8D-D072738164F0}">
      <dgm:prSet/>
      <dgm:spPr/>
      <dgm:t>
        <a:bodyPr/>
        <a:lstStyle/>
        <a:p>
          <a:endParaRPr lang="es-SV"/>
        </a:p>
      </dgm:t>
    </dgm:pt>
    <dgm:pt modelId="{473A3D5D-EF6D-4805-ACCC-82E4F986E449}" type="pres">
      <dgm:prSet presAssocID="{88E4992D-D5FF-4CB5-8A8A-A56FD29953A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1A66E7E-B60F-4F03-B12A-CDBAC3FB5D36}" type="pres">
      <dgm:prSet presAssocID="{102BD6EC-7EA6-4E83-A270-BC7B51C7DF07}" presName="parentLin" presStyleCnt="0"/>
      <dgm:spPr/>
    </dgm:pt>
    <dgm:pt modelId="{39573FAE-1672-48FF-A3F4-32269BA07A16}" type="pres">
      <dgm:prSet presAssocID="{102BD6EC-7EA6-4E83-A270-BC7B51C7DF07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0D7D1058-0AB7-49E7-8AE3-267958795370}" type="pres">
      <dgm:prSet presAssocID="{102BD6EC-7EA6-4E83-A270-BC7B51C7DF0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00B1CB-8829-4CD9-8844-7DC927E26CD2}" type="pres">
      <dgm:prSet presAssocID="{102BD6EC-7EA6-4E83-A270-BC7B51C7DF07}" presName="negativeSpace" presStyleCnt="0"/>
      <dgm:spPr/>
    </dgm:pt>
    <dgm:pt modelId="{9D4AD37C-94C3-4D22-92A7-2499EA41F371}" type="pres">
      <dgm:prSet presAssocID="{102BD6EC-7EA6-4E83-A270-BC7B51C7DF07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694A094-4914-420E-9E80-9D061F3DD435}" srcId="{88E4992D-D5FF-4CB5-8A8A-A56FD29953AA}" destId="{102BD6EC-7EA6-4E83-A270-BC7B51C7DF07}" srcOrd="0" destOrd="0" parTransId="{40CB4DE4-9B12-467D-A60F-3028859F7132}" sibTransId="{6A21124B-3321-433F-8740-ABA4C964C3B1}"/>
    <dgm:cxn modelId="{457C9565-6F03-4489-8C8D-D072738164F0}" srcId="{102BD6EC-7EA6-4E83-A270-BC7B51C7DF07}" destId="{8BA42C5C-F6AE-4EFF-8E0C-7BCEE05A5B12}" srcOrd="0" destOrd="0" parTransId="{48E6E31E-229E-415A-A47F-314D2D693111}" sibTransId="{0B8DBD8A-EDE4-4101-B4A2-9FB8BCF6A5DE}"/>
    <dgm:cxn modelId="{3AC9349D-EE21-48F6-B071-915DDC86FFA8}" type="presOf" srcId="{8BA42C5C-F6AE-4EFF-8E0C-7BCEE05A5B12}" destId="{9D4AD37C-94C3-4D22-92A7-2499EA41F371}" srcOrd="0" destOrd="0" presId="urn:microsoft.com/office/officeart/2005/8/layout/list1"/>
    <dgm:cxn modelId="{DCC3967D-BFCA-47C0-93AC-8E70CE7ECABE}" type="presOf" srcId="{102BD6EC-7EA6-4E83-A270-BC7B51C7DF07}" destId="{39573FAE-1672-48FF-A3F4-32269BA07A16}" srcOrd="0" destOrd="0" presId="urn:microsoft.com/office/officeart/2005/8/layout/list1"/>
    <dgm:cxn modelId="{D7EF39A8-E8F8-4DA0-838D-49CFCC3D1B04}" type="presOf" srcId="{88E4992D-D5FF-4CB5-8A8A-A56FD29953AA}" destId="{473A3D5D-EF6D-4805-ACCC-82E4F986E449}" srcOrd="0" destOrd="0" presId="urn:microsoft.com/office/officeart/2005/8/layout/list1"/>
    <dgm:cxn modelId="{76D82A61-34A4-4DE7-909C-289DE4502ED9}" type="presOf" srcId="{102BD6EC-7EA6-4E83-A270-BC7B51C7DF07}" destId="{0D7D1058-0AB7-49E7-8AE3-267958795370}" srcOrd="1" destOrd="0" presId="urn:microsoft.com/office/officeart/2005/8/layout/list1"/>
    <dgm:cxn modelId="{2593C61C-943E-4652-A1C9-5834B079E74B}" type="presParOf" srcId="{473A3D5D-EF6D-4805-ACCC-82E4F986E449}" destId="{31A66E7E-B60F-4F03-B12A-CDBAC3FB5D36}" srcOrd="0" destOrd="0" presId="urn:microsoft.com/office/officeart/2005/8/layout/list1"/>
    <dgm:cxn modelId="{64EE6457-06F8-430A-9551-8F5AD255BF4E}" type="presParOf" srcId="{31A66E7E-B60F-4F03-B12A-CDBAC3FB5D36}" destId="{39573FAE-1672-48FF-A3F4-32269BA07A16}" srcOrd="0" destOrd="0" presId="urn:microsoft.com/office/officeart/2005/8/layout/list1"/>
    <dgm:cxn modelId="{57977456-D3D7-4847-B919-17E8FEE26C9E}" type="presParOf" srcId="{31A66E7E-B60F-4F03-B12A-CDBAC3FB5D36}" destId="{0D7D1058-0AB7-49E7-8AE3-267958795370}" srcOrd="1" destOrd="0" presId="urn:microsoft.com/office/officeart/2005/8/layout/list1"/>
    <dgm:cxn modelId="{935A6406-2C59-43C2-B549-F2FE3FF7C9E2}" type="presParOf" srcId="{473A3D5D-EF6D-4805-ACCC-82E4F986E449}" destId="{6A00B1CB-8829-4CD9-8844-7DC927E26CD2}" srcOrd="1" destOrd="0" presId="urn:microsoft.com/office/officeart/2005/8/layout/list1"/>
    <dgm:cxn modelId="{06323488-C17E-42CA-B6A5-D099BF2E2D6E}" type="presParOf" srcId="{473A3D5D-EF6D-4805-ACCC-82E4F986E449}" destId="{9D4AD37C-94C3-4D22-92A7-2499EA41F37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CD27310-73F5-41AB-B7DD-65074F3E2BE0}" type="doc">
      <dgm:prSet loTypeId="urn:microsoft.com/office/officeart/2005/8/layout/hierarchy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SV"/>
        </a:p>
      </dgm:t>
    </dgm:pt>
    <dgm:pt modelId="{30F357A6-3FB5-4254-AB06-756622E99AE0}">
      <dgm:prSet phldrT="[Texto]"/>
      <dgm:spPr/>
      <dgm:t>
        <a:bodyPr/>
        <a:lstStyle/>
        <a:p>
          <a:r>
            <a:rPr lang="es-ES_tradnl" dirty="0" smtClean="0"/>
            <a:t>Está compuesto por tres elementos </a:t>
          </a:r>
          <a:endParaRPr lang="es-SV" dirty="0"/>
        </a:p>
      </dgm:t>
    </dgm:pt>
    <dgm:pt modelId="{6BE9109A-BCD4-4AFF-AF53-74016E4D99BB}" type="parTrans" cxnId="{211DC664-E497-4594-BF1F-1DAB3F2A5F9F}">
      <dgm:prSet/>
      <dgm:spPr/>
      <dgm:t>
        <a:bodyPr/>
        <a:lstStyle/>
        <a:p>
          <a:endParaRPr lang="es-SV"/>
        </a:p>
      </dgm:t>
    </dgm:pt>
    <dgm:pt modelId="{B7242DCF-9A11-4D49-8EFE-B0B23EC42331}" type="sibTrans" cxnId="{211DC664-E497-4594-BF1F-1DAB3F2A5F9F}">
      <dgm:prSet/>
      <dgm:spPr/>
      <dgm:t>
        <a:bodyPr/>
        <a:lstStyle/>
        <a:p>
          <a:endParaRPr lang="es-SV"/>
        </a:p>
      </dgm:t>
    </dgm:pt>
    <dgm:pt modelId="{84DC8DFF-8DF6-4FBC-A98E-793C7D5FA719}">
      <dgm:prSet phldrT="[Texto]"/>
      <dgm:spPr/>
      <dgm:t>
        <a:bodyPr/>
        <a:lstStyle/>
        <a:p>
          <a:r>
            <a:rPr lang="es-ES_tradnl" dirty="0" smtClean="0"/>
            <a:t>Entrega de un bien mueble</a:t>
          </a:r>
          <a:endParaRPr lang="es-SV" dirty="0"/>
        </a:p>
      </dgm:t>
    </dgm:pt>
    <dgm:pt modelId="{B5073C34-B932-43F0-A33D-79690E6A9AEC}" type="parTrans" cxnId="{D0168092-252D-4CFE-86DB-1EE033D51674}">
      <dgm:prSet/>
      <dgm:spPr/>
      <dgm:t>
        <a:bodyPr/>
        <a:lstStyle/>
        <a:p>
          <a:endParaRPr lang="es-SV"/>
        </a:p>
      </dgm:t>
    </dgm:pt>
    <dgm:pt modelId="{1C7D810D-F643-4709-9507-B116072134C0}" type="sibTrans" cxnId="{D0168092-252D-4CFE-86DB-1EE033D51674}">
      <dgm:prSet/>
      <dgm:spPr/>
      <dgm:t>
        <a:bodyPr/>
        <a:lstStyle/>
        <a:p>
          <a:endParaRPr lang="es-SV"/>
        </a:p>
      </dgm:t>
    </dgm:pt>
    <dgm:pt modelId="{4E2D4A5F-942B-4709-8DD2-8789862E6E60}">
      <dgm:prSet phldrT="[Texto]"/>
      <dgm:spPr/>
      <dgm:t>
        <a:bodyPr/>
        <a:lstStyle/>
        <a:p>
          <a:r>
            <a:rPr lang="es-SV" dirty="0" smtClean="0"/>
            <a:t>Confianza haya sido alcanzada</a:t>
          </a:r>
          <a:endParaRPr lang="es-SV" dirty="0"/>
        </a:p>
      </dgm:t>
    </dgm:pt>
    <dgm:pt modelId="{F9D2A8D2-65CF-48FE-A882-919F7C22E4F8}" type="parTrans" cxnId="{82D1106A-DEF2-4AD1-9BCB-9A560E2F66B1}">
      <dgm:prSet/>
      <dgm:spPr/>
      <dgm:t>
        <a:bodyPr/>
        <a:lstStyle/>
        <a:p>
          <a:endParaRPr lang="es-SV"/>
        </a:p>
      </dgm:t>
    </dgm:pt>
    <dgm:pt modelId="{0A9138F3-597B-4A45-A697-6B49D408B16B}" type="sibTrans" cxnId="{82D1106A-DEF2-4AD1-9BCB-9A560E2F66B1}">
      <dgm:prSet/>
      <dgm:spPr/>
      <dgm:t>
        <a:bodyPr/>
        <a:lstStyle/>
        <a:p>
          <a:endParaRPr lang="es-SV"/>
        </a:p>
      </dgm:t>
    </dgm:pt>
    <dgm:pt modelId="{59F1C76F-0916-424A-B60C-B5A36B3FBE52}">
      <dgm:prSet phldrT="[Texto]"/>
      <dgm:spPr/>
      <dgm:t>
        <a:bodyPr/>
        <a:lstStyle/>
        <a:p>
          <a:r>
            <a:rPr lang="es-SV" dirty="0" smtClean="0"/>
            <a:t>Disposición de bienes para otros fines</a:t>
          </a:r>
          <a:endParaRPr lang="es-SV" dirty="0"/>
        </a:p>
      </dgm:t>
    </dgm:pt>
    <dgm:pt modelId="{029A8FCE-0BC3-4B82-B060-1A6835F96AA0}" type="parTrans" cxnId="{87374BFE-FDC4-49D5-8565-90DDFA4D780A}">
      <dgm:prSet/>
      <dgm:spPr/>
      <dgm:t>
        <a:bodyPr/>
        <a:lstStyle/>
        <a:p>
          <a:endParaRPr lang="es-SV"/>
        </a:p>
      </dgm:t>
    </dgm:pt>
    <dgm:pt modelId="{1AAE82C0-DFA7-4F04-81F4-C0FB413861B9}" type="sibTrans" cxnId="{87374BFE-FDC4-49D5-8565-90DDFA4D780A}">
      <dgm:prSet/>
      <dgm:spPr/>
      <dgm:t>
        <a:bodyPr/>
        <a:lstStyle/>
        <a:p>
          <a:endParaRPr lang="es-SV"/>
        </a:p>
      </dgm:t>
    </dgm:pt>
    <dgm:pt modelId="{67A89C4E-01F2-447A-B24D-1B44D1404BEF}" type="pres">
      <dgm:prSet presAssocID="{9CD27310-73F5-41AB-B7DD-65074F3E2BE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ABFF8FD-6CA3-4866-94AD-A4F4AA261B33}" type="pres">
      <dgm:prSet presAssocID="{30F357A6-3FB5-4254-AB06-756622E99AE0}" presName="vertOne" presStyleCnt="0"/>
      <dgm:spPr/>
    </dgm:pt>
    <dgm:pt modelId="{DFAE6B0E-33C5-4F2C-93FA-9D6CCAD69F81}" type="pres">
      <dgm:prSet presAssocID="{30F357A6-3FB5-4254-AB06-756622E99AE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01057BE-599F-4617-B836-98C7DE6B7C79}" type="pres">
      <dgm:prSet presAssocID="{30F357A6-3FB5-4254-AB06-756622E99AE0}" presName="parTransOne" presStyleCnt="0"/>
      <dgm:spPr/>
    </dgm:pt>
    <dgm:pt modelId="{F998555D-E28E-4601-AEE0-81DAA1E8F1FD}" type="pres">
      <dgm:prSet presAssocID="{30F357A6-3FB5-4254-AB06-756622E99AE0}" presName="horzOne" presStyleCnt="0"/>
      <dgm:spPr/>
    </dgm:pt>
    <dgm:pt modelId="{FF7AD397-8573-4922-B898-E1354A59C203}" type="pres">
      <dgm:prSet presAssocID="{84DC8DFF-8DF6-4FBC-A98E-793C7D5FA719}" presName="vertTwo" presStyleCnt="0"/>
      <dgm:spPr/>
    </dgm:pt>
    <dgm:pt modelId="{E03B74D8-EFF6-4466-84F4-488DB6AB3B38}" type="pres">
      <dgm:prSet presAssocID="{84DC8DFF-8DF6-4FBC-A98E-793C7D5FA719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337AA23-2323-4CA0-BA16-8BACD6B2AB11}" type="pres">
      <dgm:prSet presAssocID="{84DC8DFF-8DF6-4FBC-A98E-793C7D5FA719}" presName="horzTwo" presStyleCnt="0"/>
      <dgm:spPr/>
    </dgm:pt>
    <dgm:pt modelId="{3C02936B-50E4-417F-B5BB-13AF668CCA0B}" type="pres">
      <dgm:prSet presAssocID="{1C7D810D-F643-4709-9507-B116072134C0}" presName="sibSpaceTwo" presStyleCnt="0"/>
      <dgm:spPr/>
    </dgm:pt>
    <dgm:pt modelId="{743C83BA-7059-4E86-9502-B30D63833C9B}" type="pres">
      <dgm:prSet presAssocID="{4E2D4A5F-942B-4709-8DD2-8789862E6E60}" presName="vertTwo" presStyleCnt="0"/>
      <dgm:spPr/>
    </dgm:pt>
    <dgm:pt modelId="{A7AA262F-96FF-44B7-91A2-3D7FE78714BA}" type="pres">
      <dgm:prSet presAssocID="{4E2D4A5F-942B-4709-8DD2-8789862E6E60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D389F0E-AEB2-464A-9C91-7A0763131BF4}" type="pres">
      <dgm:prSet presAssocID="{4E2D4A5F-942B-4709-8DD2-8789862E6E60}" presName="horzTwo" presStyleCnt="0"/>
      <dgm:spPr/>
    </dgm:pt>
    <dgm:pt modelId="{E8E5FBF8-1615-41DD-A63A-DEA6FBBF61EC}" type="pres">
      <dgm:prSet presAssocID="{0A9138F3-597B-4A45-A697-6B49D408B16B}" presName="sibSpaceTwo" presStyleCnt="0"/>
      <dgm:spPr/>
    </dgm:pt>
    <dgm:pt modelId="{92ECB7FD-3999-40D3-B822-5DD036F4C23A}" type="pres">
      <dgm:prSet presAssocID="{59F1C76F-0916-424A-B60C-B5A36B3FBE52}" presName="vertTwo" presStyleCnt="0"/>
      <dgm:spPr/>
    </dgm:pt>
    <dgm:pt modelId="{E56A52B3-7BDB-42AF-9D07-ED9EE34A2271}" type="pres">
      <dgm:prSet presAssocID="{59F1C76F-0916-424A-B60C-B5A36B3FBE52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3A5A13B-3415-4C28-A9F8-2FEB148A1F10}" type="pres">
      <dgm:prSet presAssocID="{59F1C76F-0916-424A-B60C-B5A36B3FBE52}" presName="horzTwo" presStyleCnt="0"/>
      <dgm:spPr/>
    </dgm:pt>
  </dgm:ptLst>
  <dgm:cxnLst>
    <dgm:cxn modelId="{82D1106A-DEF2-4AD1-9BCB-9A560E2F66B1}" srcId="{30F357A6-3FB5-4254-AB06-756622E99AE0}" destId="{4E2D4A5F-942B-4709-8DD2-8789862E6E60}" srcOrd="1" destOrd="0" parTransId="{F9D2A8D2-65CF-48FE-A882-919F7C22E4F8}" sibTransId="{0A9138F3-597B-4A45-A697-6B49D408B16B}"/>
    <dgm:cxn modelId="{05FA2CC7-9897-44A4-887E-C10A3A46AF8D}" type="presOf" srcId="{4E2D4A5F-942B-4709-8DD2-8789862E6E60}" destId="{A7AA262F-96FF-44B7-91A2-3D7FE78714BA}" srcOrd="0" destOrd="0" presId="urn:microsoft.com/office/officeart/2005/8/layout/hierarchy4"/>
    <dgm:cxn modelId="{B5582382-FB73-4333-9D9C-A39192B285C5}" type="presOf" srcId="{84DC8DFF-8DF6-4FBC-A98E-793C7D5FA719}" destId="{E03B74D8-EFF6-4466-84F4-488DB6AB3B38}" srcOrd="0" destOrd="0" presId="urn:microsoft.com/office/officeart/2005/8/layout/hierarchy4"/>
    <dgm:cxn modelId="{43F16785-0E48-4135-8DB4-1FF3F635EC6F}" type="presOf" srcId="{9CD27310-73F5-41AB-B7DD-65074F3E2BE0}" destId="{67A89C4E-01F2-447A-B24D-1B44D1404BEF}" srcOrd="0" destOrd="0" presId="urn:microsoft.com/office/officeart/2005/8/layout/hierarchy4"/>
    <dgm:cxn modelId="{211DC664-E497-4594-BF1F-1DAB3F2A5F9F}" srcId="{9CD27310-73F5-41AB-B7DD-65074F3E2BE0}" destId="{30F357A6-3FB5-4254-AB06-756622E99AE0}" srcOrd="0" destOrd="0" parTransId="{6BE9109A-BCD4-4AFF-AF53-74016E4D99BB}" sibTransId="{B7242DCF-9A11-4D49-8EFE-B0B23EC42331}"/>
    <dgm:cxn modelId="{1678915C-D30A-4E4D-BB6E-739BF538AB58}" type="presOf" srcId="{59F1C76F-0916-424A-B60C-B5A36B3FBE52}" destId="{E56A52B3-7BDB-42AF-9D07-ED9EE34A2271}" srcOrd="0" destOrd="0" presId="urn:microsoft.com/office/officeart/2005/8/layout/hierarchy4"/>
    <dgm:cxn modelId="{D0168092-252D-4CFE-86DB-1EE033D51674}" srcId="{30F357A6-3FB5-4254-AB06-756622E99AE0}" destId="{84DC8DFF-8DF6-4FBC-A98E-793C7D5FA719}" srcOrd="0" destOrd="0" parTransId="{B5073C34-B932-43F0-A33D-79690E6A9AEC}" sibTransId="{1C7D810D-F643-4709-9507-B116072134C0}"/>
    <dgm:cxn modelId="{87374BFE-FDC4-49D5-8565-90DDFA4D780A}" srcId="{30F357A6-3FB5-4254-AB06-756622E99AE0}" destId="{59F1C76F-0916-424A-B60C-B5A36B3FBE52}" srcOrd="2" destOrd="0" parTransId="{029A8FCE-0BC3-4B82-B060-1A6835F96AA0}" sibTransId="{1AAE82C0-DFA7-4F04-81F4-C0FB413861B9}"/>
    <dgm:cxn modelId="{827FFF08-95A2-452F-AF21-E3B70C4A913A}" type="presOf" srcId="{30F357A6-3FB5-4254-AB06-756622E99AE0}" destId="{DFAE6B0E-33C5-4F2C-93FA-9D6CCAD69F81}" srcOrd="0" destOrd="0" presId="urn:microsoft.com/office/officeart/2005/8/layout/hierarchy4"/>
    <dgm:cxn modelId="{C7CA6838-ACDF-4047-BBA3-5357B822674D}" type="presParOf" srcId="{67A89C4E-01F2-447A-B24D-1B44D1404BEF}" destId="{1ABFF8FD-6CA3-4866-94AD-A4F4AA261B33}" srcOrd="0" destOrd="0" presId="urn:microsoft.com/office/officeart/2005/8/layout/hierarchy4"/>
    <dgm:cxn modelId="{5C5EB808-8089-4155-A07E-E5A98FB216BB}" type="presParOf" srcId="{1ABFF8FD-6CA3-4866-94AD-A4F4AA261B33}" destId="{DFAE6B0E-33C5-4F2C-93FA-9D6CCAD69F81}" srcOrd="0" destOrd="0" presId="urn:microsoft.com/office/officeart/2005/8/layout/hierarchy4"/>
    <dgm:cxn modelId="{F7946CDB-C979-4126-823D-8D2D9F6FA8AD}" type="presParOf" srcId="{1ABFF8FD-6CA3-4866-94AD-A4F4AA261B33}" destId="{701057BE-599F-4617-B836-98C7DE6B7C79}" srcOrd="1" destOrd="0" presId="urn:microsoft.com/office/officeart/2005/8/layout/hierarchy4"/>
    <dgm:cxn modelId="{7317030D-C8CB-462D-98B0-92C1F6709919}" type="presParOf" srcId="{1ABFF8FD-6CA3-4866-94AD-A4F4AA261B33}" destId="{F998555D-E28E-4601-AEE0-81DAA1E8F1FD}" srcOrd="2" destOrd="0" presId="urn:microsoft.com/office/officeart/2005/8/layout/hierarchy4"/>
    <dgm:cxn modelId="{08697D9D-58DE-4651-81CB-A463E0240664}" type="presParOf" srcId="{F998555D-E28E-4601-AEE0-81DAA1E8F1FD}" destId="{FF7AD397-8573-4922-B898-E1354A59C203}" srcOrd="0" destOrd="0" presId="urn:microsoft.com/office/officeart/2005/8/layout/hierarchy4"/>
    <dgm:cxn modelId="{0AB379B6-7942-46CE-A332-A0E7D02BD6E2}" type="presParOf" srcId="{FF7AD397-8573-4922-B898-E1354A59C203}" destId="{E03B74D8-EFF6-4466-84F4-488DB6AB3B38}" srcOrd="0" destOrd="0" presId="urn:microsoft.com/office/officeart/2005/8/layout/hierarchy4"/>
    <dgm:cxn modelId="{DFDA904F-69DB-4A6D-8113-ACB90DE1267D}" type="presParOf" srcId="{FF7AD397-8573-4922-B898-E1354A59C203}" destId="{4337AA23-2323-4CA0-BA16-8BACD6B2AB11}" srcOrd="1" destOrd="0" presId="urn:microsoft.com/office/officeart/2005/8/layout/hierarchy4"/>
    <dgm:cxn modelId="{BA215EDB-3F6E-44DB-B292-B8855AC3E550}" type="presParOf" srcId="{F998555D-E28E-4601-AEE0-81DAA1E8F1FD}" destId="{3C02936B-50E4-417F-B5BB-13AF668CCA0B}" srcOrd="1" destOrd="0" presId="urn:microsoft.com/office/officeart/2005/8/layout/hierarchy4"/>
    <dgm:cxn modelId="{A598E60F-34B1-48D4-8E7A-2412DBD4A89B}" type="presParOf" srcId="{F998555D-E28E-4601-AEE0-81DAA1E8F1FD}" destId="{743C83BA-7059-4E86-9502-B30D63833C9B}" srcOrd="2" destOrd="0" presId="urn:microsoft.com/office/officeart/2005/8/layout/hierarchy4"/>
    <dgm:cxn modelId="{A0F67AA9-FDBB-414F-B56C-3A11BBCFFE0F}" type="presParOf" srcId="{743C83BA-7059-4E86-9502-B30D63833C9B}" destId="{A7AA262F-96FF-44B7-91A2-3D7FE78714BA}" srcOrd="0" destOrd="0" presId="urn:microsoft.com/office/officeart/2005/8/layout/hierarchy4"/>
    <dgm:cxn modelId="{C47BF1E2-6C69-4787-A8CC-0289809B483D}" type="presParOf" srcId="{743C83BA-7059-4E86-9502-B30D63833C9B}" destId="{2D389F0E-AEB2-464A-9C91-7A0763131BF4}" srcOrd="1" destOrd="0" presId="urn:microsoft.com/office/officeart/2005/8/layout/hierarchy4"/>
    <dgm:cxn modelId="{95CBA333-FFF3-4B01-AC00-4230A54C8E38}" type="presParOf" srcId="{F998555D-E28E-4601-AEE0-81DAA1E8F1FD}" destId="{E8E5FBF8-1615-41DD-A63A-DEA6FBBF61EC}" srcOrd="3" destOrd="0" presId="urn:microsoft.com/office/officeart/2005/8/layout/hierarchy4"/>
    <dgm:cxn modelId="{4D401E5A-5B07-49E9-8337-5A6CB7E35471}" type="presParOf" srcId="{F998555D-E28E-4601-AEE0-81DAA1E8F1FD}" destId="{92ECB7FD-3999-40D3-B822-5DD036F4C23A}" srcOrd="4" destOrd="0" presId="urn:microsoft.com/office/officeart/2005/8/layout/hierarchy4"/>
    <dgm:cxn modelId="{76C43EEA-FF9E-4B9E-B1CA-C9AF3CEAB88B}" type="presParOf" srcId="{92ECB7FD-3999-40D3-B822-5DD036F4C23A}" destId="{E56A52B3-7BDB-42AF-9D07-ED9EE34A2271}" srcOrd="0" destOrd="0" presId="urn:microsoft.com/office/officeart/2005/8/layout/hierarchy4"/>
    <dgm:cxn modelId="{FA50FBED-7EEE-4C7C-B2FD-B550B9B3B035}" type="presParOf" srcId="{92ECB7FD-3999-40D3-B822-5DD036F4C23A}" destId="{C3A5A13B-3415-4C28-A9F8-2FEB148A1F1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60DC6-171D-468A-8F97-B713D7223B92}">
      <dsp:nvSpPr>
        <dsp:cNvPr id="0" name=""/>
        <dsp:cNvSpPr/>
      </dsp:nvSpPr>
      <dsp:spPr>
        <a:xfrm>
          <a:off x="4" y="657"/>
          <a:ext cx="7772390" cy="1468710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100" b="1" kern="1200" dirty="0" smtClean="0"/>
            <a:t>ÁREAS EN LA AUDITORÍA FORENSE UTILIZADAS CON MAYOR ÉNFASIS</a:t>
          </a:r>
          <a:endParaRPr lang="es-SV" sz="4100" kern="1200" dirty="0"/>
        </a:p>
      </dsp:txBody>
      <dsp:txXfrm>
        <a:off x="4" y="657"/>
        <a:ext cx="7772390" cy="14687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C55BA2-E5BF-4BC3-9CB1-16D08608174B}">
      <dsp:nvSpPr>
        <dsp:cNvPr id="0" name=""/>
        <dsp:cNvSpPr/>
      </dsp:nvSpPr>
      <dsp:spPr>
        <a:xfrm>
          <a:off x="0" y="157251"/>
          <a:ext cx="8229600" cy="95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300" kern="1200" dirty="0" smtClean="0"/>
            <a:t>ADMINISTRACIÓN FRAUDULENTA</a:t>
          </a:r>
          <a:endParaRPr lang="es-SV" sz="3300" kern="1200" dirty="0"/>
        </a:p>
      </dsp:txBody>
      <dsp:txXfrm>
        <a:off x="0" y="157251"/>
        <a:ext cx="8229600" cy="950400"/>
      </dsp:txXfrm>
    </dsp:sp>
    <dsp:sp modelId="{16BFC5C3-85FF-4E0A-AD49-D23319C372D0}">
      <dsp:nvSpPr>
        <dsp:cNvPr id="0" name=""/>
        <dsp:cNvSpPr/>
      </dsp:nvSpPr>
      <dsp:spPr>
        <a:xfrm>
          <a:off x="0" y="1107651"/>
          <a:ext cx="8229600" cy="32610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300" kern="1200" dirty="0" smtClean="0"/>
            <a:t>Cuando a una persona se le deja encargada del cuido de ciertos bienes o delegación de ciertas responsabilidades  y esta interponga sus intereses perjudicando así al titular o titulares por medio de la ocultación de valores o empleándolos indebidamente</a:t>
          </a:r>
          <a:endParaRPr lang="es-SV" sz="3300" kern="1200" dirty="0"/>
        </a:p>
      </dsp:txBody>
      <dsp:txXfrm>
        <a:off x="0" y="1107651"/>
        <a:ext cx="8229600" cy="32610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D4A04-5234-4952-B293-37740F02CD18}">
      <dsp:nvSpPr>
        <dsp:cNvPr id="0" name=""/>
        <dsp:cNvSpPr/>
      </dsp:nvSpPr>
      <dsp:spPr>
        <a:xfrm>
          <a:off x="0" y="0"/>
          <a:ext cx="8229600" cy="576064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800" kern="1200" dirty="0" smtClean="0"/>
            <a:t>Áreas de énfasis en la auditoría forense:</a:t>
          </a:r>
          <a:endParaRPr lang="es-SV" sz="4800" kern="1200" dirty="0"/>
        </a:p>
      </dsp:txBody>
      <dsp:txXfrm>
        <a:off x="0" y="0"/>
        <a:ext cx="8229600" cy="1728192"/>
      </dsp:txXfrm>
    </dsp:sp>
    <dsp:sp modelId="{170B65D3-6BFF-4250-8E52-F63BDFA5F493}">
      <dsp:nvSpPr>
        <dsp:cNvPr id="0" name=""/>
        <dsp:cNvSpPr/>
      </dsp:nvSpPr>
      <dsp:spPr>
        <a:xfrm>
          <a:off x="822960" y="1728473"/>
          <a:ext cx="6583680" cy="5530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/>
            <a:t>Lavado de dinero y otros activos</a:t>
          </a:r>
          <a:endParaRPr lang="es-SV" sz="2900" kern="1200" dirty="0"/>
        </a:p>
      </dsp:txBody>
      <dsp:txXfrm>
        <a:off x="839159" y="1744672"/>
        <a:ext cx="6551282" cy="520671"/>
      </dsp:txXfrm>
    </dsp:sp>
    <dsp:sp modelId="{C69C390F-65AC-4A9F-AE32-7243FD77FD71}">
      <dsp:nvSpPr>
        <dsp:cNvPr id="0" name=""/>
        <dsp:cNvSpPr/>
      </dsp:nvSpPr>
      <dsp:spPr>
        <a:xfrm>
          <a:off x="822960" y="2366630"/>
          <a:ext cx="6583680" cy="5530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/>
            <a:t>Legitimación y blanqueo de capitales</a:t>
          </a:r>
          <a:endParaRPr lang="es-SV" sz="2900" kern="1200" dirty="0"/>
        </a:p>
      </dsp:txBody>
      <dsp:txXfrm>
        <a:off x="839159" y="2382829"/>
        <a:ext cx="6551282" cy="520671"/>
      </dsp:txXfrm>
    </dsp:sp>
    <dsp:sp modelId="{59ADF4B0-9A80-4800-B7FD-A3EA552149C0}">
      <dsp:nvSpPr>
        <dsp:cNvPr id="0" name=""/>
        <dsp:cNvSpPr/>
      </dsp:nvSpPr>
      <dsp:spPr>
        <a:xfrm>
          <a:off x="822960" y="3004786"/>
          <a:ext cx="6583680" cy="5530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/>
            <a:t>Evasión Fiscal</a:t>
          </a:r>
          <a:endParaRPr lang="es-SV" sz="2900" kern="1200" dirty="0"/>
        </a:p>
      </dsp:txBody>
      <dsp:txXfrm>
        <a:off x="839159" y="3020985"/>
        <a:ext cx="6551282" cy="520671"/>
      </dsp:txXfrm>
    </dsp:sp>
    <dsp:sp modelId="{643CF67E-1F49-4FB6-855D-8832976C7C94}">
      <dsp:nvSpPr>
        <dsp:cNvPr id="0" name=""/>
        <dsp:cNvSpPr/>
      </dsp:nvSpPr>
      <dsp:spPr>
        <a:xfrm>
          <a:off x="822960" y="3642943"/>
          <a:ext cx="6583680" cy="5530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/>
            <a:t>Fraude</a:t>
          </a:r>
          <a:endParaRPr lang="es-SV" sz="2900" kern="1200" dirty="0"/>
        </a:p>
      </dsp:txBody>
      <dsp:txXfrm>
        <a:off x="839159" y="3659142"/>
        <a:ext cx="6551282" cy="520671"/>
      </dsp:txXfrm>
    </dsp:sp>
    <dsp:sp modelId="{3C6BF51E-E51E-4A08-9290-A793B9323D7D}">
      <dsp:nvSpPr>
        <dsp:cNvPr id="0" name=""/>
        <dsp:cNvSpPr/>
      </dsp:nvSpPr>
      <dsp:spPr>
        <a:xfrm>
          <a:off x="822960" y="4281100"/>
          <a:ext cx="6583680" cy="5530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/>
            <a:t>Abuso de confianza</a:t>
          </a:r>
          <a:endParaRPr lang="es-SV" sz="2900" kern="1200" dirty="0"/>
        </a:p>
      </dsp:txBody>
      <dsp:txXfrm>
        <a:off x="839159" y="4297299"/>
        <a:ext cx="6551282" cy="520671"/>
      </dsp:txXfrm>
    </dsp:sp>
    <dsp:sp modelId="{F1C425EA-F147-46F5-B54C-4394D64FDA69}">
      <dsp:nvSpPr>
        <dsp:cNvPr id="0" name=""/>
        <dsp:cNvSpPr/>
      </dsp:nvSpPr>
      <dsp:spPr>
        <a:xfrm>
          <a:off x="822960" y="4919257"/>
          <a:ext cx="6583680" cy="5530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55245" rIns="7366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/>
            <a:t>Administración fraudulenta</a:t>
          </a:r>
          <a:endParaRPr lang="es-SV" sz="2900" kern="1200" dirty="0"/>
        </a:p>
      </dsp:txBody>
      <dsp:txXfrm>
        <a:off x="839159" y="4935456"/>
        <a:ext cx="6551282" cy="5206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D1EA9-12D9-4975-8367-CDD376E13FAE}">
      <dsp:nvSpPr>
        <dsp:cNvPr id="0" name=""/>
        <dsp:cNvSpPr/>
      </dsp:nvSpPr>
      <dsp:spPr>
        <a:xfrm>
          <a:off x="1470035" y="349672"/>
          <a:ext cx="6286347" cy="1964483"/>
        </a:xfrm>
        <a:prstGeom prst="rect">
          <a:avLst/>
        </a:prstGeom>
        <a:solidFill>
          <a:schemeClr val="dk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061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700" kern="1200" dirty="0" smtClean="0"/>
            <a:t>Definición</a:t>
          </a:r>
          <a:endParaRPr lang="es-SV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b="0" kern="1200" dirty="0" smtClean="0"/>
            <a:t>Se refiere a la  actividad que se desarrolla para encubrir el origen de los fondos que fueron obtenidos mediante actividades ilegales</a:t>
          </a:r>
          <a:endParaRPr lang="es-SV" sz="2100" b="0" kern="1200" dirty="0"/>
        </a:p>
      </dsp:txBody>
      <dsp:txXfrm>
        <a:off x="1470035" y="349672"/>
        <a:ext cx="6286347" cy="1964483"/>
      </dsp:txXfrm>
    </dsp:sp>
    <dsp:sp modelId="{AACE845F-611F-4E92-BE5C-723828CED9ED}">
      <dsp:nvSpPr>
        <dsp:cNvPr id="0" name=""/>
        <dsp:cNvSpPr/>
      </dsp:nvSpPr>
      <dsp:spPr>
        <a:xfrm>
          <a:off x="1208104" y="65913"/>
          <a:ext cx="1375138" cy="206270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BE303-911D-45B2-92D0-A0C369195A35}">
      <dsp:nvSpPr>
        <dsp:cNvPr id="0" name=""/>
        <dsp:cNvSpPr/>
      </dsp:nvSpPr>
      <dsp:spPr>
        <a:xfrm>
          <a:off x="1470035" y="2822738"/>
          <a:ext cx="6286347" cy="1964483"/>
        </a:xfrm>
        <a:prstGeom prst="rect">
          <a:avLst/>
        </a:prstGeom>
        <a:solidFill>
          <a:schemeClr val="dk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061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700" kern="1200" dirty="0" smtClean="0"/>
            <a:t>Leyes</a:t>
          </a:r>
          <a:endParaRPr lang="es-SV" sz="27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kern="1200" smtClean="0"/>
            <a:t>En nuestro país este delito se encuentra principalmente regulado por la Ley contra el lavado de dinero y otros activos y su respectivo reglamento</a:t>
          </a:r>
          <a:endParaRPr lang="es-SV" sz="2100" kern="1200" dirty="0"/>
        </a:p>
      </dsp:txBody>
      <dsp:txXfrm>
        <a:off x="1470035" y="2822738"/>
        <a:ext cx="6286347" cy="1964483"/>
      </dsp:txXfrm>
    </dsp:sp>
    <dsp:sp modelId="{0EFB07CA-987B-4583-872B-BD5980C080AF}">
      <dsp:nvSpPr>
        <dsp:cNvPr id="0" name=""/>
        <dsp:cNvSpPr/>
      </dsp:nvSpPr>
      <dsp:spPr>
        <a:xfrm>
          <a:off x="1208104" y="2538980"/>
          <a:ext cx="1375138" cy="206270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4FFB89-F46E-463A-BC00-A7708B30A84D}">
      <dsp:nvSpPr>
        <dsp:cNvPr id="0" name=""/>
        <dsp:cNvSpPr/>
      </dsp:nvSpPr>
      <dsp:spPr>
        <a:xfrm>
          <a:off x="517013" y="0"/>
          <a:ext cx="5416417" cy="20448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Es la elusión total o parcial de los impuestos y esto ocurre normalmente cuando ya se ha producido el hecho generador, que se simula u oculta.</a:t>
          </a:r>
          <a:endParaRPr lang="es-SV" sz="2600" kern="1200" dirty="0"/>
        </a:p>
      </dsp:txBody>
      <dsp:txXfrm>
        <a:off x="517013" y="0"/>
        <a:ext cx="5416417" cy="2044823"/>
      </dsp:txXfrm>
    </dsp:sp>
    <dsp:sp modelId="{C2598210-2F45-42D9-B429-6BEC090171E1}">
      <dsp:nvSpPr>
        <dsp:cNvPr id="0" name=""/>
        <dsp:cNvSpPr/>
      </dsp:nvSpPr>
      <dsp:spPr>
        <a:xfrm>
          <a:off x="6059016" y="0"/>
          <a:ext cx="2024374" cy="204482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ECA42-4AFF-4A25-BAE9-D4238EC7AB0E}">
      <dsp:nvSpPr>
        <dsp:cNvPr id="0" name=""/>
        <dsp:cNvSpPr/>
      </dsp:nvSpPr>
      <dsp:spPr>
        <a:xfrm>
          <a:off x="4029927" y="2094082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0914" y="0"/>
              </a:lnTo>
              <a:lnTo>
                <a:pt x="210914" y="401894"/>
              </a:lnTo>
              <a:lnTo>
                <a:pt x="421828" y="40189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/>
        </a:p>
      </dsp:txBody>
      <dsp:txXfrm>
        <a:off x="4226276" y="2280464"/>
        <a:ext cx="29131" cy="29131"/>
      </dsp:txXfrm>
    </dsp:sp>
    <dsp:sp modelId="{C2055BF8-D3CC-43BE-8226-DACE607D5FC9}">
      <dsp:nvSpPr>
        <dsp:cNvPr id="0" name=""/>
        <dsp:cNvSpPr/>
      </dsp:nvSpPr>
      <dsp:spPr>
        <a:xfrm>
          <a:off x="4029927" y="1692188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401894"/>
              </a:moveTo>
              <a:lnTo>
                <a:pt x="210914" y="401894"/>
              </a:lnTo>
              <a:lnTo>
                <a:pt x="210914" y="0"/>
              </a:lnTo>
              <a:lnTo>
                <a:pt x="421828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/>
        </a:p>
      </dsp:txBody>
      <dsp:txXfrm>
        <a:off x="4226276" y="1878569"/>
        <a:ext cx="29131" cy="29131"/>
      </dsp:txXfrm>
    </dsp:sp>
    <dsp:sp modelId="{E68AE540-3E8B-4FC4-B675-729443F95AC8}">
      <dsp:nvSpPr>
        <dsp:cNvPr id="0" name=""/>
        <dsp:cNvSpPr/>
      </dsp:nvSpPr>
      <dsp:spPr>
        <a:xfrm>
          <a:off x="1498955" y="1692188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0914" y="0"/>
              </a:lnTo>
              <a:lnTo>
                <a:pt x="210914" y="401894"/>
              </a:lnTo>
              <a:lnTo>
                <a:pt x="421828" y="40189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/>
        </a:p>
      </dsp:txBody>
      <dsp:txXfrm>
        <a:off x="1695304" y="1878569"/>
        <a:ext cx="29131" cy="29131"/>
      </dsp:txXfrm>
    </dsp:sp>
    <dsp:sp modelId="{990841B5-44CA-4978-8F30-09E4EED42CBF}">
      <dsp:nvSpPr>
        <dsp:cNvPr id="0" name=""/>
        <dsp:cNvSpPr/>
      </dsp:nvSpPr>
      <dsp:spPr>
        <a:xfrm>
          <a:off x="1498955" y="1290293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401894"/>
              </a:moveTo>
              <a:lnTo>
                <a:pt x="210914" y="401894"/>
              </a:lnTo>
              <a:lnTo>
                <a:pt x="210914" y="0"/>
              </a:lnTo>
              <a:lnTo>
                <a:pt x="421828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500" kern="1200"/>
        </a:p>
      </dsp:txBody>
      <dsp:txXfrm>
        <a:off x="1695304" y="1476674"/>
        <a:ext cx="29131" cy="29131"/>
      </dsp:txXfrm>
    </dsp:sp>
    <dsp:sp modelId="{57EA2521-C815-44BD-A9D1-35CCBCF4182D}">
      <dsp:nvSpPr>
        <dsp:cNvPr id="0" name=""/>
        <dsp:cNvSpPr/>
      </dsp:nvSpPr>
      <dsp:spPr>
        <a:xfrm rot="16200000">
          <a:off x="-514747" y="1370672"/>
          <a:ext cx="3384376" cy="6430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4200" kern="1200" dirty="0" smtClean="0"/>
            <a:t>Mecanismos</a:t>
          </a:r>
          <a:endParaRPr lang="es-SV" sz="4200" kern="1200" dirty="0"/>
        </a:p>
      </dsp:txBody>
      <dsp:txXfrm>
        <a:off x="-514747" y="1370672"/>
        <a:ext cx="3384376" cy="643031"/>
      </dsp:txXfrm>
    </dsp:sp>
    <dsp:sp modelId="{4E56DBA8-EA30-415E-9284-369CE4F0DFAB}">
      <dsp:nvSpPr>
        <dsp:cNvPr id="0" name=""/>
        <dsp:cNvSpPr/>
      </dsp:nvSpPr>
      <dsp:spPr>
        <a:xfrm>
          <a:off x="1920784" y="968777"/>
          <a:ext cx="2109143" cy="6430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kern="1200" dirty="0" smtClean="0"/>
            <a:t>Vacíos de ley </a:t>
          </a:r>
          <a:endParaRPr lang="es-SV" sz="2200" kern="1200" dirty="0"/>
        </a:p>
      </dsp:txBody>
      <dsp:txXfrm>
        <a:off x="1920784" y="968777"/>
        <a:ext cx="2109143" cy="643031"/>
      </dsp:txXfrm>
    </dsp:sp>
    <dsp:sp modelId="{20E842AC-3695-4DAD-A2FE-472EEBFE01AE}">
      <dsp:nvSpPr>
        <dsp:cNvPr id="0" name=""/>
        <dsp:cNvSpPr/>
      </dsp:nvSpPr>
      <dsp:spPr>
        <a:xfrm>
          <a:off x="1920784" y="1772566"/>
          <a:ext cx="2109143" cy="6430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kern="1200" dirty="0" smtClean="0"/>
            <a:t>Doble contabilidad</a:t>
          </a:r>
          <a:endParaRPr lang="es-SV" sz="2200" kern="1200" dirty="0"/>
        </a:p>
      </dsp:txBody>
      <dsp:txXfrm>
        <a:off x="1920784" y="1772566"/>
        <a:ext cx="2109143" cy="643031"/>
      </dsp:txXfrm>
    </dsp:sp>
    <dsp:sp modelId="{25FA7898-1266-4DE8-8015-98F3DC71F895}">
      <dsp:nvSpPr>
        <dsp:cNvPr id="0" name=""/>
        <dsp:cNvSpPr/>
      </dsp:nvSpPr>
      <dsp:spPr>
        <a:xfrm>
          <a:off x="4451756" y="1370672"/>
          <a:ext cx="2109143" cy="64303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kern="1200" dirty="0" smtClean="0"/>
            <a:t>Financiera</a:t>
          </a:r>
          <a:endParaRPr lang="es-SV" sz="2200" kern="1200" dirty="0"/>
        </a:p>
      </dsp:txBody>
      <dsp:txXfrm>
        <a:off x="4451756" y="1370672"/>
        <a:ext cx="2109143" cy="643031"/>
      </dsp:txXfrm>
    </dsp:sp>
    <dsp:sp modelId="{BA9D1D9C-32EE-4AD7-81B1-0650DDAD0023}">
      <dsp:nvSpPr>
        <dsp:cNvPr id="0" name=""/>
        <dsp:cNvSpPr/>
      </dsp:nvSpPr>
      <dsp:spPr>
        <a:xfrm>
          <a:off x="4451756" y="2174461"/>
          <a:ext cx="2109143" cy="64303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kern="1200" dirty="0" smtClean="0"/>
            <a:t>Fiscal</a:t>
          </a:r>
          <a:endParaRPr lang="es-SV" sz="2200" kern="1200" dirty="0"/>
        </a:p>
      </dsp:txBody>
      <dsp:txXfrm>
        <a:off x="4451756" y="2174461"/>
        <a:ext cx="2109143" cy="6430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28A8C-61BC-49E8-ACF6-5124EE25297C}">
      <dsp:nvSpPr>
        <dsp:cNvPr id="0" name=""/>
        <dsp:cNvSpPr/>
      </dsp:nvSpPr>
      <dsp:spPr>
        <a:xfrm>
          <a:off x="0" y="0"/>
          <a:ext cx="8229600" cy="1900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/>
            <a:t>El fraude es una acción que resulta contraria a la verdad y a la rectitud el cual se comete en perjuicio contra otra persona o contra una organización </a:t>
          </a:r>
          <a:endParaRPr lang="es-SV" sz="2900" kern="1200" dirty="0"/>
        </a:p>
      </dsp:txBody>
      <dsp:txXfrm>
        <a:off x="1836000" y="0"/>
        <a:ext cx="6393599" cy="1900808"/>
      </dsp:txXfrm>
    </dsp:sp>
    <dsp:sp modelId="{B79D1AC2-B58D-42C8-8722-4D99A6FBDEFA}">
      <dsp:nvSpPr>
        <dsp:cNvPr id="0" name=""/>
        <dsp:cNvSpPr/>
      </dsp:nvSpPr>
      <dsp:spPr>
        <a:xfrm>
          <a:off x="190080" y="190080"/>
          <a:ext cx="1645920" cy="152064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8F4DBF-66CF-481B-B6D1-BC94E00B1662}">
      <dsp:nvSpPr>
        <dsp:cNvPr id="0" name=""/>
        <dsp:cNvSpPr/>
      </dsp:nvSpPr>
      <dsp:spPr>
        <a:xfrm>
          <a:off x="2779737" y="1563948"/>
          <a:ext cx="536525" cy="1153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8262" y="0"/>
              </a:lnTo>
              <a:lnTo>
                <a:pt x="268262" y="1153529"/>
              </a:lnTo>
              <a:lnTo>
                <a:pt x="536525" y="115352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9FB3F0-7B11-48F5-97D4-2DC8B03E8E79}">
      <dsp:nvSpPr>
        <dsp:cNvPr id="0" name=""/>
        <dsp:cNvSpPr/>
      </dsp:nvSpPr>
      <dsp:spPr>
        <a:xfrm>
          <a:off x="2779737" y="1518227"/>
          <a:ext cx="5365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6525" y="4572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62B4A6-BCE1-4F6C-8331-0DBB02948E75}">
      <dsp:nvSpPr>
        <dsp:cNvPr id="0" name=""/>
        <dsp:cNvSpPr/>
      </dsp:nvSpPr>
      <dsp:spPr>
        <a:xfrm>
          <a:off x="2779737" y="410418"/>
          <a:ext cx="536525" cy="1153529"/>
        </a:xfrm>
        <a:custGeom>
          <a:avLst/>
          <a:gdLst/>
          <a:ahLst/>
          <a:cxnLst/>
          <a:rect l="0" t="0" r="0" b="0"/>
          <a:pathLst>
            <a:path>
              <a:moveTo>
                <a:pt x="0" y="1153529"/>
              </a:moveTo>
              <a:lnTo>
                <a:pt x="268262" y="1153529"/>
              </a:lnTo>
              <a:lnTo>
                <a:pt x="268262" y="0"/>
              </a:lnTo>
              <a:lnTo>
                <a:pt x="536525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A231F-04E6-4CBA-8DA4-61713E63F131}">
      <dsp:nvSpPr>
        <dsp:cNvPr id="0" name=""/>
        <dsp:cNvSpPr/>
      </dsp:nvSpPr>
      <dsp:spPr>
        <a:xfrm>
          <a:off x="97110" y="1154847"/>
          <a:ext cx="2682626" cy="8182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100" kern="1200" dirty="0" smtClean="0"/>
            <a:t>Ejemplos</a:t>
          </a:r>
          <a:endParaRPr lang="es-SV" sz="2100" kern="1200" dirty="0"/>
        </a:p>
      </dsp:txBody>
      <dsp:txXfrm>
        <a:off x="97110" y="1154847"/>
        <a:ext cx="2682626" cy="818201"/>
      </dsp:txXfrm>
    </dsp:sp>
    <dsp:sp modelId="{2CD0C629-8515-430C-A89E-6BF21B805587}">
      <dsp:nvSpPr>
        <dsp:cNvPr id="0" name=""/>
        <dsp:cNvSpPr/>
      </dsp:nvSpPr>
      <dsp:spPr>
        <a:xfrm>
          <a:off x="3316262" y="1317"/>
          <a:ext cx="2682626" cy="8182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dirty="0" smtClean="0"/>
            <a:t>Pagos de sueldos a personal que no trabaja</a:t>
          </a:r>
          <a:endParaRPr lang="es-SV" sz="2100" kern="1200" dirty="0"/>
        </a:p>
      </dsp:txBody>
      <dsp:txXfrm>
        <a:off x="3316262" y="1317"/>
        <a:ext cx="2682626" cy="818201"/>
      </dsp:txXfrm>
    </dsp:sp>
    <dsp:sp modelId="{33018A9F-83AC-4F4F-AF07-F812C5740309}">
      <dsp:nvSpPr>
        <dsp:cNvPr id="0" name=""/>
        <dsp:cNvSpPr/>
      </dsp:nvSpPr>
      <dsp:spPr>
        <a:xfrm>
          <a:off x="3316262" y="1154847"/>
          <a:ext cx="2682626" cy="8182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dirty="0" smtClean="0"/>
            <a:t>Anulación de facturas que han sido cobradas</a:t>
          </a:r>
          <a:endParaRPr lang="es-SV" sz="2100" kern="1200" dirty="0"/>
        </a:p>
      </dsp:txBody>
      <dsp:txXfrm>
        <a:off x="3316262" y="1154847"/>
        <a:ext cx="2682626" cy="818201"/>
      </dsp:txXfrm>
    </dsp:sp>
    <dsp:sp modelId="{C4585FF8-274D-4C92-BF41-7CF1C017A455}">
      <dsp:nvSpPr>
        <dsp:cNvPr id="0" name=""/>
        <dsp:cNvSpPr/>
      </dsp:nvSpPr>
      <dsp:spPr>
        <a:xfrm>
          <a:off x="3316262" y="2308376"/>
          <a:ext cx="2682626" cy="8182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100" kern="1200" dirty="0" smtClean="0"/>
            <a:t>Doble facturación</a:t>
          </a:r>
          <a:endParaRPr lang="es-SV" sz="2100" kern="1200" dirty="0"/>
        </a:p>
      </dsp:txBody>
      <dsp:txXfrm>
        <a:off x="3316262" y="2308376"/>
        <a:ext cx="2682626" cy="8182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AD37C-94C3-4D22-92A7-2499EA41F371}">
      <dsp:nvSpPr>
        <dsp:cNvPr id="0" name=""/>
        <dsp:cNvSpPr/>
      </dsp:nvSpPr>
      <dsp:spPr>
        <a:xfrm>
          <a:off x="0" y="466053"/>
          <a:ext cx="8640960" cy="1757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0635" tIns="645668" rIns="670635" bIns="220472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100" kern="1200" dirty="0" smtClean="0"/>
            <a:t>Delito en el que el delincuente abusa de la confianza depositada por la víctima</a:t>
          </a:r>
          <a:endParaRPr lang="es-SV" sz="3100" kern="1200" dirty="0"/>
        </a:p>
      </dsp:txBody>
      <dsp:txXfrm>
        <a:off x="0" y="466053"/>
        <a:ext cx="8640960" cy="1757700"/>
      </dsp:txXfrm>
    </dsp:sp>
    <dsp:sp modelId="{0D7D1058-0AB7-49E7-8AE3-267958795370}">
      <dsp:nvSpPr>
        <dsp:cNvPr id="0" name=""/>
        <dsp:cNvSpPr/>
      </dsp:nvSpPr>
      <dsp:spPr>
        <a:xfrm>
          <a:off x="432048" y="8493"/>
          <a:ext cx="6048672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kern="1200" dirty="0" smtClean="0"/>
            <a:t>Definición</a:t>
          </a:r>
          <a:endParaRPr lang="es-SV" sz="3100" kern="1200" dirty="0"/>
        </a:p>
      </dsp:txBody>
      <dsp:txXfrm>
        <a:off x="476720" y="53165"/>
        <a:ext cx="5959328" cy="82577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AE6B0E-33C5-4F2C-93FA-9D6CCAD69F81}">
      <dsp:nvSpPr>
        <dsp:cNvPr id="0" name=""/>
        <dsp:cNvSpPr/>
      </dsp:nvSpPr>
      <dsp:spPr>
        <a:xfrm>
          <a:off x="3105" y="683"/>
          <a:ext cx="8634749" cy="13637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500" kern="1200" dirty="0" smtClean="0"/>
            <a:t>Está compuesto por tres elementos </a:t>
          </a:r>
          <a:endParaRPr lang="es-SV" sz="4500" kern="1200" dirty="0"/>
        </a:p>
      </dsp:txBody>
      <dsp:txXfrm>
        <a:off x="43047" y="40625"/>
        <a:ext cx="8554865" cy="1283837"/>
      </dsp:txXfrm>
    </dsp:sp>
    <dsp:sp modelId="{E03B74D8-EFF6-4466-84F4-488DB6AB3B38}">
      <dsp:nvSpPr>
        <dsp:cNvPr id="0" name=""/>
        <dsp:cNvSpPr/>
      </dsp:nvSpPr>
      <dsp:spPr>
        <a:xfrm>
          <a:off x="3105" y="1587922"/>
          <a:ext cx="2725615" cy="13637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 dirty="0" smtClean="0"/>
            <a:t>Entrega de un bien mueble</a:t>
          </a:r>
          <a:endParaRPr lang="es-SV" sz="2500" kern="1200" dirty="0"/>
        </a:p>
      </dsp:txBody>
      <dsp:txXfrm>
        <a:off x="43047" y="1627864"/>
        <a:ext cx="2645731" cy="1283837"/>
      </dsp:txXfrm>
    </dsp:sp>
    <dsp:sp modelId="{A7AA262F-96FF-44B7-91A2-3D7FE78714BA}">
      <dsp:nvSpPr>
        <dsp:cNvPr id="0" name=""/>
        <dsp:cNvSpPr/>
      </dsp:nvSpPr>
      <dsp:spPr>
        <a:xfrm>
          <a:off x="2957672" y="1587922"/>
          <a:ext cx="2725615" cy="13637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kern="1200" dirty="0" smtClean="0"/>
            <a:t>Confianza haya sido alcanzada</a:t>
          </a:r>
          <a:endParaRPr lang="es-SV" sz="2500" kern="1200" dirty="0"/>
        </a:p>
      </dsp:txBody>
      <dsp:txXfrm>
        <a:off x="2997614" y="1627864"/>
        <a:ext cx="2645731" cy="1283837"/>
      </dsp:txXfrm>
    </dsp:sp>
    <dsp:sp modelId="{E56A52B3-7BDB-42AF-9D07-ED9EE34A2271}">
      <dsp:nvSpPr>
        <dsp:cNvPr id="0" name=""/>
        <dsp:cNvSpPr/>
      </dsp:nvSpPr>
      <dsp:spPr>
        <a:xfrm>
          <a:off x="5912239" y="1587922"/>
          <a:ext cx="2725615" cy="13637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kern="1200" dirty="0" smtClean="0"/>
            <a:t>Disposición de bienes para otros fines</a:t>
          </a:r>
          <a:endParaRPr lang="es-SV" sz="2500" kern="1200" dirty="0"/>
        </a:p>
      </dsp:txBody>
      <dsp:txXfrm>
        <a:off x="5952181" y="1627864"/>
        <a:ext cx="2645731" cy="1283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36497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69532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33278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75495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249052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31439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326470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4206767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47145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50125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66863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0A95B-EF80-449D-B8B5-D00BFC044DD3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A0768-A57A-48EF-9C23-4F5569F56EC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xmlns="" val="149727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microsoft.com/office/2007/relationships/diagramDrawing" Target="../diagrams/drawing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microsoft.com/office/2007/relationships/diagramDrawing" Target="../diagrams/drawing6.xml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diagramLayout" Target="../diagrams/layout8.xml"/><Relationship Id="rId7" Type="http://schemas.openxmlformats.org/officeDocument/2006/relationships/diagramLayout" Target="../diagrams/layout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9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microsoft.com/office/2007/relationships/diagramDrawing" Target="../diagrams/drawing8.xml"/><Relationship Id="rId4" Type="http://schemas.openxmlformats.org/officeDocument/2006/relationships/diagramQuickStyle" Target="../diagrams/quickStyle8.xml"/><Relationship Id="rId9" Type="http://schemas.openxmlformats.org/officeDocument/2006/relationships/diagramColors" Target="../diagrams/colors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430232164"/>
              </p:ext>
            </p:extLst>
          </p:nvPr>
        </p:nvGraphicFramePr>
        <p:xfrm>
          <a:off x="683568" y="98072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7837094"/>
              </p:ext>
            </p:extLst>
          </p:nvPr>
        </p:nvGraphicFramePr>
        <p:xfrm>
          <a:off x="3779912" y="3493812"/>
          <a:ext cx="4896544" cy="23114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7334"/>
                <a:gridCol w="1119210"/>
              </a:tblGrid>
              <a:tr h="385242">
                <a:tc gridSpan="2"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SEMINARIO DE AUDITORÍA</a:t>
                      </a:r>
                      <a:r>
                        <a:rPr lang="es-SV" baseline="0" dirty="0" smtClean="0"/>
                        <a:t> GT-03</a:t>
                      </a:r>
                      <a:endParaRPr lang="es-S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SV"/>
                    </a:p>
                  </a:txBody>
                  <a:tcPr/>
                </a:tc>
              </a:tr>
              <a:tr h="385242">
                <a:tc gridSpan="2">
                  <a:txBody>
                    <a:bodyPr/>
                    <a:lstStyle/>
                    <a:p>
                      <a:r>
                        <a:rPr lang="es-SV" dirty="0" smtClean="0"/>
                        <a:t>Presentado</a:t>
                      </a:r>
                      <a:r>
                        <a:rPr lang="es-SV" baseline="0" dirty="0" smtClean="0"/>
                        <a:t> por:</a:t>
                      </a:r>
                      <a:endParaRPr lang="es-S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Hugo</a:t>
                      </a:r>
                      <a:r>
                        <a:rPr lang="es-SV" baseline="0" dirty="0" smtClean="0"/>
                        <a:t> Javier Alvarenga García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AG11027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Hilda Marlene</a:t>
                      </a:r>
                      <a:r>
                        <a:rPr lang="es-SV" baseline="0" dirty="0" smtClean="0"/>
                        <a:t> Artiga Reyes</a:t>
                      </a:r>
                      <a:endParaRPr lang="es-SV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AR11046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Katia</a:t>
                      </a:r>
                      <a:r>
                        <a:rPr lang="es-SV" baseline="0" dirty="0" smtClean="0"/>
                        <a:t> </a:t>
                      </a:r>
                      <a:r>
                        <a:rPr lang="es-SV" baseline="0" dirty="0" err="1" smtClean="0"/>
                        <a:t>Lissett</a:t>
                      </a:r>
                      <a:r>
                        <a:rPr lang="es-SV" baseline="0" dirty="0" smtClean="0"/>
                        <a:t> Flores García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FG11006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Ángela</a:t>
                      </a:r>
                      <a:r>
                        <a:rPr lang="es-SV" baseline="0" dirty="0" smtClean="0"/>
                        <a:t> Guadalupe Salinas </a:t>
                      </a:r>
                      <a:r>
                        <a:rPr lang="es-SV" baseline="0" dirty="0" err="1" smtClean="0"/>
                        <a:t>Landaverde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SL11003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unescpa.ac.pa/sitio/wp-content/uploads/2013/05/forens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2232248" cy="240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497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43752289"/>
              </p:ext>
            </p:extLst>
          </p:nvPr>
        </p:nvGraphicFramePr>
        <p:xfrm>
          <a:off x="590872" y="620688"/>
          <a:ext cx="822960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29337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ES_tradnl" dirty="0" smtClean="0"/>
              <a:t>LAVADO DE DINERO Y OTROS ACTIVOS</a:t>
            </a:r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2046010"/>
              </p:ext>
            </p:extLst>
          </p:nvPr>
        </p:nvGraphicFramePr>
        <p:xfrm>
          <a:off x="0" y="1600200"/>
          <a:ext cx="8964488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9294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>
            <a:normAutofit/>
          </a:bodyPr>
          <a:lstStyle/>
          <a:p>
            <a:pPr lvl="0"/>
            <a:r>
              <a:rPr lang="es-ES_tradnl" dirty="0" smtClean="0"/>
              <a:t>EVASIÓN FISCAL</a:t>
            </a:r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3579493"/>
              </p:ext>
            </p:extLst>
          </p:nvPr>
        </p:nvGraphicFramePr>
        <p:xfrm>
          <a:off x="457200" y="908720"/>
          <a:ext cx="8229600" cy="2044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2394905703"/>
              </p:ext>
            </p:extLst>
          </p:nvPr>
        </p:nvGraphicFramePr>
        <p:xfrm>
          <a:off x="899592" y="3212976"/>
          <a:ext cx="741682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3250670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dirty="0" smtClean="0"/>
              <a:t>FRAUDE</a:t>
            </a:r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11661582"/>
              </p:ext>
            </p:extLst>
          </p:nvPr>
        </p:nvGraphicFramePr>
        <p:xfrm>
          <a:off x="467544" y="1412776"/>
          <a:ext cx="8229600" cy="1900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2046756801"/>
              </p:ext>
            </p:extLst>
          </p:nvPr>
        </p:nvGraphicFramePr>
        <p:xfrm>
          <a:off x="1428328" y="3573016"/>
          <a:ext cx="6096000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379448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es-ES_tradnl" dirty="0" smtClean="0"/>
              <a:t>ABUSO DE CONFIANZA</a:t>
            </a:r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5172210"/>
              </p:ext>
            </p:extLst>
          </p:nvPr>
        </p:nvGraphicFramePr>
        <p:xfrm>
          <a:off x="251520" y="1124744"/>
          <a:ext cx="8640960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3914148115"/>
              </p:ext>
            </p:extLst>
          </p:nvPr>
        </p:nvGraphicFramePr>
        <p:xfrm>
          <a:off x="251520" y="3717032"/>
          <a:ext cx="864096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59051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91110048"/>
              </p:ext>
            </p:extLst>
          </p:nvPr>
        </p:nvGraphicFramePr>
        <p:xfrm>
          <a:off x="539552" y="12793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48737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262</Words>
  <Application>Microsoft Office PowerPoint</Application>
  <PresentationFormat>Presentación en pantalla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Diapositiva 1</vt:lpstr>
      <vt:lpstr>Diapositiva 2</vt:lpstr>
      <vt:lpstr>LAVADO DE DINERO Y OTROS ACTIVOS</vt:lpstr>
      <vt:lpstr>EVASIÓN FISCAL</vt:lpstr>
      <vt:lpstr>FRAUDE</vt:lpstr>
      <vt:lpstr>ABUSO DE CONFIANZA</vt:lpstr>
      <vt:lpstr>Diapositiva 7</vt:lpstr>
    </vt:vector>
  </TitlesOfParts>
  <Company>Luffi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CECE</cp:lastModifiedBy>
  <cp:revision>8</cp:revision>
  <dcterms:created xsi:type="dcterms:W3CDTF">2015-11-18T05:34:34Z</dcterms:created>
  <dcterms:modified xsi:type="dcterms:W3CDTF">2015-11-18T21:34:04Z</dcterms:modified>
</cp:coreProperties>
</file>